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notesSlides/notesSlide31.xml" ContentType="application/vnd.openxmlformats-officedocument.presentationml.notesSlide+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notesSlides/notesSlide32.xml" ContentType="application/vnd.openxmlformats-officedocument.presentationml.notesSlide+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547.xml" ContentType="application/inkml+xml"/>
  <Override PartName="/ppt/notesSlides/notesSlide72.xml" ContentType="application/vnd.openxmlformats-officedocument.presentationml.notesSlide+xml"/>
  <Override PartName="/ppt/ink/ink548.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ink/ink560.xml" ContentType="application/inkml+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handoutMasterIdLst>
    <p:handoutMasterId r:id="rId141"/>
  </p:handoutMasterIdLst>
  <p:sldIdLst>
    <p:sldId id="276" r:id="rId2"/>
    <p:sldId id="515" r:id="rId3"/>
    <p:sldId id="287" r:id="rId4"/>
    <p:sldId id="292" r:id="rId5"/>
    <p:sldId id="293" r:id="rId6"/>
    <p:sldId id="294" r:id="rId7"/>
    <p:sldId id="295" r:id="rId8"/>
    <p:sldId id="296" r:id="rId9"/>
    <p:sldId id="297" r:id="rId10"/>
    <p:sldId id="298" r:id="rId11"/>
    <p:sldId id="299" r:id="rId12"/>
    <p:sldId id="315" r:id="rId13"/>
    <p:sldId id="300" r:id="rId14"/>
    <p:sldId id="301" r:id="rId15"/>
    <p:sldId id="302" r:id="rId16"/>
    <p:sldId id="303" r:id="rId17"/>
    <p:sldId id="340" r:id="rId18"/>
    <p:sldId id="304" r:id="rId19"/>
    <p:sldId id="341" r:id="rId20"/>
    <p:sldId id="316" r:id="rId21"/>
    <p:sldId id="343" r:id="rId22"/>
    <p:sldId id="309" r:id="rId23"/>
    <p:sldId id="311" r:id="rId24"/>
    <p:sldId id="312" r:id="rId25"/>
    <p:sldId id="313" r:id="rId26"/>
    <p:sldId id="314" r:id="rId27"/>
    <p:sldId id="317" r:id="rId28"/>
    <p:sldId id="305" r:id="rId29"/>
    <p:sldId id="345" r:id="rId30"/>
    <p:sldId id="342" r:id="rId31"/>
    <p:sldId id="516" r:id="rId32"/>
    <p:sldId id="344" r:id="rId33"/>
    <p:sldId id="306" r:id="rId34"/>
    <p:sldId id="517" r:id="rId35"/>
    <p:sldId id="318" r:id="rId36"/>
    <p:sldId id="307" r:id="rId37"/>
    <p:sldId id="518" r:id="rId38"/>
    <p:sldId id="519" r:id="rId39"/>
    <p:sldId id="308" r:id="rId40"/>
    <p:sldId id="319" r:id="rId41"/>
    <p:sldId id="320" r:id="rId42"/>
    <p:sldId id="321" r:id="rId43"/>
    <p:sldId id="322" r:id="rId44"/>
    <p:sldId id="346" r:id="rId45"/>
    <p:sldId id="520" r:id="rId46"/>
    <p:sldId id="324" r:id="rId47"/>
    <p:sldId id="347" r:id="rId48"/>
    <p:sldId id="325" r:id="rId49"/>
    <p:sldId id="348" r:id="rId50"/>
    <p:sldId id="323" r:id="rId51"/>
    <p:sldId id="326" r:id="rId52"/>
    <p:sldId id="327" r:id="rId53"/>
    <p:sldId id="330" r:id="rId54"/>
    <p:sldId id="328" r:id="rId55"/>
    <p:sldId id="329" r:id="rId56"/>
    <p:sldId id="349" r:id="rId57"/>
    <p:sldId id="350" r:id="rId58"/>
    <p:sldId id="331" r:id="rId59"/>
    <p:sldId id="332" r:id="rId60"/>
    <p:sldId id="351" r:id="rId61"/>
    <p:sldId id="352" r:id="rId62"/>
    <p:sldId id="333" r:id="rId63"/>
    <p:sldId id="359" r:id="rId64"/>
    <p:sldId id="360" r:id="rId65"/>
    <p:sldId id="334" r:id="rId66"/>
    <p:sldId id="335" r:id="rId67"/>
    <p:sldId id="336" r:id="rId68"/>
    <p:sldId id="337" r:id="rId69"/>
    <p:sldId id="338" r:id="rId70"/>
    <p:sldId id="339" r:id="rId71"/>
    <p:sldId id="353" r:id="rId72"/>
    <p:sldId id="354" r:id="rId73"/>
    <p:sldId id="355" r:id="rId74"/>
    <p:sldId id="356" r:id="rId75"/>
    <p:sldId id="357" r:id="rId76"/>
    <p:sldId id="362" r:id="rId77"/>
    <p:sldId id="386" r:id="rId78"/>
    <p:sldId id="389" r:id="rId79"/>
    <p:sldId id="361" r:id="rId80"/>
    <p:sldId id="363" r:id="rId81"/>
    <p:sldId id="390" r:id="rId82"/>
    <p:sldId id="388" r:id="rId83"/>
    <p:sldId id="364" r:id="rId84"/>
    <p:sldId id="366" r:id="rId85"/>
    <p:sldId id="365" r:id="rId86"/>
    <p:sldId id="367" r:id="rId87"/>
    <p:sldId id="368" r:id="rId88"/>
    <p:sldId id="483" r:id="rId89"/>
    <p:sldId id="370" r:id="rId90"/>
    <p:sldId id="486" r:id="rId91"/>
    <p:sldId id="485" r:id="rId92"/>
    <p:sldId id="487" r:id="rId93"/>
    <p:sldId id="488" r:id="rId94"/>
    <p:sldId id="489" r:id="rId95"/>
    <p:sldId id="358" r:id="rId96"/>
    <p:sldId id="371" r:id="rId97"/>
    <p:sldId id="372" r:id="rId98"/>
    <p:sldId id="373" r:id="rId99"/>
    <p:sldId id="492" r:id="rId100"/>
    <p:sldId id="374" r:id="rId101"/>
    <p:sldId id="490" r:id="rId102"/>
    <p:sldId id="491" r:id="rId103"/>
    <p:sldId id="484" r:id="rId104"/>
    <p:sldId id="494" r:id="rId105"/>
    <p:sldId id="493" r:id="rId106"/>
    <p:sldId id="377" r:id="rId107"/>
    <p:sldId id="376" r:id="rId108"/>
    <p:sldId id="378" r:id="rId109"/>
    <p:sldId id="379" r:id="rId110"/>
    <p:sldId id="495" r:id="rId111"/>
    <p:sldId id="375" r:id="rId112"/>
    <p:sldId id="380" r:id="rId113"/>
    <p:sldId id="381" r:id="rId114"/>
    <p:sldId id="496" r:id="rId115"/>
    <p:sldId id="382" r:id="rId116"/>
    <p:sldId id="383" r:id="rId117"/>
    <p:sldId id="385" r:id="rId118"/>
    <p:sldId id="503" r:id="rId119"/>
    <p:sldId id="500" r:id="rId120"/>
    <p:sldId id="501" r:id="rId121"/>
    <p:sldId id="502" r:id="rId122"/>
    <p:sldId id="497" r:id="rId123"/>
    <p:sldId id="498" r:id="rId124"/>
    <p:sldId id="499" r:id="rId125"/>
    <p:sldId id="504" r:id="rId126"/>
    <p:sldId id="505" r:id="rId127"/>
    <p:sldId id="512" r:id="rId128"/>
    <p:sldId id="513" r:id="rId129"/>
    <p:sldId id="481" r:id="rId130"/>
    <p:sldId id="514" r:id="rId131"/>
    <p:sldId id="506" r:id="rId132"/>
    <p:sldId id="507" r:id="rId133"/>
    <p:sldId id="508" r:id="rId134"/>
    <p:sldId id="509" r:id="rId135"/>
    <p:sldId id="510" r:id="rId136"/>
    <p:sldId id="511" r:id="rId137"/>
    <p:sldId id="384" r:id="rId138"/>
    <p:sldId id="280" r:id="rId13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16904D-6186-4124-B636-FD14AC5921A1}">
          <p14:sldIdLst>
            <p14:sldId id="276"/>
            <p14:sldId id="515"/>
            <p14:sldId id="287"/>
            <p14:sldId id="292"/>
            <p14:sldId id="293"/>
            <p14:sldId id="294"/>
            <p14:sldId id="295"/>
            <p14:sldId id="296"/>
            <p14:sldId id="297"/>
            <p14:sldId id="298"/>
            <p14:sldId id="299"/>
            <p14:sldId id="315"/>
            <p14:sldId id="300"/>
            <p14:sldId id="301"/>
            <p14:sldId id="302"/>
            <p14:sldId id="303"/>
            <p14:sldId id="340"/>
            <p14:sldId id="304"/>
            <p14:sldId id="341"/>
            <p14:sldId id="316"/>
            <p14:sldId id="343"/>
            <p14:sldId id="309"/>
            <p14:sldId id="311"/>
            <p14:sldId id="312"/>
            <p14:sldId id="313"/>
            <p14:sldId id="314"/>
            <p14:sldId id="317"/>
            <p14:sldId id="305"/>
            <p14:sldId id="345"/>
            <p14:sldId id="342"/>
            <p14:sldId id="516"/>
            <p14:sldId id="344"/>
            <p14:sldId id="306"/>
            <p14:sldId id="517"/>
            <p14:sldId id="318"/>
            <p14:sldId id="307"/>
            <p14:sldId id="518"/>
            <p14:sldId id="519"/>
            <p14:sldId id="308"/>
            <p14:sldId id="319"/>
            <p14:sldId id="320"/>
            <p14:sldId id="321"/>
            <p14:sldId id="322"/>
            <p14:sldId id="346"/>
            <p14:sldId id="520"/>
            <p14:sldId id="324"/>
            <p14:sldId id="347"/>
            <p14:sldId id="325"/>
            <p14:sldId id="348"/>
            <p14:sldId id="323"/>
            <p14:sldId id="326"/>
            <p14:sldId id="327"/>
            <p14:sldId id="330"/>
            <p14:sldId id="328"/>
            <p14:sldId id="329"/>
            <p14:sldId id="349"/>
            <p14:sldId id="350"/>
          </p14:sldIdLst>
        </p14:section>
        <p14:section name="Day 3" id="{FDCA8EA4-46CE-46BD-98D2-8B9E6DB3AE28}">
          <p14:sldIdLst>
            <p14:sldId id="331"/>
            <p14:sldId id="332"/>
            <p14:sldId id="351"/>
            <p14:sldId id="352"/>
            <p14:sldId id="333"/>
            <p14:sldId id="359"/>
            <p14:sldId id="360"/>
            <p14:sldId id="334"/>
            <p14:sldId id="335"/>
            <p14:sldId id="336"/>
            <p14:sldId id="337"/>
            <p14:sldId id="338"/>
            <p14:sldId id="339"/>
            <p14:sldId id="353"/>
            <p14:sldId id="354"/>
            <p14:sldId id="355"/>
            <p14:sldId id="356"/>
            <p14:sldId id="357"/>
            <p14:sldId id="362"/>
            <p14:sldId id="386"/>
            <p14:sldId id="389"/>
            <p14:sldId id="361"/>
            <p14:sldId id="363"/>
            <p14:sldId id="390"/>
            <p14:sldId id="388"/>
            <p14:sldId id="364"/>
            <p14:sldId id="366"/>
            <p14:sldId id="365"/>
            <p14:sldId id="367"/>
            <p14:sldId id="368"/>
            <p14:sldId id="483"/>
            <p14:sldId id="370"/>
            <p14:sldId id="486"/>
            <p14:sldId id="485"/>
            <p14:sldId id="487"/>
            <p14:sldId id="488"/>
            <p14:sldId id="489"/>
            <p14:sldId id="358"/>
            <p14:sldId id="371"/>
            <p14:sldId id="372"/>
            <p14:sldId id="373"/>
            <p14:sldId id="492"/>
            <p14:sldId id="374"/>
            <p14:sldId id="490"/>
            <p14:sldId id="491"/>
            <p14:sldId id="484"/>
            <p14:sldId id="494"/>
            <p14:sldId id="493"/>
            <p14:sldId id="377"/>
            <p14:sldId id="376"/>
            <p14:sldId id="378"/>
            <p14:sldId id="379"/>
            <p14:sldId id="495"/>
            <p14:sldId id="375"/>
            <p14:sldId id="380"/>
            <p14:sldId id="381"/>
            <p14:sldId id="496"/>
            <p14:sldId id="382"/>
            <p14:sldId id="383"/>
            <p14:sldId id="385"/>
            <p14:sldId id="503"/>
            <p14:sldId id="500"/>
            <p14:sldId id="501"/>
            <p14:sldId id="502"/>
            <p14:sldId id="497"/>
            <p14:sldId id="498"/>
            <p14:sldId id="499"/>
            <p14:sldId id="504"/>
            <p14:sldId id="505"/>
            <p14:sldId id="512"/>
            <p14:sldId id="513"/>
            <p14:sldId id="481"/>
            <p14:sldId id="514"/>
            <p14:sldId id="506"/>
            <p14:sldId id="507"/>
            <p14:sldId id="508"/>
            <p14:sldId id="509"/>
            <p14:sldId id="510"/>
            <p14:sldId id="511"/>
            <p14:sldId id="384"/>
            <p14:sldId id="280"/>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56B6"/>
    <a:srgbClr val="FFCF03"/>
    <a:srgbClr val="0555B3"/>
    <a:srgbClr val="FEDEB4"/>
    <a:srgbClr val="FDC983"/>
    <a:srgbClr val="F0C388"/>
    <a:srgbClr val="FDCF9D"/>
    <a:srgbClr val="F8D6BA"/>
    <a:srgbClr val="FFBE7D"/>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53" autoAdjust="0"/>
    <p:restoredTop sz="95196" autoAdjust="0"/>
  </p:normalViewPr>
  <p:slideViewPr>
    <p:cSldViewPr>
      <p:cViewPr varScale="1">
        <p:scale>
          <a:sx n="82" d="100"/>
          <a:sy n="82" d="100"/>
        </p:scale>
        <p:origin x="1085" y="77"/>
      </p:cViewPr>
      <p:guideLst>
        <p:guide orient="horz" pos="2160"/>
        <p:guide pos="3839"/>
      </p:guideLst>
    </p:cSldViewPr>
  </p:slideViewPr>
  <p:notesTextViewPr>
    <p:cViewPr>
      <p:scale>
        <a:sx n="1" d="1"/>
        <a:sy n="1" d="1"/>
      </p:scale>
      <p:origin x="0" y="0"/>
    </p:cViewPr>
  </p:notesTextViewPr>
  <p:notesViewPr>
    <p:cSldViewPr>
      <p:cViewPr varScale="1">
        <p:scale>
          <a:sx n="62" d="100"/>
          <a:sy n="62" d="100"/>
        </p:scale>
        <p:origin x="2371" y="6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B8A430-9207-4635-A18D-27C8B3F7FF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66C2406-BA05-4B03-BDD8-30FE908A90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1345-B59B-44C6-B122-6DF46C81AE1A}" type="datetimeFigureOut">
              <a:rPr lang="en-IN" smtClean="0"/>
              <a:t>15-11-2022</a:t>
            </a:fld>
            <a:endParaRPr lang="en-IN"/>
          </a:p>
        </p:txBody>
      </p:sp>
      <p:sp>
        <p:nvSpPr>
          <p:cNvPr id="4" name="Footer Placeholder 3">
            <a:extLst>
              <a:ext uri="{FF2B5EF4-FFF2-40B4-BE49-F238E27FC236}">
                <a16:creationId xmlns:a16="http://schemas.microsoft.com/office/drawing/2014/main" id="{356F275C-65AA-45C3-A3B6-8920D5AED2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07A2EB8C-D351-4D86-80A5-C4E723E3B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B9F8BC-5A02-4F2B-8247-19E2B015CEDE}" type="slidenum">
              <a:rPr lang="en-IN" smtClean="0"/>
              <a:t>‹#›</a:t>
            </a:fld>
            <a:endParaRPr lang="en-IN"/>
          </a:p>
        </p:txBody>
      </p:sp>
    </p:spTree>
    <p:extLst>
      <p:ext uri="{BB962C8B-B14F-4D97-AF65-F5344CB8AC3E}">
        <p14:creationId xmlns:p14="http://schemas.microsoft.com/office/powerpoint/2010/main" val="625011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1-14T04:09:28.641"/>
    </inkml:context>
    <inkml:brush xml:id="br0">
      <inkml:brushProperty name="width" value="0.05292" units="cm"/>
      <inkml:brushProperty name="height" value="0.05292" units="cm"/>
      <inkml:brushProperty name="color" value="#FF0000"/>
    </inkml:brush>
  </inkml:definitions>
  <inkml:trace contextRef="#ctx0" brushRef="#br0">2663 4127 0,'36'-17'31,"-72"34"-31,89-52 0,-53 18 16,-17 17 0,-1 0 62,-70 52-63,53-34-15,-71 35 32,70-35-32,-140 123 15,123-71 1,53 1-1,18 17 1,52-35 0,71-18-1,36-70 1,-36-18 0,-106-35-1,-35 53 1</inkml:trace>
  <inkml:trace contextRef="#ctx0" brushRef="#br0" timeOffset="167.78">2399 4427 0,'-18'0'15,"36"0"-15,-71 0 16,18 18 0,52-18-1,19-18 1,16 1-1,-16 17-15,52-18 16,0 0-16</inkml:trace>
  <inkml:trace contextRef="#ctx0" brushRef="#br0" timeOffset="604.02">2875 4145 0,'0'-18'16,"0"36"-16,-18-53 0,1 17 16,17 36-1,0-1 1,17 19 0,19 34-1,-1 19 1,-17-54-1,17-18 1,18-34 0,0-54-1,-18 1 1,-17-19 0,-18 54-1,0 70 16,-18 1-31,18-1 0,0 18 16,-18 35-16,18 106 31,0-106-15,0-35 0</inkml:trace>
  <inkml:trace contextRef="#ctx0" brushRef="#br0" timeOffset="1000.43">3545 4163 0,'-17'0'31,"-1"0"-31,36 0 32,52 0-32,159-36 31,142-16-15,-54-19-1,142 0 1,-124 1-1,-211 52 1,-72 1-16,-16 17 16,-72 0 15,-16 0-15,16 0-1,1 0 1</inkml:trace>
  <inkml:trace contextRef="#ctx0" brushRef="#br0" timeOffset="1283.79">5291 3687 0,'0'0'0,"0"-18"16,18 36 15,0-18-16,17 17 1,53 36 0,-17 18-1,-36-18 1,-35-36-16,-18 36 16,-52 35-1,-36-35 1,35 0-1,54-53 1</inkml:trace>
  <inkml:trace contextRef="#ctx0" brushRef="#br0" timeOffset="2554.62">5873 3475 0,'0'0'0,"0"-18"0,18 1 16,0 17 15,-18 17-15,17 1-1,-17 17-15,18 36 16,17 105-1,1 18 1,-36-88 0,0 35-1,0-53 1,0-52 0,0-19 15,35-34-16,71-1 1,88 0 15,0-17-15,-106 35-16,229-18 16,-123 18-1,-52 0 1,-19 0-1,-105 0 1,-71 0 0,-18 0-1,54 0 1,17-17 15,17-54-15,18-70 15,-17 0-31,70-106 16,36-18 15,-1 71-15,-52 124-1,-54 35-15,36-1 16,-35 19-1,-18-1 1,0 36 78,-18-18-63,-17 17-15,-88 19-16,-1-1 15,54-18 1,-354 54 0,195-36-1,-18 1 1,-70-1-1,87 0 1,142-17 0,0-1-1,35-17 1,35 0 0,-17 0 15,17 0-16,36 0 17</inkml:trace>
  <inkml:trace contextRef="#ctx0" brushRef="#br0" timeOffset="3035.31">6350 3669 0,'0'0'0,"17"-18"0,1 1 16,-18-1-1,0 0 1,-18-17 0,-35 17-1,-35 18 1,0 18 0,35 35-1,53 0 1,53 17-1,35-17 1,71 18 15,-124-36-31,-35 0 16,-53 18 0,-52 0-1,-1-35 1,70-36-1,54-35 1</inkml:trace>
  <inkml:trace contextRef="#ctx0" brushRef="#br0" timeOffset="3467.27">6597 3634 0,'0'0'15,"-18"0"1,0 35 0,1 18-1,17-18-15,-18 18 16,18 53 0,-18-53-1,18 0 1,0-106 31,0-53-32,18 0 1,0 53-16,-1-35 16,19 17-1,17 89 1,-36 17-1,54 124 1,-36-53 0,0 53 15,-35-106-31,-17-53 16</inkml:trace>
  <inkml:trace contextRef="#ctx0" brushRef="#br0" timeOffset="3617.97">6561 3845 0,'-17'-17'0,"34"34"0,-52-34 16,35-1-1,0 18 1,18 0-16,35-18 16,0 1-1,17-1 1</inkml:trace>
  <inkml:trace contextRef="#ctx0" brushRef="#br0" timeOffset="4018.5">6879 3598 0,'0'-17'0,"0"34"0,-18-52 16,18 53 31,0 17-47,18 18 15,0-18 1,-1 71 0,18 35-1,-17-53 1,0-35 0,-54-123 15,1-71-16,35-18 1,0 88-16,18-35 31,17 71-31,0 35 16,36 18 15,-53 35-31,-18 0 16,-124 35-1</inkml:trace>
  <inkml:trace contextRef="#ctx0" brushRef="#br0" timeOffset="6467.87">6544 4392 0,'0'18'62,"17"-18"-31,-17 35 1,18-17-32,-18-1 15,0 19 1,18-1-1,-18 18 1,17 0 0,-17-36-1,0 1-15,0 0 16,0-1 0,-17-17 109,-1 18-110,0-18 1,1 0-1,-1 0-15,-88 17 16,18 1 0,18-18-16,-89 18 15,-141 35 1,-53 0 15,-211 35-15,423-71-16,-247 19 31,52-1-15,142-17-1,89-1-15,-72 1 16,-70 0 0,18 17-1,17-18 1,89 1-1,-53 17 1,34-17 0,37 0-1,69-18 1,-17 0 0,53-18 202,0 0-186,18 18-32</inkml:trace>
  <inkml:trace contextRef="#ctx0" brushRef="#br0" timeOffset="6574.09">2311 5186 0,'0'-18'31</inkml:trace>
  <inkml:trace contextRef="#ctx0" brushRef="#br0" timeOffset="6973.45">2364 4939 0,'0'0'0,"0"18"78,17-1-62,-17 1 0,0-1-16,0 36 15,18 36 1,-1-37-1,-17 19 1,18-36 0,-18 1-1,-18-54 17</inkml:trace>
  <inkml:trace contextRef="#ctx0" brushRef="#br0" timeOffset="7514.71">2381 4939 0,'0'0'16,"-17"-18"-16,-1 18 0,18-17 15,-18 17 1,18 17 0,-17 1-1,-1 0 1,0-1 0,-17 18-1,17-17 1,18-36 15,0 1-15,18-1-1,17-17 1,1 0 0,-19 17-1,1 18 1,-18 18-1,18-18 1,-1 17 0,36 19-1,0-1 1,-18 0 0,-17-17-1</inkml:trace>
  <inkml:trace contextRef="#ctx0" brushRef="#br0" timeOffset="13705.47">4180 5362 0,'0'-17'32,"18"17"14,-18-18-46,-18 18 32,1 0-32,-54 0 15,0 18 1,36-18 0,-53 35-1,-18 18 1,53 0-1,89-18 1,69 0 0,1-35-1,35 0 1,-35 18 0,-88 0-1,-36 17 1,-52-18-1,-54 19 1,18-36 0,53 0-1,0-36 1</inkml:trace>
  <inkml:trace contextRef="#ctx0" brushRef="#br0" timeOffset="14004.6">3933 5256 0,'0'0'16,"0"-17"0,0 34-1,18 19 1,17 34-1,0 36 1,1-18 0,-36-52-16,35 34 15,-17 1 1,-18-36 15</inkml:trace>
  <inkml:trace contextRef="#ctx0" brushRef="#br0" timeOffset="14557.2">4833 5327 0,'0'-18'0,"0"36"0,-18-53 16,1 17-1,17 0 1,-36 18-1,-17 0 1,-52 36 0,16-1-1,36 0 1,18 0 0,53 1-1,17-19 1,-17 1-16,52-18 15,71 0 1,-35 0 0,-35 0-1,-54 35 1,-52 1 15,-53-1-15,-18 0-1,0-17 1,53-18 0,18-35-1</inkml:trace>
  <inkml:trace contextRef="#ctx0" brushRef="#br0" timeOffset="14904.77">4604 5168 0,'0'-17'15,"0"34"-15,0-52 0,0 53 32,0-1-17,0 71 1,17-70-16,1 53 15,17 17 1,0 0 0,18 0-1,-35-35 1,0-18 0,-1-17-1,-17-36 32</inkml:trace>
  <inkml:trace contextRef="#ctx0" brushRef="#br0" timeOffset="15559.73">5485 5292 0,'0'-18'0,"0"36"0,0-54 16,18 36-1,-18-17-15,0-1 16,-35 18 15,-18 0-15,0 0-16,18 0 15,-53 18 1,35 17 0,35-17-1,18 17 1,35 0 0,1-17-1,69-1 1,54 1 15,-88 0-31,-36-1 16,-17 1-1,-54 0 1,-52 17 15,0-17-15,17-18-1,-34 0 1,52-18 0,35-17-1</inkml:trace>
  <inkml:trace contextRef="#ctx0" brushRef="#br0" timeOffset="15906.39">5344 5115 0,'0'0'0,"0"18"47,0 0-47,0-1 0,18 1 15,0 35 1,17 105 0,-17-122-1,-18-1-15,17 18 16,18 35 0,-35-35-1,18-35 1,-18-1-1,-18-17-15</inkml:trace>
  <inkml:trace contextRef="#ctx0" brushRef="#br0" timeOffset="22637.06">2328 11818 0,'-17'0'15,"17"18"48,0-1-63,0 19 15,-18-19-15,18 36 16,0 18 0,0-1-1,18-34 1,-1-19 0,19-70-1,-1 0 1,0-35-1,-17 35 1,-18 71 15,17 0-15,19 105 0,-19-88-1,36 18 1,-18-53-1,1-17 1,-1-89 0,-17 53-1,-18 18 1,-18 17 0,-17 18 30</inkml:trace>
  <inkml:trace contextRef="#ctx0" brushRef="#br0" timeOffset="22945.01">3051 11853 0,'0'0'0,"0"-17"15,-17-19 1,-19 1 0,19 17-1,-1 54 1,-17 34 0,17 36-1,36 53 1,0-53-1,-1-71-15,-17 53 16,0 18 15,-35-88-15</inkml:trace>
  <inkml:trace contextRef="#ctx0" brushRef="#br0" timeOffset="23092.03">2840 12118 0,'0'0'0,"53"-35"16,-18 17 0,0 18-16,18-18 15,35 18 1,-52 0 0</inkml:trace>
  <inkml:trace contextRef="#ctx0" brushRef="#br0" timeOffset="23675.01">3528 12206 0,'0'0'0,"0"-18"16,0 36 31,0 0-47,0-1 0,-18 19 15,-35 34 1,53-52 0</inkml:trace>
  <inkml:trace contextRef="#ctx0" brushRef="#br0" timeOffset="24212.33">3916 11942 0,'0'0'16,"0"-18"-16,0 0 15,0 1 1,0-1 0,0 36 15,0-1-15,0 19-1,17 52 1,-17-18-1,0-34-15,0 16 16,0 19 0,0-53-1,0-36 1,18-35 0,17-35-1,0 17 1,18 54 15,-17 70-15,-1 35-1,-35-18 1,0-34-16,0-1 16</inkml:trace>
  <inkml:trace contextRef="#ctx0" brushRef="#br0" timeOffset="24663.06">4392 12188 0,'0'0'16,"18"0"-16,-1 0 0,-17-17 16,0-1-1,0 1 1,-17-1-1,-19 0 17,1 18-32,-18 18 31,53 0-15,-18-1-16,18 36 15,0 0 1,18 0-1,35-53 1,-18-18 0,1-35-1,-1-17 1,-35 35 0,0 70 15,0-18-31,0 19 31,0 17-31</inkml:trace>
  <inkml:trace contextRef="#ctx0" brushRef="#br0" timeOffset="25026.99">4656 12136 0,'0'-18'32,"18"36"-17,-18-1 1,0 1-16,0 35 16,0-18-1,0-17-15,-18-1 31,18-34-15,0-1 0,18-53-1,17 36 1,18 0 0,0 53-1,-35 17 1,-1 35-1,-17 1 1</inkml:trace>
  <inkml:trace contextRef="#ctx0" brushRef="#br0" timeOffset="25442.14">5256 12171 0,'0'0'0,"18"-18"0,-18 1 16,0-1-16,-18 0 16,1 1-1,-36-1 1,17 18 0,-17 35-1,18 1 1,35 16-1,0-34 1,35 0 0,1-36-1,34-17 1,-34 0 0,-19-1-1,1 36 1,-18 53 15,0 0-15,0-18-1,0-17-15</inkml:trace>
  <inkml:trace contextRef="#ctx0" brushRef="#br0" timeOffset="25675.81">5662 12277 0,'0'0'0,"-18"-18"16,18 36 15,0-1-31,-17 54 15,-19-18 1,19-36 0,-1 19-16</inkml:trace>
  <inkml:trace contextRef="#ctx0" brushRef="#br0" timeOffset="26292.12">6279 12083 0,'0'0'0,"18"0"16,-1-53 15,-34 35-31,-36 0 31,-35 54-15,35-1 0,18-17-16,17 35 15,18 35 1,35-35-1,36-18 1,70-53 0</inkml:trace>
  <inkml:trace contextRef="#ctx0" brushRef="#br0" timeOffset="26675.9">6579 12047 0,'-18'0'31,"1"0"-31,17 18 0,-18 0 31,18-1-31,0 36 16,0 0 0,0 0-1,0-18 1,0-70 15,0-53-15,-18-53-1,18-18 1,18 88 0,0 54-16,17-1 31,0 36-16,1 35 1,-19 17 0,-17-52-16</inkml:trace>
  <inkml:trace contextRef="#ctx0" brushRef="#br0" timeOffset="26842.85">6456 12030 0,'0'0'0,"-18"0"15,-17 17 1,52-17 0,19 0-1,69-17 1,-16-1 0</inkml:trace>
  <inkml:trace contextRef="#ctx0" brushRef="#br0" timeOffset="27379.53">7020 11994 0,'0'18'15,"0"0"1,0-1 0,0 1-16,0 17 15,0 53 1,0-17 0,0-36-1,-18-17 16,18-36-15,0-17 15,0 0-15,-17-1 0,17-16-1,0 16 1,35 1-1,-17 17 1,35 1 0,-1-1-1,-16 18 1,-19 0 15,-17 18-31,-17-18 16,-19 35-16</inkml:trace>
  <inkml:trace contextRef="#ctx0" brushRef="#br0" timeOffset="27725.93">7355 11889 0,'0'0'0,"0"-18"31,0 36-15,0-1-1,0 36 16,0 18-31,0 35 32,0-71-32,0 18 15,35 17 1,1-52 0,34-18-1</inkml:trace>
  <inkml:trace contextRef="#ctx0" brushRef="#br0" timeOffset="27894.51">7320 12118 0,'0'0'0,"-35"0"31,52 0-31,1-18 0,70 18 31,0-17-31</inkml:trace>
  <inkml:trace contextRef="#ctx0" brushRef="#br0" timeOffset="30211.31">2381 13053 0,'0'-18'0,"0"36"0,0-54 15,0 19 1,0 34-1,0 1 1,18 53 0,17 52-1,-17-17 1,-18-35 0,-18-71 15,18-18-31,-35-70 15,0-36 1,17 18 0,0 71-16,18-53 15,53 35 1,53 71 0,-35-1-1,-1 54 16,-52-18-15,-71-18 0,0-17-1,-35-18 1,70 17-16</inkml:trace>
  <inkml:trace contextRef="#ctx0" brushRef="#br0" timeOffset="30581.4">2804 13088 0,'0'18'0,"-17"-1"15,-1 36 16,18 0-15,0 0 0,0 18-1,18-54-15,-1-17 16,19 0 0,-1-53-1,0-17 1,-52-18-1,-36 52 1,-18 36 0,18 18-1,36 0 1</inkml:trace>
  <inkml:trace contextRef="#ctx0" brushRef="#br0" timeOffset="30932.98">3245 13159 0,'0'-18'16,"0"36"-16,0-54 0,0 19 16,-17-1-1,-1 18 1,-17 18-1,17-1-15,-35 19 16,18-1 0,53 0-1,35 0 1,17 1 0,36-1 15,-106 0-16,-53 1 1,-70-19 0,-1-34-1</inkml:trace>
  <inkml:trace contextRef="#ctx0" brushRef="#br0" timeOffset="31177.72">3404 12982 0,'0'-17'0,"0"34"0,0-52 16,0 53 0,18-1-16,-1 54 15,1 52 1,-18-35-1,0-35 1,0 53 0,-18-88-16</inkml:trace>
  <inkml:trace contextRef="#ctx0" brushRef="#br0" timeOffset="31311.72">3334 13229 0,'0'0'0,"0"-17"0,17-1 15,54 0 17,-1 18-32,-17 0 15</inkml:trace>
  <inkml:trace contextRef="#ctx0" brushRef="#br0" timeOffset="31828.28">3863 13282 0,'0'0'0,"0"-18"0,0 1 16,-18-1-1,-17-17 1,-18 35 0,18 0-1,-1 35 1,19 18-1,17-18 1,17 1 0,36-19-1,18-52 1,-36 17 0,-17 1-16,-1-1 15,-17-17 16,-35 70-15,17 53 0,18 18-1,36 123 1,-36-123 0,0-88-1,-71-53 1,1-18-1,-19-71 1,54 18 0,70 36-1,1 70 1</inkml:trace>
  <inkml:trace contextRef="#ctx0" brushRef="#br0" timeOffset="32161.65">3951 13176 0,'0'0'16,"-18"-17"-16,18-1 16,0 36-1,36 35 1,-36-18-16,17 35 15,1 19 1,-18-54 0,-18-88 15,18-53-15,18 0-1,-1 53 1,1 36-1,17 17 1,1 35-16</inkml:trace>
  <inkml:trace contextRef="#ctx0" brushRef="#br0" timeOffset="32578.18">4498 13388 0,'0'-18'15,"0"1"-15,17 17 16,-17 17-1,0 1 1,-17 52 0,-1 1-1,0-53 1</inkml:trace>
  <inkml:trace contextRef="#ctx0" brushRef="#br0" timeOffset="32911.51">4974 13035 0,'0'-53'31,"0"71"1,0 17-32,0-17 15,0 17-15,0 0 16,0 54-1,0 52 1,0-106-16</inkml:trace>
  <inkml:trace contextRef="#ctx0" brushRef="#br0" timeOffset="33245.39">4833 13353 0,'0'0'0,"0"-36"16,0-34-1,17 35 1,36-1 0,53 36-1,18 36 1,-36 52 0,-70 0 15,-18-53-16,-36 0 1,-34-52 0,52-36-1,36-35 1,17 35 0,36 18-1,-36 35 1</inkml:trace>
  <inkml:trace contextRef="#ctx0" brushRef="#br0" timeOffset="33648.87">5503 13264 0,'0'0'0,"18"0"32,-54-35-1,19 18-16,-1 17 1,-17 35 0,17-18-1,1 19-15,17-19 16,0 54 0,17-53-1,36-18 1,0-18-1,-35-17 1,-1-18 0,1 17 15,0 72-15,-18-1-1,17 0 1,-17-17-1,18 0-15</inkml:trace>
  <inkml:trace contextRef="#ctx0" brushRef="#br0" timeOffset="34011.48">5679 13229 0,'0'-17'15,"0"34"-15,0-52 0,18 53 31,-18-1-15,18 18 0,-1 18-1,-17-17 1,-17-19 0,17-34-1,0-54 16,17 36-31,1 0 16,17-1 0,1 36-1,-1 53 17,-18-18-32,1 18 15,0-17 1,-18-19-1</inkml:trace>
  <inkml:trace contextRef="#ctx0" brushRef="#br0" timeOffset="34545.94">6297 13247 0,'0'-18'63,"0"36"-48,-18-1-15,18 1 16,-17 0-16,-19 70 31,19-35-31,17-36 16</inkml:trace>
  <inkml:trace contextRef="#ctx0" brushRef="#br0" timeOffset="36681.15">6597 12982 0,'0'0'0,"0"-17"0,17-1 31,-17 36 1094,0-1-1109,0 1-16,0-1 16,0 1-16,-17 70 15,-1 1 1,18-37-1,-18-34 1,18-71 15,-17-17-15,17-19 0,17 54-1,1-53 1,53 0-1,-1 70 1,18 36 0,-35 17-1,-17 18 1,-72 35 0,1-53-1,-18-17 1,0-18-1,35 0 1,36 0 0,17 35-1,36 1 17,-53-1-17,-1 18 1,-70-18-1,-17-17 1,-18-36 0,35-35-1</inkml:trace>
  <inkml:trace contextRef="#ctx0" brushRef="#br0" timeOffset="37097.67">7108 12947 0,'0'0'0,"18"0"0,-1 18 16,-52 17 31,35-18-47,-17 54 16,17 0 15,-18-1-16,18-52 1,-18-18 0,18-35-1,18-36 1,0 0 0,17-34-1,35 34 1,-34 53-1,-19 36-15,19 35 16,-1 53 0,-18 0 15,1-1-15,-18-87-16</inkml:trace>
  <inkml:trace contextRef="#ctx0" brushRef="#br0" timeOffset="37246.58">7108 13141 0,'-17'-18'15,"34"1"1,54 17 0,70-18-1,-106 18-15</inkml:trace>
  <inkml:trace contextRef="#ctx0" brushRef="#br0" timeOffset="37563.06">7708 12965 0,'0'0'0,"0"-18"0,-35-17 31,-1 17-15,-17 18-1,0 35 1,-17 1 0,70-19-1,18 18 1,70 1 0,-35-19-1,52 19 1,-52-1-1,-70 0 1,-89 1 0,35-19-1</inkml:trace>
  <inkml:trace contextRef="#ctx0" brushRef="#br0" timeOffset="39681.8">2787 14058 0,'0'0'0,"17"-35"31,-17 17-31,0 1 16,-17-1-1,-1 18-15,-35 0 16,-35 53 0,18 35-1,52-17 1,53 17-1,53-35 1,53-36 0,-35-52-1,-18-35 17,-70-19-17,-88-16 1,-54 16-1,18 89 1,71 18 0,35 17-16</inkml:trace>
  <inkml:trace contextRef="#ctx0" brushRef="#br0" timeOffset="40065.21">2822 14252 0,'-18'-17'16,"18"-1"-16,0 0 0,0 1 31,0 34-15,0 1-1,0 0 1,0-1-1,0-34 1,0-1 0,0 0-1,18 1 1,17-1 0,18 36-1,0 35 1,0-1-1,-18 1 1,-35-35-16,36 17 16,-19-17-1</inkml:trace>
  <inkml:trace contextRef="#ctx0" brushRef="#br0" timeOffset="40401.44">3422 14270 0,'0'0'0,"0"-18"0,17 1 16,-17-1 0,18 18-1,0 18 17,-18-1-17,0 1-15,0 17 16,-18 36-1,0-36-15</inkml:trace>
  <inkml:trace contextRef="#ctx0" brushRef="#br0" timeOffset="41498.31">3986 14058 0,'0'0'0,"-35"-35"31,35 17-15,18 18 0,-1 36-1,1 16 1,-1 37 15,1-1-15,-18-71-16,0-34 47,0-36-32,18-18 1,35-17 0,-18 71-1,0 17 1,1 52-1,-36-16 1,0-1 0,0-17-1,0-36 17,0 0-17,35-35 1,-18 36-16,19-1 15,34 1 1,-52 34 0,17 36-1,-17 0 1,-1 18 0,-17-36-1</inkml:trace>
  <inkml:trace contextRef="#ctx0" brushRef="#br0" timeOffset="41831.4">4604 14111 0,'0'0'0,"35"-35"16,-18 0 0,-34 52 15,-1 1-16,18-1-15,-17 19 16,17 17 0,35-18-1,18-35 1,-18-18 0,-17-35-1,-18 18 1,-36 0-1,-17 17 1,18 18 0,18 18 15</inkml:trace>
  <inkml:trace contextRef="#ctx0" brushRef="#br0" timeOffset="42232.2">4815 14041 0,'0'0'0,"0"-18"16,0 0-1,18 18 17,-1 0-32,1 18 15,17 35 1,18 0-1,-53 0 1,0-18 0,-17-35-1,-1 0 1,18-18 0,35-52-1,18 17 1,0 18-1,-18 35 1,1 52 0,-36 19-1,17 0 1,-17-54 0</inkml:trace>
  <inkml:trace contextRef="#ctx0" brushRef="#br0" timeOffset="42416.21">5256 14058 0,'0'-17'15,"18"17"-15,-18 17 32,17 18-17,-17 1 1,0 17-1,-35 17 1</inkml:trace>
  <inkml:trace contextRef="#ctx0" brushRef="#br0" timeOffset="42564.87">5221 13829 0,'0'0'16,"-18"0"-16,18 18 16,0-1-16</inkml:trace>
  <inkml:trace contextRef="#ctx0" brushRef="#br0" timeOffset="42934.07">5591 14235 0,'0'0'16,"0"-36"15,18 36-15,-18 18-1,0 0-15,0 17 16,-18 18 0,-17 0-1</inkml:trace>
  <inkml:trace contextRef="#ctx0" brushRef="#br0" timeOffset="43532.49">6209 13988 0,'0'0'0,"53"-18"31,-53 0-31,17 1 16,-17-1-1,-17 18 1,-1 0-16,-70 35 16,35 1-1,18 34 1,35 1 0,35-36-1,106 0 16,-53-35-31,-53 0 0</inkml:trace>
  <inkml:trace contextRef="#ctx0" brushRef="#br0" timeOffset="43865.41">6685 13988 0,'0'0'16,"0"-18"-1,0 0 1,-18 18 15,1 0-31,-19 0 16,19 18-1,-36 0-15,0 35 32,35 17-17,53-35 1,71 1 0,18-36-1,-89-18-15</inkml:trace>
  <inkml:trace contextRef="#ctx0" brushRef="#br0" timeOffset="53254.51">2364 11765 0,'0'0'0,"-18"-18"0,-35-17 31,35 35-31,1 0 16,-1 0-1,-17 18-15,-18 17 16,-53 53-1,-17 18 1,34 0 0,-34 70-1,35 54 1,35 17 0,35 35 15,18-88-16,53 106 1,0-36 0,18-34-1,-1-36 1,-17-71 0,18 18-1,17-17 1,0-54-1,-35-34 1,53-1 0,17-53-1,18-35 17,-53 18-32,1-18 31,-107 18-31</inkml:trace>
  <inkml:trace contextRef="#ctx0" brushRef="#br0" timeOffset="54653.3">1535 13088 0,'17'0'31,"-34"0"31,-1 0-62,0 0 16,1 0-16,-19-18 16,19 18-16,-19-17 15,-34-19 1,-1 1 0,-17-18 15,0 0-16,53 36-15,-54-54 16,-52-88 0,18-52-1,35 52 1,-53-158 0,17 34-1,54 19 1,52-54-1,0 1 1,1-1 0,17 71-1,17-17 1,1-107 15,-53 177-15,-71-141-1,53 88 1,71-35 0,70-18-1,70 35 1,-34 107 0,70-54-1,-53 36 1,-53 17-1,-35 35 1,-18 36 0,54-70 15,-54 105-31,0 0 0,36-53 16,70-106 15,-53 89-16,-17 35 1,17-18 0,-35 35-1,53-17 1,-1 17 0,-52 36-1,35 0 1,-52 17-1,17 1 1,-18 17 0,-17-18-1,-1 18 17,1 0-1,-1 0-16,1 0 1,35-18 0,-35 1-16,17 17 15,0-18 1,-35 36 15,-17-18-15,17 17-16</inkml:trace>
  <inkml:trace contextRef="#ctx0" brushRef="#br0" timeOffset="55354.02">1870 5750 0,'17'0'16,"1"0"15,35 36 0,-36-36-31,19 17 0,70 18 16,-36 1-1,36-1 17,-71-17-32,-17-1 15,0 1-15,34 52 16,-34-34-1,-18-1 1,0-17 0,0-1-1,-18 1 1,18 0 0,0-1-1,0-34 79,-17 17-78,17-18-16,-18 18 15,1 0 1,-36 18-1,-18 17 1,0 0 0,54 0-16,-36 18 15,-18 18 1,36-1 0,17-34-16</inkml:trace>
  <inkml:trace contextRef="#ctx0" brushRef="#br0" timeOffset="56787.54">3263 8026 0,'-18'0'15,"36"0"-15,-18 0 32,18 0-17,70-18 1,88 18 0,-52-18-1,-1 18 1,-52 18-1,-71 0 1</inkml:trace>
  <inkml:trace contextRef="#ctx0" brushRef="#br0" timeOffset="56990.94">3157 8202 0,'0'0'0,"36"0"31,175-35 1,-158 35-32,18 0 0,17-18 31,-35 18-31</inkml:trace>
  <inkml:trace contextRef="#ctx0" brushRef="#br0" timeOffset="62064.25">3210 15293 0,'0'0'16,"-17"0"-16,17-53 15,0 35 1,0 36 15,0 88-15,0 35-1,0 141 1,0 53 0,0 0-1,0-123 1,-18 70-1,0-17 1,-17-71 0,17-88 15,18-89-31,-17 1 0,17-36 62,17 18-30,36-17-17,71-1 1,17 0 0,-35 1-16,105-1 15,266 1 1,105 17-1,0 35 1,-265 0 0,-17 18-1,-159-35 17,-106-18-17,-70-36 1,-18-17-1,18 18 1,-36-18 0,18-70-1,0-54 1,36 19 0,-18-142-1,-1-18 1,1-34-1,35 105 1,-18-141 0,18 70 15,18 89-31,-18 123 31,0 71-15,-18 52 15,18 1-31,-17 0 16,17-1-1,-18 1 1,0-1 0,1-17 30,-1 0-30,1 0 0,-1 0-16,-70 18 15,-18 17 1,-141 1 15,-141 17-15,247-36-16,-318 18 15,195-17 1,52 0 0,-35-18-1,71 17 1,70-17 0,53 18-1,35-18-15,-17 0 16,17 0-1,18-18 48,0 1-16,0 34-16,0 1-15,0 0-1</inkml:trace>
  <inkml:trace contextRef="#ctx0" brushRef="#br0" timeOffset="62651.92">3457 15416 0,'0'0'0,"-53"0"31,71 0-16,17 0 1,71 0 0,-36 0-1,19-17 1,-36 17 0</inkml:trace>
  <inkml:trace contextRef="#ctx0" brushRef="#br0" timeOffset="63173.77">4886 15346 0,'-18'-18'31,"0"18"-31,36 0 32,0 0-17,17 0 1,53-17 0,-52 17-16,34 0 15,-17 0 1,-18 0-1,-17 0 1</inkml:trace>
  <inkml:trace contextRef="#ctx0" brushRef="#br0" timeOffset="64058.37">3475 16087 0,'17'0'31,"1"0"-31,0 0 16,35 0-16,-18 0 16,141-18-1,-70 18 1,53-18-1,-71 1 1,18 17 0,-53 0-1,-53-18 1,17 18 0,19 0-1,34 18 1,-17-18-1,71 0 1,52 0 0,53 0-1,-52 0 17,-54 17-17,-88-17 1,-17 0-1,-36 0 17,1 0-17</inkml:trace>
  <inkml:trace contextRef="#ctx0" brushRef="#br0" timeOffset="64592.18">3245 16404 0,'0'0'0,"36"-17"31,17 17-31,52 0 16,1 0 0,124 0-1,87-18 17,71 0-17,-18 18 1,-123 0-1,-194 18-15,0-18 16,-35 0 0,-36 0-1,1 18 1,-19-18 0</inkml:trace>
  <inkml:trace contextRef="#ctx0" brushRef="#br0" timeOffset="65190.21">3475 16739 0,'0'0'0,"17"-17"31,19 17-16,87 17 1,18-17 0,-53-17-16,142 17 15,105-18 1,-35 18 0,-89 0 15,-122 0-31,-19 0 15,-88 0 17,1 0-17</inkml:trace>
  <inkml:trace contextRef="#ctx0" brushRef="#br0" timeOffset="66158.22">5556 16051 0,'18'0'62,"17"0"-46,-17 0-1,-1 0-15,1 0 0,17 0 16</inkml:trace>
  <inkml:trace contextRef="#ctx0" brushRef="#br0" timeOffset="66408.48">5362 16298 0,'0'0'0,"0"-17"32,18 17-32,17-18 15,0 18 1,0 0-1,-17 0 1</inkml:trace>
  <inkml:trace contextRef="#ctx0" brushRef="#br0" timeOffset="66613.28">5485 16422 0,'-17'0'16,"34"0"-1,1-18 1,17 18 0,18-17-1</inkml:trace>
  <inkml:trace contextRef="#ctx0" brushRef="#br0" timeOffset="66857.47">5362 16651 0,'-18'0'16,"36"0"-16,0 0 16,87-18-1,-69 18 1,-19-17-16,36 17 16,-35 0-16</inkml:trace>
  <inkml:trace contextRef="#ctx0" brushRef="#br0" timeOffset="69344.53">6491 15734 0,'0'-18'31,"0"1"-15,0-1-1,-18 18 1,1-18 0,-72 18-1,1 36 1,18-1 0,34 18-1,36-36 1,53 36-1,71-17 17,-89-19-17,18-17-15,17 18 16,1 17 0,-71 18-1,-71-18 1,-17-17-1,-53 17 1,53-35 0,70-53-1,18 18 1,0 0-16</inkml:trace>
  <inkml:trace contextRef="#ctx0" brushRef="#br0" timeOffset="69659.16">6244 15557 0,'0'0'0,"0"-17"16,0-18-1,0 52 16,18 54-15,34 52 0,-16 1-1,-19-71-15,1 52 16,0 37 0,-18-37-1,0-69 16,-18-19-15</inkml:trace>
  <inkml:trace contextRef="#ctx0" brushRef="#br0" timeOffset="70242.28">7108 15752 0,'0'0'0,"0"-18"0,0-17 15,0-1 1,-17 1 15,-19 17-15,19 18 0,-54 36-1,-17 17 1,53-18-1,17-17-15,0 17 16,18 0 0,53 0-1,0-17 1,35 0 0,1-1-1,-37 1 1,-52 0-1,-17-1 17,-54 18-17,-35-17 1,1-18 0,52-18-1,0-34 1</inkml:trace>
  <inkml:trace contextRef="#ctx0" brushRef="#br0" timeOffset="70592.39">6914 15381 0,'0'0'0,"0"-18"16,0 36 0,18 0-1,-1 52 1,-17 18 0,18-35-16,0 71 15,-1-71-15,1 70 16,0 36-1,-1-71 1,-17-53 0,0 1-1,0-54 1</inkml:trace>
  <inkml:trace contextRef="#ctx0" brushRef="#br0" timeOffset="83164.7">1535 3563 0,'17'0'31,"1"0"-31,-1 0 15,1 0-15,0 0 0,-1 35 16,54 36 0,35 70-1,0 0 17,-1 0-17,-52-70 1,-17-18-1,-36-36 1</inkml:trace>
  <inkml:trace contextRef="#ctx0" brushRef="#br0" timeOffset="83699.56">1464 3598 0,'-18'-17'0,"1"17"31,17 17 1,0 1-32,0 17 15,35 53 1,-17 1 15,-1-54-31,-17-17 16,18-36 15,-18-17-31,0-54 31,0-16-15,0 52-1,0 17-15,18 19 16,52 34 0,36 54-1,0-18 1</inkml:trace>
  <inkml:trace contextRef="#ctx0" brushRef="#br0" timeOffset="84118.17">2610 3528 0,'0'-36'0,"0"72"0,0-89 15,0 70 16,0 54-15,0 70 0,36 18-1,-19-53 1,-17 17 15,0-105-31</inkml:trace>
  <inkml:trace contextRef="#ctx0" brushRef="#br0" timeOffset="84501.27">2575 3440 0,'0'0'0,"-17"-18"31,-19 18-31,36 18 16,-17-1-16,-19 36 15,1 0 1,17-18 15,1-17-15,34-53-1,-17 17 1,18-17-16,17-1 16,18-34-1,18 52 17,-18 18-32,-18 36 15,0 34 1</inkml:trace>
  <inkml:trace contextRef="#ctx0" brushRef="#br0" timeOffset="84998.71">3528 3334 0,'17'-18'32,"-17"36"-17,-17-1 1,-19 36-1,-52 53 1,-18 35 0,71-88-1,-35 53-15,17-18 16,17 18 0,19-71-1</inkml:trace>
  <inkml:trace contextRef="#ctx0" brushRef="#br0" timeOffset="85399.06">3193 3440 0,'0'-18'0,"0"36"0,-18-71 16,36 35-1,17 0 1,53-17-1,0 17 1,-35 18-16,35 0 16,0 0-1,-35 53 17,-53 36-17,0-1 1,-35 53-1,35-106-15</inkml:trace>
  <inkml:trace contextRef="#ctx0" brushRef="#br0" timeOffset="86787.51">476 2999 0,'36'-18'31,"-19"18"-15,-17 18-16,18 35 16,52 88 15,-52-71-16,0-35-15,-1 1 32</inkml:trace>
  <inkml:trace contextRef="#ctx0" brushRef="#br0" timeOffset="87116.93">564 3104 0,'0'0'0,"0"-35"0,-17 18 16,17-36-1,0-18 1,53 18 0,53 53-1,-36 0 1,-17 71 15,-88-18-31,-36-18 16,1 0-1,-1 0 1,36-17 0,105-36 31,36 1-32,-53 17-15</inkml:trace>
  <inkml:trace contextRef="#ctx0" brushRef="#br0" timeOffset="87332.98">988 2963 0,'0'0'0,"-18"-17"16,0 17-16,1-18 15,17 36 16,17 35-31,1 0 16,-18-36-16,0 54 31,18-36-15,-18-17-16</inkml:trace>
  <inkml:trace contextRef="#ctx0" brushRef="#br0" timeOffset="87899.47">1111 2928 0,'0'35'31,"0"1"-15,0-19-1,18 36-15,-18 0 16,17 0 0,-17-18 15,-17-52 0,-1-36-15,18 17-16,0-52 15,18 18 1,17-19 15,-17 89-31,17 36 16,36 52 15,-36-35-31,0-18 16,0-17 15,-35-71 0,0 0-15,0 18-16,-17-54 16,17-16-1,0 69 1,0 107-1,0-36-15</inkml:trace>
  <inkml:trace contextRef="#ctx0" brushRef="#br0" timeOffset="88700.64">670 3651 0,'18'-17'0,"-36"34"0,36-52 16,-18 17-16,0 1 16,35-1 15,-17 18 156,-18 18-77,0 105-79,17-88-31,19 36 16,-1-18-16,0-18 31,-17-35-31,52-17 16,-34-19-1,-1-70 1,-35-17-1,-35 17 1,17 71 0,-17 17-1,17 36 1</inkml:trace>
  <inkml:trace contextRef="#ctx0" brushRef="#br0" timeOffset="89017.24">1164 3492 0,'0'0'15,"0"-17"-15,35-1 16,-35 1-16,18-1 16,-36 18 15,1 0-31,-19 18 15,1 17 1,18 18 0,34 0-1,36-18 1,35 18 0,-35 17-1,-123 1 1,-19-53-1</inkml:trace>
  <inkml:trace contextRef="#ctx0" brushRef="#br0" timeOffset="91626.98">2222 2505 0,'0'0'16,"0"-18"-16,-17 53 31,17-17-31,0 53 16,17 52 0,19 0-1,-1-17 1</inkml:trace>
  <inkml:trace contextRef="#ctx0" brushRef="#br0" timeOffset="91820.82">2311 2769 0,'0'0'15,"-18"-17"1,36 17-1,17 0 17,18-18-17,0-17-15</inkml:trace>
  <inkml:trace contextRef="#ctx0" brushRef="#br0" timeOffset="92000.9">2540 2611 0,'0'-36'0,"0"72"0,-18-89 16,-17 0-1,35 35 1,-18 36 0,36 52-1,17 54 1,-17-18 0,0-54-1,-1 1 1</inkml:trace>
  <inkml:trace contextRef="#ctx0" brushRef="#br0" timeOffset="92536.24">2716 2575 0,'0'0'0,"0"-17"0,-17-1 16,17 36-1,0-1-15,17 19 16,1 69 0,0-34-1,-18-18 1,0-36 0,-18-34-1,0-36 1,-17-71 15,35-17-15,0 53-1,35 0 1,18 88 0,0 35-1,-35 18 1,-18 35-1,-71-35 1,-17-17 0,53-19-1,17-17 1,89 18 0,70 17-1,-35 53 1,-54-17-1,-52-54 1</inkml:trace>
  <inkml:trace contextRef="#ctx0" brushRef="#br0" timeOffset="92953.33">2364 3122 0,'0'0'0,"0"-18"16,0 1-16,17-18 16,1 35-1,-18 17 1,17 54-1,-17 17 1,0-53 0,18 18-1,-18-35-15</inkml:trace>
  <inkml:trace contextRef="#ctx0" brushRef="#br0" timeOffset="93335.4">2575 3104 0,'-17'0'15,"34"0"-15,-34-17 0,-1 17 16,18 17 0,0 1-1,0 17 1,0 36-1,18-36 1,-18 0 0,0-52 15,17 17-31,1-71 16,-1 36-1,19-36 1,-19 71-1,1 0 1,17 0 0,18 53-1,-18 36 1,-35-37-16</inkml:trace>
  <inkml:trace contextRef="#ctx0" brushRef="#br0" timeOffset="94070.69">2893 2999 0,'17'0'15,"1"0"16,-18 35-31,0-17 16,-35 52 0,-1 1-1,1 34 1</inkml:trace>
  <inkml:trace contextRef="#ctx0" brushRef="#br0" timeOffset="96304.27">4110 2434 0,'0'0'0,"0"-17"0,-36-1 32,19 18-32,-19 0 0,-69 35 15,34 18 1,18 35 0,53 0 15,71-17-16,-1-36 1,36 1 0,-18-36-16</inkml:trace>
  <inkml:trace contextRef="#ctx0" brushRef="#br0" timeOffset="96886.61">4251 2469 0,'0'0'15,"-18"0"-15,18 18 16,0 0-16,0 52 31,18 1-31,-18-36 16,17 53-1,1-35 1,-36-53 15,1-88-15,-1 17 0,18 1-1,35-54 1,18 54-1,36 52 17,-72 18-32,1 18 0,17 0 15,-53 52 1,-52 1 15,17-36-31,-35 0 31,70-35-15,36 0 0,17 18-1,53 35 1,0 17 0,1-17-1,-54-18 1,-17-35-16</inkml:trace>
  <inkml:trace contextRef="#ctx0" brushRef="#br0" timeOffset="97469.65">4656 2540 0,'0'0'0,"0"-18"0,-17 1 0,-1-36 31,18 70-15,0 19 0,18 34-1,-1 36 1,1-53 0,-18-18-1,0-17-15,-18-18 31,18-71-15,0 18 0,36-88-1,17 0 17,-18 106-32,0 53 15,-17 17 16,-1-17-31,1 52 16,0 1 0,-1-18-1,1-36 1,-18-34 0,18-36-1,-18 17-15,35-105 31,0 88-31,1 53 16,-1 36 0,18 140 15,-53 0-15,0-123-16</inkml:trace>
  <inkml:trace contextRef="#ctx0" brushRef="#br0" timeOffset="98887.68">4233 3104 0,'18'0'0,"-18"-35"31,-35 18 1,17 17-32,-35 17 15,0 18 1,18 1 0,52-1 15,36 0-16,-35-17-15,53 0 16,-1 17 0,-35 0-1,-52 0 1,-36-17 0,-53 0-1,35-18 1,54-18-1</inkml:trace>
  <inkml:trace contextRef="#ctx0" brushRef="#br0" timeOffset="99289.87">4480 3122 0,'0'0'0,"18"0"16,-1-18-1,1 1 1,-53 17 15,-18 53-15,0 0 0,35-18-1,36 18 1,17-36-1,-17 1-15,17-18 16,18-18 0,0 1-1,-18-18 1,0 17 15,-17 71 0,17 35-15,-35-53-16</inkml:trace>
  <inkml:trace contextRef="#ctx0" brushRef="#br0" timeOffset="124979.37">13952 7743 0,'17'0'63,"36"0"-48,-35 0-15,17 0 16,18 0 0,0 0-16,18 18 15,17 0 1,-18-18 15</inkml:trace>
  <inkml:trace contextRef="#ctx0" brushRef="#br0" timeOffset="125230.9">14022 7885 0,'0'0'0,"18"0"16,0 0-1,34 0 1,-16 0-16,-1 0 16,53 0-1,18 0 1,-71 17 0</inkml:trace>
  <inkml:trace contextRef="#ctx0" brushRef="#br0" timeOffset="128029.9">14640 8449 0,'17'0'62,"1"0"-46,0 0-1,70 0 1,-35 0 0,-18 0-16,18 0 15,17 18 16</inkml:trace>
  <inkml:trace contextRef="#ctx0" brushRef="#br0" timeOffset="128381.72">14728 8608 0,'17'0'31,"1"17"-31,0-17 15,-1 0-15,19 0 16,17 0 15,-1 18-15,-16-18 0,-19 0-1,1 0 1</inkml:trace>
  <inkml:trace contextRef="#ctx0" brushRef="#br0" timeOffset="131048.29">16703 8273 0,'18'0'47,"17"0"-31,-17 0-1,-1 0-15,54 0 16,-53 0-1</inkml:trace>
  <inkml:trace contextRef="#ctx0" brushRef="#br0" timeOffset="131765.34">17215 8308 0,'0'-18'0,"0"1"31,-18 17-15,1 0 0,-1 0-1,0 0 1,-35 0-1,18 0 1,17 17-16,1 1 16,-1 0-1,36 17 1,17 0 0,0-17-1,54-1 1,-54-34-1,18-19 17,-18 1-17,-53-18 1,1 0 0,-1 36-16,0-36 15,18 0 1,0 18-1,0 70 17,0 18-17,0 17 1,18 19 0,-18-37-1,0-16-15,0-1 16,-18 18-1</inkml:trace>
  <inkml:trace contextRef="#ctx0" brushRef="#br0" timeOffset="132251.79">17603 8255 0,'0'-18'0,"0"36"16,17-53-16,-17 17 16,-17 0-1,-1 18 1,-17 0-1,0 18 1,17 0 0,18 17 15,18 0-15,-1-35-16,19 18 15,34 17 1,-35-17-1,-17-1 1,-53 1 0,-18 0-1,0-18 1,-18 0 0,54-18-1,-1 18 1</inkml:trace>
  <inkml:trace contextRef="#ctx0" brushRef="#br0" timeOffset="156813.31">14340 9349 0,'0'0'0,"0"17"16,35-17 15,71 18-31,-53-18 16,70 18 0,54-18-1,-36 17 1,-88-17-1,-71 0 17,-35-17-17</inkml:trace>
  <inkml:trace contextRef="#ctx0" brushRef="#br0" timeOffset="157275.67">16509 9543 0,'18'0'0,"-36"0"16,71 0-16,124 0 31,-142 0-31,71 0 16,-53 17-1,-18-17 1,-53 0 15</inkml:trace>
  <inkml:trace contextRef="#ctx0" brushRef="#br0" timeOffset="157814.41">15169 10125 0,'53'0'31,"-18"0"-31,-17 0 16,123 0-1,-35 17 1,-54-17-16,54 0 15,0 0 1,-88 0 15,-54 0-31</inkml:trace>
  <inkml:trace contextRef="#ctx0" brushRef="#br0" timeOffset="158611.31">14463 10795 0,'-17'0'16,"34"0"0,1 0-1,88 0 1,70 0-1,-105 0 1,-1 0-16,107 0 16,-107 0-1,-35 0 1,-52 0 0,-36 0-1</inkml:trace>
  <inkml:trace contextRef="#ctx0" brushRef="#br0" timeOffset="159310.69">16298 11060 0,'17'0'31,"1"0"-31,0 0 16,17 0-16,35 0 15,19 0 1,69 17-1,-34-17 1,-71 18 0,-71-36-1</inkml:trace>
  <inkml:trace contextRef="#ctx0" brushRef="#br0" timeOffset="161382.31">10495 12136 0,'0'17'47,"0"1"-47,0-1 0,0 54 15,0 35 1,0-18-1,-18-53 1,0 71 0,1-71-1,-1 18 1,18-70 0,0-19-1,18-52 1,-1-88-1,36-1 1,0 54 0,-17 70-1,52 53 1,0 35 0,0 18-1,-35 0 16</inkml:trace>
  <inkml:trace contextRef="#ctx0" brushRef="#br0" timeOffset="161563.34">10459 12312 0,'0'0'0,"-53"18"15,71-18 16,53 17-31,-1-17 16,1 0 0,35 0-1</inkml:trace>
  <inkml:trace contextRef="#ctx0" brushRef="#br0" timeOffset="161794.26">10936 12224 0,'0'0'0,"0"-18"0,0 0 16,17 1 0,-17-1-1,-17 53 1,17-17-16,-18 53 16,-17 52-1,17-52 1,0-18-16,1 35 15,17-53 1</inkml:trace>
  <inkml:trace contextRef="#ctx0" brushRef="#br0" timeOffset="162311.24">11094 12224 0,'18'-36'15,"-36"72"-15,36-54 16,-18 71 0,0-18-1,-35 53 1,17 18 0,0 0-1,1-106 1,34 0-1,1-53 1,17-70 0,1 35-1,-19 35 1,36-36-16,18 37 16,-36 87 15,0 35-16,1 54 1,17-1 0,17-70-1,-35-35 1,18-36 0,-17-105-1,-1-89 1,-35 124-1,17 17 1,1 71 0,-18 89-1</inkml:trace>
  <inkml:trace contextRef="#ctx0" brushRef="#br0" timeOffset="163878.6">4216 12506 0,'17'0'15,"1"0"1,-1 0-16,36 0 16,-17 0-1,87 0-15,89 0 16,-36 0-1,36 18 1,-53-1 0,-89-17 15,-70 18-31,-18-18 16,1 0-1,-1 0 1</inkml:trace>
  <inkml:trace contextRef="#ctx0" brushRef="#br0" timeOffset="165424.5">4886 12524 0,'-18'0'31,"18"17"-15,18 1 15,17 0-15,-17-1-16,35 18 16,0-17-1,-36 0-15,89 52 16,-18-34-1,36-1 1,-19-18 0,89 19 15,-70-19-31,52 1 16,-35-18-1,89 18 16,17-36-15,-18 0 0,18 1-1,-18-19 1,-70 19 0,17-1-1,-17-17 1,-71 17-1,36-17 1,34 0 0,19 17-1,17 0 1,-106 18 0,18 0 15,-36 18-16,19-18 1,-1 18 0,35 17-1,-17 0 1,-53 18 0,-18-18-1,1 36 1,-19-36-1,36 18 1,0 0 0,0-18-1,0 18 1,0 0 0,17-17-1,1-1 16,-18 0-15,53-17 0,-53-18-1,17-36 1,1 1 0,-36 0-1,18-18 1,0 0-1,0 18 1,-18 17 0,-17 0 15,-1 18-15</inkml:trace>
  <inkml:trace contextRef="#ctx0" brushRef="#br0" timeOffset="165811.34">10195 12965 0,'0'0'0,"-53"-18"32,53 0-17,18 18-15,34-17 16,54 17 15,-35 0-15,-36 0-16,18-18 15,0 18 1,-35 18 0,-18-1-1,0 36 1,0 0-1,-18 35 1,-17-17 0,17-18-1</inkml:trace>
  <inkml:trace contextRef="#ctx0" brushRef="#br0" timeOffset="167478.4">10971 13088 0,'0'0'0,"0"-18"31,18 18-15,-18 18 15,-53 88 0,53-53-31,-18 35 16,36 18 0,17-36-1,35-34 17,-34-54-32,-19 18 15,36-53 1,-17-53-1,-1-17 1,-35 17 0,17 71-1,-17 17 1,0 36 15</inkml:trace>
  <inkml:trace contextRef="#ctx0" brushRef="#br0" timeOffset="167879.39">11606 13123 0,'0'0'0,"18"-35"16,-18 17-1,-18 18-15,0-17 16,-52 17 0,-18 35-1,17 0 1,71 18 0,0-35-16,18 35 15,70 0 1,18 17-1,-53-34 1,-36-1 0,-52 18-1,-53-18 1,-18-35 0,71 0 15,-1-53-31</inkml:trace>
  <inkml:trace contextRef="#ctx0" brushRef="#br0" timeOffset="168112.02">11818 13070 0,'0'0'0,"17"-17"31,1 17-31,35 35 16,35 106 15,-70-88-31,-18 0 0,-142 123 32,72-140-17,-1-19-15</inkml:trace>
  <inkml:trace contextRef="#ctx0" brushRef="#br0" timeOffset="168429.37">10583 12965 0,'0'-18'0,"0"36"0,0-18 16,-18 0-16,1 17 16,-36 71-16,0 89 31,35 17-16,71-71 1,88 1 0,-70-107-16</inkml:trace>
  <inkml:trace contextRef="#ctx0" brushRef="#br0" timeOffset="172782.08">14128 11994 0,'0'0'0,"0"-17"0,0-18 15,0-1 1,0 54 0,0 17-1,18 71 17,-18-53-32,17 53 0,-17-18 15,18 35 1,-18-70-1,0-17-15</inkml:trace>
  <inkml:trace contextRef="#ctx0" brushRef="#br0" timeOffset="172949.71">14234 12277 0,'0'0'0,"0"-18"16,0-17-1,18 35 1,17 0-16,18 0 16,17 0-1,1 0-15</inkml:trace>
  <inkml:trace contextRef="#ctx0" brushRef="#br0" timeOffset="173149.09">14622 12118 0,'0'-53'0,"0"106"0,-18-177 31,1 89-31,17 70 47,17 1-47,-17 34 16,0 71-1,0 0 1,0-35-1,0-88-15</inkml:trace>
  <inkml:trace contextRef="#ctx0" brushRef="#br0" timeOffset="173766.12">14922 12171 0,'17'-35'15,"-34"70"-15,34-88 0,-17 71 32,-17 17-32,-1 35 15,18 36 17,0-35-17,0-36 1,18-35-1,-18-35 1,-18-71 0,18-35-1,18 35 1,-1 53-16,19-17 16,52-1-1,0 89 1,-35 17-1,-18 53 1,-70 0 0,-71-17 15,-17-36-15,70-17-1,18-18 1,87 35-1,-16-17-15,52 17 16,53 35 0,-53 1-1,-35-36 1,-35 1 0,-1-36-1</inkml:trace>
  <inkml:trace contextRef="#ctx0" brushRef="#br0" timeOffset="174349.63">14199 12841 0,'0'-35'16,"-18"35"-1,18-18-15,-18 18 16,1 35-1,-19 54 1,1-19 0,18 71-1,34-70 1,71 17 0,18-88-16</inkml:trace>
  <inkml:trace contextRef="#ctx0" brushRef="#br0" timeOffset="174599.9">14587 12859 0,'0'0'0,"0"17"31,0 1-15,0 0-16,-18 35 31,0-36-31,1 36 0,-18 0 31,-1-18-15,36-17 0,0-36-16</inkml:trace>
  <inkml:trace contextRef="#ctx0" brushRef="#br0" timeOffset="174902.46">14551 12929 0,'0'0'16,"36"-53"-16,-1 0 16,0 36-1,1 52 17,-19 36-32,1-18 15,-1 17 1,1-35-1,0-17 1,17-53 15,36-36-15,-36-17 0,0 17-1,-17 36 1,-36 35-1,0 35 1</inkml:trace>
  <inkml:trace contextRef="#ctx0" brushRef="#br0" timeOffset="175471.37">14322 12823 0,'0'0'0,"18"0"0,-18-35 31,0 18-31,-18 17 15,1 17 1,-19 54 0,36 35-1,0 52 17,18-105-32</inkml:trace>
  <inkml:trace contextRef="#ctx0" brushRef="#br0" timeOffset="175802.3">15222 12718 0,'0'0'0,"0"-18"0,35 18 16,0 0 0,18 71-1,-18 17 1,-17-35-16,-36 52 15,-87 72 1,-125-36 0</inkml:trace>
  <inkml:trace contextRef="#ctx0" brushRef="#br0" timeOffset="176768.42">14604 13441 0,'0'-18'0,"0"36"0,18-71 31,0 71 1,-18-1-32,0 36 31,0-18-31,0 18 15,0 18-15,-18-1 16,0-17 15,18-35-15,18-18 31,0 0-32,35 0 1,70 0 0,-35 0-1,36 0 1,-54-18 0,-70 1 15,-17 17-16,17-18-15</inkml:trace>
  <inkml:trace contextRef="#ctx0" brushRef="#br0" timeOffset="177018.5">15045 13617 0,'-35'-17'31,"17"17"-16,36 17 1,0 1 0,52 35-1,-34-18 1,-19-17-16,-17 17 16,-35 0-1,-106 1 16,105-36-31</inkml:trace>
  <inkml:trace contextRef="#ctx0" brushRef="#br0" timeOffset="177468.24">15539 13635 0,'0'-18'0,"0"36"0,-17-36 0,-1 1 16,0 17 0,-17 0-1,-36 0 1,36 35-1,35 0 1,18 0 15,52 18-15,-17-17 0,18 17-1,-71-36 1,-18 1-1,1-1 1,-19 1-16,1-18 16,-36 0-1,19-18 1,34-17 0</inkml:trace>
  <inkml:trace contextRef="#ctx0" brushRef="#br0" timeOffset="177867.63">15874 13617 0,'0'0'0,"0"-17"0,-17 17 16,-1-18-1,-35 18 1,18 35-1,17 0 1,1 36 0,17 0-1,17-18 1,18-36 0,36 1-1,0-36 1,-1 1-1,-52-19 1,-1 19 0,1-1-1,-18 36 1,0 35 0,-18 52-1,1-69-15</inkml:trace>
  <inkml:trace contextRef="#ctx0" brushRef="#br0" timeOffset="179887.01">2628 12435 0,'0'0'0,"-18"0"0,18-17 16,-17 17-1,34 0 1,19 0 0,193 0-1,89 0 1,-124 0-1</inkml:trace>
  <inkml:trace contextRef="#ctx0" brushRef="#br0" timeOffset="181285.1">3122 12524 0,'0'0'0,"18"0"32,35-18-17,-36 18 1,36 18-16,-18-1 15,-35 1 1,36 0 0,17 34-1,35 1 1,35 18 0,-17-36-1,70 36 1,18 35-1,0-1 1,-35 1 0,141 35-1,53-35 1,70-35 0,36-36-1,-159-17 1,105-1-1,-17-17 17,0 0-17,18 18 1,-18 0 0,-141-1-1,106 18 1,17 18-1,-141-17 1,107 34 0,-54 18-1,-35 1 1,-18 34 0,0-17 15,-70-18-31,35 53 15,-53 0 17,-53-70-17,36 70 1,-1-35 0,-17-18-1,0 0 1,0-52-1,52 34 1,19-52 0,17 17-1,-35-17 1,17-1 0,-35-17-1,106 0 16,18-17-15,-107-19 0,89-69-1,-17-1 1,-36 17 0,-71 1-1,-52 18 1,-54-1-1,-17-17 1,18 35 0,-18 18-1,18 17 1,-1 1 15,1 17-15,-36 0-1,1-18 1</inkml:trace>
  <inkml:trace contextRef="#ctx0" brushRef="#br0" timeOffset="181606.11">14375 14446 0,'0'0'16,"-18"0"-16,1-17 31,17-1 0,17 18-31,1-18 16,35-17 15,-18 17-15,1 18-16,16-17 15,-34 34 17,17 54-17,1 35 1,-19 17 0,-17-70-1,-17 0-15</inkml:trace>
  <inkml:trace contextRef="#ctx0" brushRef="#br0" timeOffset="184906.69">17726 11942 0,'18'-18'0,"17"-35"31,-35 35-16,-17 18 1,-1-17-16,-123 52 16,88-17-1,-53 70 1,88 18 0,36-36-1,106 36 1,34-35-1,1-71 1</inkml:trace>
  <inkml:trace contextRef="#ctx0" brushRef="#br0" timeOffset="185486.23">18044 11994 0,'0'0'0,"0"-52"31,0 69-15,0 54 0,0 35-1,17-71 1,-17 0-16,0 71 16,0-53-1,0-18 1,-17-70 15,-1-53-15,1-53-1,69-1 1,1 72 0,-17 52-16,34 1 15,18 17 16,-52 17-31,-19 19 16,-17 34 0,-53-17-1,0-18 1,-35-17 0,35-18-1,71 18 1,0-1-1,70 36 1,0 18 15,0-18-31,-53-18 16,-17-18 0,-18 1-1</inkml:trace>
  <inkml:trace contextRef="#ctx0" brushRef="#br0" timeOffset="186054.18">18573 12047 0,'0'-53'16,"0"106"-16,0-123 16,0 52-16,-18 1 15,18 52 1,0 0-16,-17 18 15,17 53 1,0-18 0,0-53-1,0-17 1,0-36 15,17-52-15,19-107-1,-36 142 1,52-88 0,-16 70-1,-1 70 1,-17 36 0,-1 35-1,19-17 1,-36-36-1,17-35 1,1-35 0,35-53-1,35-18 17,-35 88-32,-18 36 31,-17 88-16,-18 70 1,-35 1 0,17-125-16</inkml:trace>
  <inkml:trace contextRef="#ctx0" brushRef="#br0" timeOffset="186554.98">17885 12753 0,'0'0'0,"-18"-18"32,1 18-32,-1-17 15,-17 34 1,-36 36 0,18 53 15,53-18-16,0-35-15,53 53 16,36-53 0,-54-53-16</inkml:trace>
  <inkml:trace contextRef="#ctx0" brushRef="#br0" timeOffset="186921.05">18150 12876 0,'0'0'0,"0"-17"0,-18-1 16,18 0 0,-18 18-16,1 0 15,-36 0 1,18 0 0,-18 18-1,35 0 16,71 35-15,35 0 0,-35-18-1,-35-18 1,-18 19 0,-89-1-1,-16-35 1,34 0-1,1-18 1</inkml:trace>
  <inkml:trace contextRef="#ctx0" brushRef="#br0" timeOffset="187321.83">18485 12806 0,'0'0'0,"0"-18"15,0 1 1,-36 17 0,1 0-1,-18 35 1,18 18 0,35-18-1,0 71 1,18-71-1,52-17 1,-17-18 0,0-18-1,-35-35 1,-1 18 0,-17 53 30,18 34-30,-18-34-16,0 35 16,18 0-1,-1-35-15</inkml:trace>
  <inkml:trace contextRef="#ctx0" brushRef="#br0" timeOffset="187538.08">18785 12806 0,'0'0'0,"17"-53"31,-17 71-31,0 34 16,36 72 15,-19-71-31,18 35 16,-52 36-1,-54-72 1,-52-52-16</inkml:trace>
  <inkml:trace contextRef="#ctx0" brushRef="#br0" timeOffset="190057.76">3245 13582 0,'0'0'0,"-17"18"16,17-1 0,17 1-16,89-1 15,18-17 17,-71 0-32,88 18 15,17-18 1,-69 0-1,-107 0 17,-35 0-17</inkml:trace>
  <inkml:trace contextRef="#ctx0" brushRef="#br0" timeOffset="190574.86">5274 13635 0,'-18'0'0,"36"0"0,-89 0 31,89 0-15,0 0 0,34 0-1,-16 0-15,52 0 16,71 0-1,-1 0 1,-69-18 0,-72 18-1</inkml:trace>
  <inkml:trace contextRef="#ctx0" brushRef="#br0" timeOffset="191777.04">6720 12471 0,'0'0'16,"-18"0"-16,-34 0 16,140 17 15,-53-17-31,141 0 16,1 0 15,-54 18-16,-87-18 1</inkml:trace>
  <inkml:trace contextRef="#ctx0" brushRef="#br0" timeOffset="194224.67">7002 12506 0,'0'0'0,"18"0"16,194 0 15,-142 0-31,71 18 15,106 35 1,35 17 0,-70-17-1,141 53 1,-106-36 0,88 71-1,-229-88-15,35 71 16,35 70-1,-88-35 1,-52-89-16,34 54 16,54 70-1,34-36 17,19 1-17,-54-53 1,124 106-1,-70-54 1,-72-52 0,72 35-1,-71-52 1,105 16 0,19-16-1,34 16 1,-87-52-1,87 53 1,18-18 0,142 18 15,-195-70-15,141 16-1,-158-34 1,194 17-1,-106-35 1,-89-17 0,18-1-1,89-35 1,17-17 0,71-36 15,-212 53-16,88-53 1,-88 35-16,71-70 16,-54-17 15,-105 34-15,0-35-1,-18 18 1,0 0-1,-17 53 1,35-53 0,0 17-1,-18 19 1,-18 16 0,18 1 15,-17 53-31,-18-18 15,-35 35 1</inkml:trace>
  <inkml:trace contextRef="#ctx0" brushRef="#br0" timeOffset="194573.87">17726 13758 0,'0'0'0,"18"-17"15,0-1 1,17 0 0,35 1-1,-34-1 1,52 0 15,18 18-15,-71 18-1,-17-18-15,17 71 16,-17-1 0,-36 124-1,-17-106 1</inkml:trace>
  <inkml:trace contextRef="#ctx0" brushRef="#br0" timeOffset="196007.47">10653 15663 0,'36'-17'15,"-72"34"-15,72-52 0,-19 35 0,-17-18 16,18 1-1,-53 17 1,-18 17 0,-71 89-1,89-35 1,35-36 0,18 36-16,70-1 15,71-52 1,-1-53 15,-87-18-15,-53-36-1,-89-16 1,-17 34 0,-36 18-1,36 71 1,71 17-16</inkml:trace>
  <inkml:trace contextRef="#ctx0" brushRef="#br0" timeOffset="196542.76">10583 15998 0,'-18'0'16,"1"0"-16,-1 0 31,18 18-15,-18 0-16,-17 70 15,-36 18 17,1-18-17,35-53 1,52-35-1,19-17 1,-1-1 0,0 18-16,18-18 15,53 18 1,-36 18 0,54-18-1,-36 0 1,-35 0-1,-35-35 17,-54 17-17,-17-35 1,18 0 0,0-17-1,17 17 1,1 35-1,52 0 1</inkml:trace>
  <inkml:trace contextRef="#ctx0" brushRef="#br0" timeOffset="196942.04">11482 15787 0,'0'-35'0,"0"70"0,-17-88 15,17 35-15,-18 1 16,1-19 0,-36 19-1,-18 34 1,-17 54-1,53 17 1,35-35 0,17 35-1,54-53 1,-1-35 0,-34-35-1,-1-35 1,-35-19-1,-35 1 1,-1 53 15,1 53-31</inkml:trace>
  <inkml:trace contextRef="#ctx0" brushRef="#br0" timeOffset="197443.47">11288 16104 0,'0'0'0,"-17"0"0,-1 0 0,0 18 16,-17-18 0,18 35-1,-36 36 1,0 17-1,17 0 17,19-70-32,17-1 15,53-17 17,35 0-17,-35 0 1,-18 18-16,18-18 15,0 0 1,0-18 0,-18-17-1,0-35 1,-17-1 0,-53 0 15,-18 36-31,0 18 15,-18-1 1,36 0 15,70 18-15</inkml:trace>
  <inkml:trace contextRef="#ctx0" brushRef="#br0" timeOffset="198108.45">15239 16228 0,'0'0'0,"-17"-18"31,-19 18-16,1 0 1,-35 0-16,-1 35 16,18-17-16,-17 70 31,70-35-15,141 0-1,-35-35 1,-18-36-1,0-35 1,-88-53 0,-18 53-1,-52 0 1,52 36 0,0 17-16</inkml:trace>
  <inkml:trace contextRef="#ctx0" brushRef="#br0" timeOffset="198625.3">15081 16457 0,'0'0'0,"-18"18"16,0 17 0,1-17-1,-19 35 1,-17-1-1,1 1 1,-19 0 0,53-35-1,1 17 1,34-35 0,54 18-1,52 17 16,-87-35-31,-1 18 16,0-18 0,36 0-1,-36 0 1,0-36 0,1 1-1,-19-18 1,-34 0-1,-36 0 1,-35-17 0,-1 17-1,72 35 1,34 18 0,19 0-1,17 0 1</inkml:trace>
  <inkml:trace contextRef="#ctx0" brushRef="#br0" timeOffset="199075.37">15892 16228 0,'0'0'0,"35"-71"31,-35 54-31,-17-1 16,-54 36-1,-17 34 16,17 19-15,54 17 0,34-35-1,1-18-15,35-17 16,70 0 0,-52-54-1,-36-16 1,-52-37-1,-19 19 1,1 17 0,0 53-1,17 17 1</inkml:trace>
  <inkml:trace contextRef="#ctx0" brushRef="#br0" timeOffset="199575.81">15821 16510 0,'-35'18'15,"0"17"-15,105-88 0,-158 106 16,53-18 0,17-17-16,18-1 15,-53 19 1,0 17-1,36-18 1,-18 0 0,35 18 15,35-18-31,0-17 16,71 0-1,70-18 16,-105-18-15,-1-17 0,-52 17-1,17-17 1,1-18 0,-36-18-1,-18 18 1,-17 1-1,-53-19 1,52 53 0,1 18-1,35 18 1</inkml:trace>
  <inkml:trace contextRef="#ctx0" brushRef="#br0" timeOffset="200225.59">18643 15734 0,'0'0'16,"18"-18"-16,0-52 31,-89 52-16,1 36 1,34-1 0,-17 36-16,18 18 15,35 35 1,35-53 0,71-1-1,0-34 1,-18-53 15,-35-36-15,-53 18-1,0-17 1,-35 17 0,-18 35-16</inkml:trace>
  <inkml:trace contextRef="#ctx0" brushRef="#br0" timeOffset="200792.37">18626 16069 0,'-18'0'0,"36"0"0,-71 18 0,35-18 15,1 0-15,-19 35 16,-17 18 15,18 0-31,18-18 16,-19 18-1,-17 35 1,36-35 0,-1-35-1,36-1 1,52-17-1,18 18 1,36-18 0,-54 0-1,54 18 1,-36-36 0,-35 0-1,-35 1 1,-18-19-1,0 1 17,-18-18-17,18 0 1,-18 0 0,18 18-1,-35 0 1,-18 0 15,18 35-31,0 0 16</inkml:trace>
  <inkml:trace contextRef="#ctx0" brushRef="#br0" timeOffset="201308.51">19472 15752 0,'0'0'0,"-35"-53"32,18 35-32,-36 0 15,0 18 1,17 18-16,1 17 16,-18 53-1,36 1 1,52-19-1,18 1 17,17-54-17,1-34 1,-36-36 0,0-35-1,-35 17 1,-17-52-1,-18 87 1,17 36 0,0 18-1</inkml:trace>
  <inkml:trace contextRef="#ctx0" brushRef="#br0" timeOffset="201909">19367 16034 0,'0'0'0,"0"-18"16,0 36 15,-18 17-15,0-17-16,-17 70 15,0-18 1,0 1 0,-1 35-1,19-36 1,17-52 0,17 0 15,19-18-16,16-18-15,19 0 16,-18 18 15,17-17-15,1 17 0,-36 17-1,18-17 1,-17 0-1,-19 0 1,-34-35 15,-19 0-15,19 17-16,-1-35 16,0-17-1,18-19 1,0 19 15,-17 52-31</inkml:trace>
  <inkml:trace contextRef="#ctx0" brushRef="#br0" timeOffset="-202160.68">25117 9296 0,'-36'0'31,"19"0"-16,34 17 48,1-17-63,0 18 16,-1-18-1,19 0-15,-19 18 0,54-18 31,-18 0-15,0 17 0,-36-17-1</inkml:trace>
  <inkml:trace contextRef="#ctx0" brushRef="#br0" timeOffset="-201827.15">25064 9490 0,'17'0'32,"1"0"-32,0 0 15,-1 0-15,19 0 16,34 0 0,-17 17-1,18-17 1,-54 18-1,1-18 1,-36 0 0</inkml:trace>
  <inkml:trace contextRef="#ctx0" brushRef="#br0" timeOffset="-197842.55">21148 15681 0,'0'-18'0,"0"36"0,0-18 31,0 18-31,-18 35 16,18 52-1,0-52-15,-17 71 16,-18 87-1,-1 19 1,36-54 0,-35 71-1,17-35 1,-17-54 15,17-87-15,1 0-1,17-36 1,35-53 15,-17 1-31,35-1 16,0 18 0,70 0-1,71 18 1,0-1-1,229 18 1,-140 1 15,-160-36-31,-52-18 16,-71 0 0,-36-17 15,-34-35-16,35-19 1,35 19 0,17-177-1,18 106 1,36-124 0,-18 18-1,0 18 1,-18 106-1,18-36 1,0 35 0,-18 36 15,-35 53-15,-70 52 15,-36 19-16,-35-1 1,70-35-16,1-18 16,-195-17-1,-35-18 1,141 18 0,1 35-1,105 18 1,35 34-1,18 1 1</inkml:trace>
  <inkml:trace contextRef="#ctx0" brushRef="#br0" timeOffset="-197473.25">21624 16334 0,'0'0'15,"0"17"-15,18-17 16,-18 18-16,0 0 16,18 70-1,-18 35 1,0-52 0,0 35 15,0-36-16,-18-52-15</inkml:trace>
  <inkml:trace contextRef="#ctx0" brushRef="#br0" timeOffset="-197192.53">21607 16528 0,'0'0'0,"-18"-36"15,36-69 1,17 34-1,53 53 1,36 54 0,-36 17-1,18 52 1,-106 19 15,-124-36-15,-52-17-1,-18-36 1,106-35 0,52 0-16</inkml:trace>
  <inkml:trace contextRef="#ctx0" brushRef="#br0" timeOffset="-196038.82">23917 15875 0,'0'0'0,"0"-18"0,0 1 0,18 17 15,0 0 1,-18 17 0,0 19-16,0 87 15,0 71 17,-36 106-17,-17 35 1,36-123-1,-19 52 1,1-70 0,0-123-1,0 0 1,35-54 0,53-70-1,-1 18 1,54 0-1,18 17 1,70 36 0,70-1-1,54 19 17,-107-36-32,36 0 31,-123-36-16,-106 1 1,-71-36 0,-53-17-1,35 0 1,71 18 0,36-160-1,16 71 1,37-87-1,-19-1 1,18 35 0,1 53 15,-54 89-31,0-1 31,-35 36-15,0 17-1,-53 1 1,-53-19 0,-105 1-1,17 0 1,-230-18 0,248 53-1,-36 0 1,71 0-1,71 17 1,-1 36 15,36-17-15,35-19-16</inkml:trace>
  <inkml:trace contextRef="#ctx0" brushRef="#br0" timeOffset="-195424.78">24499 16439 0,'0'0'0,"18"0"16,-18-17 0,18 17-16,-18-18 15,-71 18 17,18 18-17,0 35 1,36-18-16,-1 36 15,18-1 1,53 89 0,0-124-1,35-17 1,0-71 0,-35 0-1,0-71 1,-53 1-1,-35 17 1,-53 71 15,-1 88-15,54 17 0,70 124-1,1-88 1,17 0-1,35 0 1,-35-36 0,-36-52-1,1-18 1</inkml:trace>
  <inkml:trace contextRef="#ctx0" brushRef="#br0" timeOffset="-194154.95">26880 16281 0,'0'0'0,"-17"-18"0,-1-35 31,18 35-31,0 1 16,-17 17-1,-1 53 1,0 53 0,1 17-1,-1-52-15,0 123 16,1 88 15,-1-176-31,18 52 0,-18-34 16,1 35-1,-18-36 1,35-35 0,-18-70-1,36-18 1,34-35 15,19-18-15,-18 35-1,35 18 1,71 0 0,70 18-1,71-1 1,35 19 0,-158-36-1,-19 17 1,-158-52 15,-53 0-31,-17-18 16,17 0-1,53-18 1,35 1 15,-17 17-31,17-53 16,53-158-1,0-19 1,36 36 0,-1 71-1,-34 70 1,-72 53 0,-17 18-1,-70 0 16,17 17-31,-35 18 16,-71-18 0,-70-17 15,35 17-31,-106-34 31,70 34-15,89 0-1,88 36 1,36 0 0,17-1-1,0 36 1,0-35 0</inkml:trace>
  <inkml:trace contextRef="#ctx0" brushRef="#br0" timeOffset="-193590.94">27374 16563 0,'0'0'0,"-35"35"15,17 0 1,18 18 0,0 0-1,0 35 1,-17-35 0,17-17-16,-18 17 15,-17 17 1,35-52-1,-18-18 1,36-35 0,0-18-1,17-53 1,0 18 15,18-54-15,18 19-1,-1 52 1,1 71 0,-18 53-1,17 53 1,-88-53 0,-70 18-1,-70-54 1,34-34-1,71-1-15</inkml:trace>
  <inkml:trace contextRef="#ctx0" brushRef="#br0" timeOffset="-187789.44">22436 16563 0,'0'0'0,"-36"0"32,54 0-17,17 0 1,54 0 0,105 18-1,70 17 1,-88-18-1,19-17 1,-125 0 0,-105-17 15,17 17-31</inkml:trace>
  <inkml:trace contextRef="#ctx0" brushRef="#br0" timeOffset="-187519.86">23441 16528 0,'0'0'15,"-53"-36"1,36 36-16,-1 0 16,0-17-16,54 34 31,-19 1-16,36 0-15,53 52 16,-53 18 15,-71-35-15,-123 18 0,-53-36-1</inkml:trace>
  <inkml:trace contextRef="#ctx0" brushRef="#br0" timeOffset="-186770.91">25522 16916 0,'18'-18'31,"70"36"-16,-35-18 1,71 17-16,34 19 16,89-1 15,-176-35-31,35 18 16,-36-36-1</inkml:trace>
  <inkml:trace contextRef="#ctx0" brushRef="#br0" timeOffset="-186539.02">26193 16827 0,'0'0'0,"17"0"0,54 0 15,-54 0 1,1 0-16,53 36 15,-18 70 17,-53-71-17,-71 71 1,-88-53-16</inkml:trace>
  <inkml:trace contextRef="#ctx0" brushRef="#br0" timeOffset="-178745.31">21360 14922 0,'0'0'0,"0"-17"0,0 17 15,17 0 1,19 17 0,17 36-1,-36-35-15,1 17 16,0 1 0,-18-1-1,-18-17 1</inkml:trace>
  <inkml:trace contextRef="#ctx0" brushRef="#br0" timeOffset="-178067.47">21501 15011 0,'0'-36'16,"0"19"0,-18-1-1,1 0-15,-36 1 32,35 17-32,-17 0 15,-53 17-15,17 19 31,36-1-15,35 36 0,35-36-1,36-17 1,17-36 0,-35-17-1,17-36 1,-34-35-1,-19-17 1,1 35 0,-18-18-1,0 70 1,0 107 0,0 17-1,0 71 16,35-36-15,-17-17 0,-18-70-16</inkml:trace>
  <inkml:trace contextRef="#ctx0" brushRef="#br0" timeOffset="-177652.13">21801 14993 0,'0'0'0,"-18"0"0,0-18 16,1 18-16,17 18 47,17-18-32,1 0 1,35 0 0,-35-18-1,-1 18-15,-17-17 16,-53-19 0,18 19-1,-35 17 1,34 17-1,36 19 1,36 34 0,16-34-1,54-1 17,-53-17-32</inkml:trace>
  <inkml:trace contextRef="#ctx0" brushRef="#br0" timeOffset="-177315.38">21995 14993 0,'0'0'0,"0"-18"15,0-17 1,0 70 15,17 18-15,1 18-1,0-53 1,-18-1-16,17 1 16,1-36-1,17-17 1,-17-36 0,-1 36-1,19-36 16,-36 89 1,0 17-32</inkml:trace>
  <inkml:trace contextRef="#ctx0" brushRef="#br0" timeOffset="-176567.33">24164 15081 0,'0'0'0,"36"-17"0,52-36 31,-88 35-31,-18 0 16,-52 1 0,34 17-1,-34 17-15,-1 36 31,53 0-15,18 18 0,71-18-1,35-18 1,-18-35 0,-53-18-1,-17-35 1,-53 1-1,-18-1 1,18 17 0,17 36-1,18 36 1,35 34 0,0 1-1,18 17 16,-17 0-15,-54-35 0,-17-35-16</inkml:trace>
  <inkml:trace contextRef="#ctx0" brushRef="#br0" timeOffset="-176001.02">24605 14870 0,'0'0'0,"-17"0"31,17 35-15,-18 18-1,18 35 1,0-17 0,0-36-16,18 18 15,-18 0 1</inkml:trace>
  <inkml:trace contextRef="#ctx0" brushRef="#br0" timeOffset="-175701.07">24905 14905 0,'0'0'0,"-18"-18"0,18 36 31,0 17-15,0-17-16,0 52 16,0-17-1,-17 35 1,17-17-1,35-36 1,0 1 0</inkml:trace>
  <inkml:trace contextRef="#ctx0" brushRef="#br0" timeOffset="-175531.01">24817 15099 0,'0'0'0,"-18"-18"32,53 18-17,71 0 1,-70 18-16,87 0 16</inkml:trace>
  <inkml:trace contextRef="#ctx0" brushRef="#br0" timeOffset="-174818.07">27321 15328 0,'0'-53'31,"18"53"-31,-18-17 16,18 17 0,-18 35-16,0 0 15,0-17 1,0 123-1,0-88 1,0 0 0,0 17-1,0-52 1,17-36 0,-17-35-1,-17-52 1,-1-1-1,0 18 1,18-1 0,36 36-1,-1 36 1,0 52 0,1 53 15,-36-35-16,-71 35 1,18-70 0,35-18-16</inkml:trace>
  <inkml:trace contextRef="#ctx0" brushRef="#br0" timeOffset="-174464.58">27568 15258 0,'18'0'15,"-36"0"1,54 0-16,-36 17 0,17 1 16,1 52-1,0 1 1,-18-36-1,-18 1 1,0-36 0,18-36 15,18-17-15,17 18-1,-17 0-15,17 0 16,18 17-1,-18 36 1</inkml:trace>
  <inkml:trace contextRef="#ctx0" brushRef="#br0" timeOffset="-174099.72">27886 15399 0,'0'0'15,"-18"0"-15,1-18 16,-1 0-16,-17 1 31,35 70-15,0-36 0,0 1-16,35 17 15,18 18 1,17-35-1,-34-18 1,17-53 15,-53 18-15,-36-18 0,1 0-1,0 18 1,52 35 15</inkml:trace>
  <inkml:trace contextRef="#ctx0" brushRef="#br0" timeOffset="-173566.34">28256 15363 0,'-35'-17'16,"70"34"-16,-88-52 0,36 35 15,-1 35 17,18-17-32,0 35 31,18 0-16,-1-35-15,72-1 32,-72-17-32,36 0 15,0-53 1,-35-35 0,-18-18-1,0 36 1,-18-18-1,0 52 1,1 89 15,17 0-15,0 35 0,17 18-1,19 0 1,-36-18-1,0-70 1,17-1 0,-17-34-16</inkml:trace>
  <inkml:trace contextRef="#ctx0" brushRef="#br0" timeOffset="-163328.75">24623 7285 0,'0'0'0,"0"-18"16,-18 18-1,36 0 32,-1 0-31,72 18 0,-54-18-1,0 0-15,71-18 16,-53 18-1,-35 0 1,-36 0-16</inkml:trace>
  <inkml:trace contextRef="#ctx0" brushRef="#br0" timeOffset="-163059.99">24588 7444 0,'52'-18'16,"-34"18"-1,70-18 1,0 1-1,-52 17 1,-19 0-16,19 0 16</inkml:trace>
  <inkml:trace contextRef="#ctx0" brushRef="#br0" timeOffset="-159685.37">7038 14534 0,'0'-17'16,"0"-1"0,0 36 31,0 88-16,0-71-31,17 0 15,1 36 1,0 35 0,-1-54-1,1-34-15</inkml:trace>
  <inkml:trace contextRef="#ctx0" brushRef="#br0" timeOffset="-159276.79">7355 14605 0,'0'0'0,"-18"0"0,1-18 16,-1 18 0,18 18-1,0 35 1,18 35 15,-18-70-31,17 17 16,1 18-1,17-35 1,36-54 0,-36 1-1,-17-18 1,-18-53-1,-53 36 1,0 34 0,18 36-1,-1 18 1,36 17 0</inkml:trace>
  <inkml:trace contextRef="#ctx0" brushRef="#br0" timeOffset="-158875.5">7761 14482 0,'0'0'0,"-18"17"47,18 1-31,0 17-16,-18 36 15,18 17 1,18-35 0,-18-36-16,35 1 15,36 0 1,-18-71 15,-35 0-15,-36-18-1,-17 18 1,-1 18 0,1 35-1,0 18 1</inkml:trace>
  <inkml:trace contextRef="#ctx0" brushRef="#br0" timeOffset="-158376.71">8166 14376 0,'0'0'0,"-52"0"31,34 0-31,18 17 16,-18 19 0,18 17-1,0-18-15,18 18 16,17 0-1,18-18 1,-18-35 0,-35-35 15,0-1-15,0 1-1,0 17 1,18 18-1,17-17 1,18 17 0,-35 35-1,-18 0 1,0-17 0,0 17-1,0 1 1</inkml:trace>
  <inkml:trace contextRef="#ctx0" brushRef="#br0" timeOffset="-157742.33">8502 14446 0,'-36'-17'31,"36"34"0,0 1-31,0 17 16,18 0 0,-18 18-1,18 0 1,-18-70 15,-18-19-15,0-52-1,18 18 1,0 34-16,0-17 16,36 0-1,34 36 1,18 34 15,-52 1-15,-36 17-1,-36 18 1,-17-17 0,18-36-1,17 17 1,36-17-1,70 36 1,-17-1 0,-18 0-1,-36 0 1,-52 18 0,-53-17-1,53-36 1</inkml:trace>
  <inkml:trace contextRef="#ctx0" brushRef="#br0" timeOffset="-157343.65">6967 15117 0,'-18'0'0,"36"0"16,-53 0-16,52 0 15,1 0-15,0 0 16,52-18-16,160-17 31,122-1-15,72-34-1,-142 34 1,71 1 0,-159 18-1,-141 17 1,-71 0-1,-35 0-15</inkml:trace>
  <inkml:trace contextRef="#ctx0" brushRef="#br0" timeOffset="-157043.21">7267 15205 0,'-53'17'15,"106"-34"-15,-88 34 16,193-34 0,1-19-1,-53 19-15,123-18 16,124-1-1,0-17 1,-142 36 0,-140 17-1,-71-18-15</inkml:trace>
  <inkml:trace contextRef="#ctx0" brushRef="#br0" timeOffset="-153570.96">8413 15134 0,'0'0'16,"0"18"-16,18-1 16,-18 1-16,53 176 31,-35-123-31,-1-1 15,54 142 1,-36-36 0,18 36-1,-18 0 1,1-18 0,-36 35-1,17-70 1,18 35-1,1-36 1,-19-87 0,1-36-1,0-35 17,-18 18-1,0 0-16,17-1 1,1 1 0,0-18-1,34 17 1,19-17 0,-36 0-1,-17 0-15,88 18 16,0 0-1,70-1 1,-35-17 0,141 18-1,124 0 1,105-1 15,36 1-15,0 0-1,-194 17 1,158 0 0,1 0-1,-195 1 1,159-1 0,159 18-1,-335-35 1,177-1-1,-178 1 1,178 17 0,-19 0 15,-70 1-15,-53-19-1,-158 1 1,52-18-1,-17-18 1,-89 1 0,1 17-1,-71-18 1,-36 18 15,1 0-15,17 0-1,0 0 1,-52-35 0</inkml:trace>
  <inkml:trace contextRef="#ctx0" brushRef="#br0" timeOffset="-153272.65">18291 17727 0,'0'0'0,"-36"-18"16,-34 1-1,35-1 1,52 36 15,19-1-15,-19 1-16,54 35 31,-36-18-31,-17 18 16,-36 0-1,-88 0 17,-70 18-32</inkml:trace>
  <inkml:trace contextRef="#ctx0" brushRef="#br0" timeOffset="-151138.15">21307 17833 0,'0'-18'31,"0"1"-31,17 17 16,-17-18-16,0 0 15,18 1 1,0-1 0,35-17 15,-36 35-16,54-18 1,-1 36 0,-34 35-1,-1 0 1,-88 52 15,0-52-31,0-17 16,-35-1-1,35-17 1,35-18 0,36 0 15,0 0-15,35 0-1,70 0 1,1 17-1,-36 1 1,-35-1 0,-71-17 31</inkml:trace>
  <inkml:trace contextRef="#ctx0" brushRef="#br0" timeOffset="-150674.47">22012 17815 0,'0'0'0,"-17"-17"16,-1 17 0,18 17 15,-18 1-15,1 17-1,-1 36 1,18-36-1,0 0-15,18 1 16,52-1 0,1-35-1,-18-35 1,-53-36 15,0 18-15,-35-17-1,-18 52 1,17 0 0,-17 36-1,36 0-15</inkml:trace>
  <inkml:trace contextRef="#ctx0" brushRef="#br0" timeOffset="-148791.28">24376 17851 0,'-18'0'31,"18"17"1,0 36-17,-17 18 1,17-18-1,-18 17 1,18-17 0,0-35-1,18-18 1</inkml:trace>
  <inkml:trace contextRef="#ctx0" brushRef="#br0" timeOffset="-148340.52">24658 17868 0,'0'0'15,"0"18"16,-18-18-31,1 35 16,-18 18 0,35 0-1,0-35 1,0 34-16,52 1 31,1-17-15,-17-36-1,17 0 1,-18-89 0,-35 37-1,-35-37 1,-18 36 0,17 36-1,-17-1 16,36 36-31,-1-18 16</inkml:trace>
  <inkml:trace contextRef="#ctx0" brushRef="#br0" timeOffset="-146487.24">26986 17974 0,'0'-18'15,"0"36"-15,-17-36 0,34 18 110,1 0-110,0 0 15,-1 0-15,19 0 16,34 0 0,1-17-1,-36 17 1,-17 0 0,-18 17 30,0 1-46,0 53 32,-18-19-32,0 72 31,1-36-15,17-17-1,0-54 1,-18-17-1</inkml:trace>
  <inkml:trace contextRef="#ctx0" brushRef="#br0" timeOffset="-146289.71">27127 18256 0,'-17'-17'15,"34"17"1,1-18-16,0 18 15,17 0 1,36 0 0,-36 0-1,35 0 1,-34 0-16</inkml:trace>
  <inkml:trace contextRef="#ctx0" brushRef="#br0" timeOffset="-145905.66">27533 18133 0,'0'0'0,"-18"0"16,1 0 15,-1 17-31,18 1 31,0 0-31,-17-1 0,17 36 16,17 18-1,36-18 17,0-36-17,-35-17 1,17-17 0,-17-36-1,-18-18 1,-18 36-1,-35-18 1,0 35 0,18 1-1,0 34 1,17-17-16</inkml:trace>
  <inkml:trace contextRef="#ctx0" brushRef="#br0" timeOffset="-136682.15">18291 17956 0,'0'18'0,"17"-18"47,-17 18 15,18-1-46,0 1-16,-1 0 16,1 17-1,-18-18 1,-18 1-1,-17 0 1,-53 17 0,0 0-1,-1 1 1,72-36 0,-1 17-1,18-34 16</inkml:trace>
  <inkml:trace contextRef="#ctx0" brushRef="#br0" timeOffset="-133565.24">6279 16581 0,'0'-18'16,"-17"18"-16,17-18 15,17 18 1,1-17 0,-1 17-16,36-18 15,36 0 17,-54 1-32,35-1 15,-17 18 1,-17-18-1,-72 18 17,19 0-32,-1 18 0</inkml:trace>
  <inkml:trace contextRef="#ctx0" brushRef="#br0" timeOffset="-133196.58">6297 16722 0,'-18'17'31,"36"-17"-31,-1 0 16,1 0 0,17 0-1,54-35 1,-1 17 0,-35 1-1,-36 17 1,1 0-1,-36 0 17,1 0-32</inkml:trace>
  <inkml:trace contextRef="#ctx0" brushRef="#br0" timeOffset="-132760.74">6985 16439 0,'0'0'0,"-18"0"0,0 0 16,36 0 15,0 0-15,-18-17-1,35 17 1,0-18 0,1 18-1,-19 0-15,18-17 16,-52 17 15</inkml:trace>
  <inkml:trace contextRef="#ctx0" brushRef="#br0" timeOffset="-132466.81">6879 16563 0,'18'18'31,"-1"-18"-16,1 0 1,35-18 0,-18 18-1,-17 0-15,17 0 16,35-18 0,-34 18-1,-19-17 1,-34 17-1,-1 0-15</inkml:trace>
  <inkml:trace contextRef="#ctx0" brushRef="#br0" timeOffset="-121111.15">23935 5609 0,'0'18'16,"18"-1"-16,-18 1 15,17 0-15,-17 52 16,0-34-16,0 34 15,0 54 17,0-1-17,0-17 1,-17-18 0,17-70-1,-18-1 1</inkml:trace>
  <inkml:trace contextRef="#ctx0" brushRef="#br0" timeOffset="-120511.98">25469 5697 0,'18'18'32,"-18"0"-32,0-1 15,18 19-15,-18 34 16,17 18-1,-17 53 1,0-17 0,0-36-1,0-35 1,-17-18 0</inkml:trace>
  <inkml:trace contextRef="#ctx0" brushRef="#br0" timeOffset="-119961.98">27127 5891 0,'0'0'0,"0"-17"0,18-19 31,-18 54 0,0 0-31,0-1 16,18 89-1,-1 106 17,-17-159-32,0 0 0,18 105 31,-36-87-31,-17-18 15,0-35 1</inkml:trace>
  <inkml:trace contextRef="#ctx0" brushRef="#br0" timeOffset="-119193.61">23917 5274 0,'0'0'0,"-70"-35"31,52 35-15,36 0 0,35 0-1,0 17 1,52-17 15,-52 0-31,-17 0 16,-19 0-1,-34 0 17</inkml:trace>
  <inkml:trace contextRef="#ctx0" brushRef="#br0" timeOffset="-118710.97">25011 5327 0,'17'0'46,"1"0"-46,0 0 16,-1 0-16,54 0 16,17 18-1,-17-18 1,-18 0 0,-36 0 15,-34 0-31,-19-18 15,19 18 1</inkml:trace>
  <inkml:trace contextRef="#ctx0" brushRef="#br0" timeOffset="-118309.92">26722 5503 0,'0'0'0,"-18"-17"31,36 17-15,-1 0 0,19 0-1,34 17 1,-35-17 0,1 0-16,-1 18 15,18-18 1,-18 0-1,-17 0 17,-36-18-17</inkml:trace>
  <inkml:trace contextRef="#ctx0" brushRef="#br0" timeOffset="-106056.72">27604 13317 0,'-18'0'46,"18"-17"-46,18 17 63,17 0-47,-17 17-16,17-17 15,18 0 1,-36 0-16,36 0 15,18 0 1,-36 18 0,-105-36 15,-107 1 0,124 17-31,18 0 0,-53-18 16,17 18-1,54-18 1,34 18 0,36 0-1,35 0 17,36 18-17,-18 17 1,-36-17-1,-52 17 1,-53-17 0,-1-18-1,-34-18 1,17 18 0,35-17-1,53 17 16,1 0-15,-19 0 0,1 0-1</inkml:trace>
  <inkml:trace contextRef="#ctx0" brushRef="#br0" timeOffset="-104665.39">27815 13212 0,'0'17'16,"18"-17"-1,0 0 1,-18 18-1,17-18 1,-17-18 0,0 1 15,18 17 172,-18 17-172,18 1-15,-18-1-16,0 1 16,17 53-1,1-1 1,-18-35-16,17 18 15,-17 0 1,0-35 0,0 17-1,-17-35 32,-1 0-31,1-17-1,-1 17-15,-17 0 16,-18 0 15,35 0-31,-17 0 16,-1 0 0,19 0-1,34 0 48</inkml:trace>
  <inkml:trace contextRef="#ctx0" brushRef="#br0" timeOffset="-101846.31">21695 15734 0,'18'0'31,"-18"18"16,0-1-15,0 1-32,0-1 15,0 1 1,0 17-16,-18-17 0,18 53 31,-18-36-31,18 0 31,0 0-15,18-35 46,0 0-46,87 0 15,-87 0-31,35 18 16,17-18 0,-34 0-1,-19 0-15,1 0 16,0 0-1,-18-18 48,0 1-47,0-1-1,0 0 1,0-34-1,17-1 1,1 35 0,-18 0-16,0-17 15,18 17 1,-36 18 78,0 0-79,-35-17 17,36 17-32,-36-18 15,-35 1 1,-1 17 15,54 0-31,18-18 16,34 18 46</inkml:trace>
  <inkml:trace contextRef="#ctx0" brushRef="#br0" timeOffset="-99734.65">22101 15857 0,'0'18'16,"17"-18"-1,1 18 1,-1-1 15,1 1-31,0 17 16,17 0-1,-17 1 1,-18-19 0,35 1-1,0 0 1,36-36 0,-18-17-1,0-1 1,17-52-1,-17 0 1,0 18 0,-35 70-1,-1 35 1,1 18 0,0 17-1,-1-17 1,-17-18 15,18-17-15,-1-18-1,19-35 1,34 0 0,-17-18-1,0 17 1,-18 19-1,1 34 1,-19 19 0,19-1-1,-19 18 1,18-36 0,18-17-1,0 0 16,-17-35-15,34-18-16,1 0 31,-1 36-15,36 34 0,-53 19-1,0 17 1,-35-18-1,-1-18 1,1-17 0,17-17-1,53-1 1,53 18 0,-52-17-1,-1 17 1,-35-18-1,-36 18 1</inkml:trace>
  <inkml:trace contextRef="#ctx0" brushRef="#br0" timeOffset="-99403.38">24341 15804 0,'-18'-17'0,"36"34"15,-54-34-15,19 17 16,34 17 15,1-17-15,53 36 0,-1-1-1,-52-17-15,-1 17 31,-70-17-15,-17-18 0,17 17-1,35-17-15,-17 0 16,17 0 0</inkml:trace>
  <inkml:trace contextRef="#ctx0" brushRef="#br0" timeOffset="-98288.25">24834 15787 0,'0'-18'62,"-17"18"-62,-1 0 16,-17-17-1,-18 17 1,0 0 0,35 0-1,1 0 1,-1 0 0,18 17 46,0 1-46,0-1-1,0 1 1,-17 35 0,-1 0-1,18-35-15,-18 34 16,18-16-1,0 17 1,0-36 0,0 1-1,18-18 17,0 0-17,-1 0-15,36 0 16,18 18-1,17-18 17,18 17-17,-89-17 1,1-17 0,-18-1-1,0-17 1,0-1-1,0 1 1,18-18 0,-1-17-1,1 17 1,-1 17 0,-34 1-1,-18 18 1,-36-1 15,-35 36-15,18-1-1,53-17 1,35 18-16</inkml:trace>
  <inkml:trace contextRef="#ctx0" brushRef="#br0" timeOffset="-96753.72">24993 15893 0,'0'-18'0,"0"0"31,18 18-15,-1 18 31,1 17-32,-18-17 1,18 0-16,17 17 16,-17-18-1,-1-17-15,19 18 16,17-36-1,-1-17 17,-16 18-32,-1-19 15,18-17 1,17 0 0,-17 36-1,-17 52 1,-19 18-1,-17 0 1,18 17 0,35-34-1,-18-19 1,18-17 0,0-17-1,35-19 1,18 1-1,0 18 17,-53 34-17,0 18 1,-36 18 0,19-17-1,-1-1 1,18-35-1,35 18 1,0-18 0,-17-18-1,-18 0 1,17-17 0,-17 17-1,-18 36 1,-17 0-1,17 17 1,0 0 15,36-17-15,35-1 0,0 19-1,35-19 1,-18-17-1,-52 0 1,-36-35 0,-35 17-1,18 18 17,-36 0 30,0-17-31,18-1-31,-17 18 16,-1-17 0,1 17-1,17-18-15,-18 18 16,0-18-1,1 18 1,34 18 31,1-18-47,17 18 16,36 17 15,-36-35-31,-17 17 15,-1-17 1,-52 0 0,0 0-1,-36 0 1,18 0 0,18 18-1,17-18 1</inkml:trace>
  <inkml:trace contextRef="#ctx0" brushRef="#br0" timeOffset="-95766.16">27851 16051 0,'0'0'0,"-36"-17"16,36 34 46,-35 1-30,17-18-32,1 0 15,-1 18-15,-35 17 16,18-17 0,17 17-1,1 0 1,17-17-1,0-1 1,0 1 15,0 0-15,17-18 0,1 0 15,0 0-16,-1 0 1,18 0 0,-17 0-1,53 35 1,17-17 0,0-1-1,0 1 16,-70-18-15,-36-18 15,18 1 16,0-1-16,0 0-31,0 1 16,18-1-16,0-17 16,17-36-1,-18 36 1,1 0 0,0 35 15,-54 0 0,-34-18-15,-36 0-1,-35 1 1,53 17 0,-18 0-1</inkml:trace>
  <inkml:trace contextRef="#ctx0" brushRef="#br0" timeOffset="-92675.43">22312 15240 0,'0'-18'31,"-17"18"-31,-1 0 15,18 18-15,-18 17 32,1 18-17,17-18 1,17 1 0,1-19-1,0-17 1,-1 0-1,1-17 1,0-19 0,-1-16-1,1 34 17,-18 36-17,17 17 1,1 18 15,17-36-15,1 1-1,-19-18-15,1-18 16,17-17 0,-35 0-1,18 0 1,-18 17-1,-18 0 1,1 18 0</inkml:trace>
  <inkml:trace contextRef="#ctx0" brushRef="#br0" timeOffset="-92351.66">22806 15099 0,'0'0'15,"0"-18"-15,-18 18 16,1 0 0,-1 0-16,-52 18 31,52 0-31,0 52 15,36 18 1,17-17 0,1 17-1,-19-17 1,-34-19 15,-19-16-15,1-36-1,17 0-15</inkml:trace>
  <inkml:trace contextRef="#ctx0" brushRef="#br0" timeOffset="-92135.18">22577 15293 0,'17'0'15,"-17"-18"-15,18 18 16,0 0-1,35 0 1,17 0 0,-17 0-1,-18 18 1</inkml:trace>
  <inkml:trace contextRef="#ctx0" brushRef="#br0" timeOffset="-90426.78">25311 15187 0,'-18'0'16,"0"18"15,18-1-31,0 19 16,18 17-1,0-18 1,-18-18-16,0 1 16,17 0-1,1-36 16,0 0-15,-1 1 0,-17-1-16,18 1 15,-18-1 17,18 0-32,-18 36 15,0 0 16,0 17-15,17-18 0,18 1-1,-17-18 1,0 0 0,-18-18-1,17-17 1,1 0-1,0 17 1</inkml:trace>
  <inkml:trace contextRef="#ctx0" brushRef="#br0" timeOffset="-90084.74">25822 15169 0,'0'0'0,"-17"-52"15,17 34 1,-53 0 0,35 18-1,-17 0-15,-1 36 16,1 34-1,35 18 1,18 18 0,-18-53-1,17 18 1,-17-19 0,-17-16-1,-18-19 16,-1 1-15,19-18-16</inkml:trace>
  <inkml:trace contextRef="#ctx0" brushRef="#br0" timeOffset="-89885.45">25593 15363 0,'18'-17'15,"-18"-1"1,17 18 0,1 0-16,17 0 15,0 18 1,-17-18-16,17 0 16,-17 0-1</inkml:trace>
  <inkml:trace contextRef="#ctx0" brushRef="#br0" timeOffset="-88748.9">29244 15646 0,'0'0'0,"-18"-18"31,1 18-31,-1 18 16,0-1-1,1 19 1,17-19 0,-18 36-16,18 35 31,18-35-16,17-17 1,0-19 0,1-17-1,-19-35 1,1 0 0,0-1-1,-18 1 1,0 53 15,0 17-15,0-17-1,0 17-15,17-17 16,18-1 0,1 1 15,17-36-16,-36-17 1,1 0 0,-36-18-1,1 0 1,-19 18 15</inkml:trace>
  <inkml:trace contextRef="#ctx0" brushRef="#br0" timeOffset="-88367.82">29826 15681 0,'0'0'0,"0"-88"16,0 70-1,-18-70 1,1 70-16,-1 1 16,-17 17-1,-18 35 1,18 53 0,17 36-1,18-36 1,18 18-1,-1 17 1,1-35 0,-36-17-1,-17-36 1,17-17 0,-17-18 15,0-18-31</inkml:trace>
  <inkml:trace contextRef="#ctx0" brushRef="#br0" timeOffset="-88163.68">29597 15875 0,'0'0'16,"0"-53"-16,0 18 15,17 17 1,1 18-1,0 0-15,35 18 16,0-1 0,-36-17 15,-34 0-31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19.158"/>
    </inkml:context>
    <inkml:brush xml:id="br0">
      <inkml:brushProperty name="width" value="0.05" units="cm"/>
      <inkml:brushProperty name="height" value="0.05" units="cm"/>
    </inkml:brush>
  </inkml:definitions>
  <inkml:trace contextRef="#ctx0" brushRef="#br0">1 81 24575,'0'317'0,"0"-374"0,1-85 0,1 119 0,1 1 0,0-1 0,2 1 0,8-25 0,-12 43 0,1 0 0,0 0 0,-1 0 0,1 1 0,1-1 0,-1 0 0,0 1 0,1 0 0,0-1 0,0 1 0,0 0 0,0 1 0,0-1 0,1 0 0,7-3 0,-9 5 0,0 0 0,0 0 0,1 1 0,-1-1 0,0 1 0,1 0 0,-1-1 0,0 1 0,1 0 0,-1 1 0,0-1 0,1 0 0,-1 0 0,0 1 0,1 0 0,-1-1 0,0 1 0,0 0 0,0 0 0,0 0 0,0 0 0,0 1 0,0-1 0,0 0 0,0 1 0,0 0 0,-1-1 0,1 1 0,2 3 0,6 8 0,-1 0 0,0 1 0,-1 0 0,0 1 0,-1 0 0,6 17 0,26 101 0,-26-84 0,14 40-1365,-19-65-5461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57.518"/>
    </inkml:context>
    <inkml:brush xml:id="br0">
      <inkml:brushProperty name="width" value="0.05" units="cm"/>
      <inkml:brushProperty name="height" value="0.05" units="cm"/>
    </inkml:brush>
  </inkml:definitions>
  <inkml:trace contextRef="#ctx0" brushRef="#br0">15 27 24575,'-10'-21'0,"5"16"0,6 16 0,44 136 0,-3-14 0,-19-38-682,14 126-1,-33-184-6143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57.890"/>
    </inkml:context>
    <inkml:brush xml:id="br0">
      <inkml:brushProperty name="width" value="0.05" units="cm"/>
      <inkml:brushProperty name="height" value="0.05" units="cm"/>
    </inkml:brush>
  </inkml:definitions>
  <inkml:trace contextRef="#ctx0" brushRef="#br0">245 11 24575,'0'-1'0,"0"1"0,0 0 0,-1-1 0,1 1 0,0 0 0,0-1 0,0 1 0,0 0 0,0-1 0,0 1 0,0 0 0,1-1 0,-1 1 0,0 0 0,0-1 0,0 1 0,0 0 0,0-1 0,0 1 0,1 0 0,-1-1 0,0 1 0,0 0 0,0 0 0,1-1 0,-1 1 0,0 0 0,0 0 0,1 0 0,-1-1 0,0 1 0,1 0 0,-1 0 0,0 0 0,1 0 0,-1 0 0,0-1 0,0 1 0,1 0 0,-1 0 0,0 0 0,1 0 0,-1 0 0,0 0 0,1 0 0,-1 0 0,1 0 0,-1 0 0,1 1 0,-1-1 0,1 1 0,-1-1 0,1 0 0,-1 1 0,1-1 0,-1 1 0,0-1 0,1 1 0,-1-1 0,0 1 0,1 0 0,-1-1 0,0 1 0,0-1 0,1 1 0,-1 0 0,0-1 0,0 1 0,0 0 0,0-1 0,0 1 0,0-1 0,0 1 0,0 0 0,0-1 0,0 1 0,0 0 0,-1 0 0,-6 20 0,-1-1 0,0 0 0,-2 0 0,-1-1 0,-17 25 0,4-6 0,-42 64 0,-22 40 0,87-141 0,0 0 0,0 0 0,0 1 0,0-1 0,0 0 0,1 1 0,-1-1 0,1 0 0,-1 1 0,1-1 0,-1 1 0,1-1 0,0 1 0,0-1 0,0 1 0,0-1 0,0 1 0,0-1 0,0 1 0,0 0 0,0-1 0,1 1 0,-1-1 0,1 0 0,0 2 0,1-1 0,0-1 0,-1 0 0,1 0 0,0-1 0,0 1 0,0 0 0,0-1 0,0 1 0,0-1 0,0 1 0,0-1 0,0 0 0,1 0 0,-1 0 0,0 0 0,0 0 0,0-1 0,3 0 0,112-17 0,-59 8 0,-1 3 0,73-1 0,-103 10-195,0 0 0,0 2 0,-1 1 0,0 1 0,0 1 0,50 22 0,-63-24-6631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58.688"/>
    </inkml:context>
    <inkml:brush xml:id="br0">
      <inkml:brushProperty name="width" value="0.05" units="cm"/>
      <inkml:brushProperty name="height" value="0.05" units="cm"/>
    </inkml:brush>
  </inkml:definitions>
  <inkml:trace contextRef="#ctx0" brushRef="#br0">152 64 24575,'1'-4'0,"0"-1"0,0 1 0,1 0 0,-1-1 0,1 1 0,0 0 0,1 0 0,2-4 0,7-13 0,-67 84 0,38-40 0,2 2 0,0 0 0,2 1 0,0 0 0,2 1 0,1 0 0,1 0 0,2 1 0,-5 33 0,10-49 0,1 1 0,0 0 0,1-1 0,0 1 0,1 0 0,0-1 0,1 1 0,1-1 0,0 0 0,1 0 0,0 0 0,0 0 0,1 0 0,1-1 0,0 0 0,1 0 0,0-1 0,1 0 0,-1 0 0,2 0 0,0-1 0,0-1 0,14 11 0,-14-12 0,1-1 0,0 0 0,1-1 0,0 0 0,-1-1 0,2 0 0,-1 0 0,0-1 0,1-1 0,-1 0 0,1 0 0,0-1 0,-1-1 0,1 0 0,14-2 0,-20 1 0,1 0 0,-1 0 0,1-1 0,-1 0 0,1 0 0,-1 0 0,0-1 0,0 0 0,0 0 0,0-1 0,-1 1 0,0-1 0,1-1 0,-1 1 0,-1-1 0,1 0 0,-1 0 0,1 0 0,-1 0 0,-1-1 0,1 0 0,-1 0 0,0 0 0,-1 0 0,1 0 0,-1-1 0,2-9 0,-3 10 0,0 1 0,0-1 0,-1 1 0,1 0 0,-1-1 0,-1 1 0,1-1 0,-1 1 0,0 0 0,0-1 0,0 1 0,-1 0 0,0 0 0,0 0 0,0 0 0,-1 0 0,-4-7 0,-1 2 0,0 2 0,0-1 0,-1 1 0,0 0 0,0 0 0,-18-10 0,5-1 0,22 11 0,15 3 0,165-15 0,-174 19 0,0 0 0,1 1 0,-1 0 0,0 0 0,0 0 0,1 1 0,10 3 0,-15-3 0,1 0 0,-1 0 0,0 0 0,0 1 0,1-1 0,-1 1 0,0-1 0,0 1 0,0 0 0,-1 0 0,1 0 0,0 0 0,-1 0 0,1 0 0,-1 1 0,0-1 0,0 0 0,0 1 0,0-1 0,0 1 0,1 2 0,32 160-1365,-28-140-5461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59.347"/>
    </inkml:context>
    <inkml:brush xml:id="br0">
      <inkml:brushProperty name="width" value="0.05" units="cm"/>
      <inkml:brushProperty name="height" value="0.05" units="cm"/>
    </inkml:brush>
  </inkml:definitions>
  <inkml:trace contextRef="#ctx0" brushRef="#br0">0 200 24575,'4'30'0,"2"0"0,0 0 0,14 36 0,-2-5 0,-8-19 0,8 72 0,-26-179 0,2 23 0,1 0 0,2-66 0,3 102 0,1-25 0,2 0 0,1 0 0,1 0 0,16-48 0,-19 71 0,2 1 0,-1 0 0,1 0 0,0 0 0,0 0 0,0 1 0,1 0 0,0 0 0,1 0 0,7-6 0,-8 8 0,0 1 0,0 0 0,0 0 0,0 0 0,1 1 0,-1 0 0,1 0 0,0 0 0,0 1 0,-1 0 0,1 0 0,0 0 0,0 1 0,0 0 0,8 1 0,1 0 0,0 1 0,-1 1 0,1 0 0,-1 1 0,0 0 0,0 1 0,0 1 0,-1 0 0,1 1 0,-2 0 0,22 16 0,-32-21 0,0 0 0,0 0 0,0 0 0,-1 0 0,1 0 0,0 0 0,-1 1 0,1-1 0,-1 0 0,0 1 0,0-1 0,0 1 0,0-1 0,0 1 0,-1 0 0,1-1 0,-1 1 0,1 0 0,-1-1 0,0 1 0,-1 3 0,0-2 0,0 0 0,0 0 0,-1-1 0,1 1 0,-1 0 0,0-1 0,0 1 0,0-1 0,-1 0 0,1 0 0,-1 0 0,-5 5 0,-7 4 0,-1 0 0,0-1 0,-1-1 0,-28 13 0,20-12 0,14-6 0,1-1 0,0 1 0,0 1 0,0 0 0,-14 11 0,24-17 0,0 0 0,0 1 0,-1-1 0,1 0 0,0 0 0,0 0 0,0 1 0,0-1 0,0 0 0,0 0 0,0 0 0,-1 1 0,1-1 0,0 0 0,0 0 0,0 1 0,0-1 0,0 0 0,0 0 0,0 1 0,0-1 0,0 0 0,0 0 0,0 0 0,0 1 0,0-1 0,1 0 0,-1 0 0,0 1 0,0-1 0,0 0 0,0 0 0,0 0 0,0 1 0,1-1 0,-1 0 0,0 0 0,0 0 0,0 0 0,0 1 0,1-1 0,-1 0 0,0 0 0,0 0 0,0 0 0,1 0 0,-1 0 0,0 0 0,0 0 0,1 1 0,-1-1 0,0 0 0,0 0 0,0 0 0,1 0 0,-1 0 0,0 0 0,0 0 0,1-1 0,19 4 0,-16-2 0,47 4 0,84 14 0,-116-15 0,0 1 0,0 1 0,-1 0 0,33 17 0,-47-21 0,0 0 0,0 0 0,0 0 0,-1 1 0,1-1 0,-1 1 0,0 0 0,0 0 0,0 1 0,0-1 0,-1 1 0,1-1 0,-1 1 0,0 0 0,0 0 0,0 0 0,0 0 0,0 4 0,-1-4 0,-1-1 0,0 1 0,0-1 0,0 1 0,-1-1 0,1 1 0,-1-1 0,0 1 0,0-1 0,0 0 0,0 1 0,-1-1 0,1 0 0,-1 0 0,0 0 0,0 0 0,0 0 0,0 0 0,-1 0 0,1-1 0,-1 1 0,-4 3 0,-5 2 0,0 1 0,0-2 0,0 1 0,-1-2 0,0 0 0,-1 0 0,1-1 0,-25 5 0,5-3 0,-1-2 0,-52 3 0,57-7-273,0-2 0,1-1 0,-1-1 0,-29-8 0,15 0-6553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1.508"/>
    </inkml:context>
    <inkml:brush xml:id="br0">
      <inkml:brushProperty name="width" value="0.05" units="cm"/>
      <inkml:brushProperty name="height" value="0.05" units="cm"/>
    </inkml:brush>
  </inkml:definitions>
  <inkml:trace contextRef="#ctx0" brushRef="#br0">4880 1 24575,'-5'1'0,"1"0"0,-1 1 0,0 0 0,1 0 0,-1 0 0,1 1 0,-7 4 0,2-1 0,-12 5 0,0-1 0,-1 0 0,0-2 0,-26 7 0,-95 15 0,103-23 0,-904 144-455,108-19 76,-1030 263 379,1174-235 834,675-157-834,1 1 0,0 1 0,1 0 0,-1 1 0,1 1 0,-24 14 0,36-19-170,1 0-1,-1 0 0,0-1 1,0 1-1,0 0 0,0-1 1,-5 2-1,-3-2-6655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1.853"/>
    </inkml:context>
    <inkml:brush xml:id="br0">
      <inkml:brushProperty name="width" value="0.05" units="cm"/>
      <inkml:brushProperty name="height" value="0.05" units="cm"/>
    </inkml:brush>
  </inkml:definitions>
  <inkml:trace contextRef="#ctx0" brushRef="#br0">149 15 24575,'18'-6'0,"9"-3"0,-27 9 0,0 0 0,0 0 0,0 0 0,0 0 0,1 0 0,-1 0 0,0 0 0,0 0 0,0 0 0,0 0 0,1 0 0,-1 0 0,0 0 0,0 1 0,0-1 0,0 0 0,0 0 0,1 0 0,-1 0 0,0 0 0,0 0 0,0 0 0,0 1 0,0-1 0,0 0 0,0 0 0,0 0 0,1 0 0,-1 0 0,0 1 0,0-1 0,0 0 0,0 0 0,0 0 0,0 0 0,0 1 0,0-1 0,0 0 0,0 0 0,0 0 0,0 0 0,0 1 0,-8 15 0,-6 2 0,0-1 0,-1-1 0,-29 26 0,29-30 0,1 1 0,0 1 0,1 0 0,0 1 0,-16 27 0,28-41 0,0 1 0,1-1 0,-1 1 0,1-1 0,0 1 0,-1-1 0,1 1 0,0-1 0,0 1 0,0-1 0,0 1 0,0-1 0,0 1 0,0-1 0,1 1 0,-1-1 0,0 1 0,1-1 0,-1 1 0,1-1 0,0 0 0,-1 1 0,1-1 0,0 0 0,0 0 0,0 1 0,0-1 0,0 0 0,0 0 0,0 0 0,0 0 0,3 1 0,5 5 0,0-1 0,1 0 0,16 7 0,-6-4 0,10 10-341,-1 2 0,-1 0-1,34 35 1,-31-27-6485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7.436"/>
    </inkml:context>
    <inkml:brush xml:id="br0">
      <inkml:brushProperty name="width" value="0.05" units="cm"/>
      <inkml:brushProperty name="height" value="0.05" units="cm"/>
    </inkml:brush>
  </inkml:definitions>
  <inkml:trace contextRef="#ctx0" brushRef="#br0">1 98 24575,'0'0'0,"0"0"0,0 0 0,0-1 0,0 1 0,0 0 0,0-1 0,0 1 0,0 0 0,0 0 0,1 0 0,-1-1 0,0 1 0,0 0 0,0 0 0,0-1 0,1 1 0,-1 0 0,0 0 0,0 0 0,1 0 0,-1-1 0,0 1 0,0 0 0,1 0 0,-1 0 0,0 0 0,0 0 0,1 0 0,-1 0 0,0 0 0,0 0 0,1 0 0,-1 0 0,0 0 0,1 0 0,-1 0 0,0 0 0,0 0 0,1 0 0,-1 0 0,0 0 0,0 0 0,1 0 0,-1 0 0,0 0 0,0 1 0,1-1 0,-1 0 0,0 0 0,0 0 0,0 1 0,1-1 0,-1 0 0,0 0 0,0 0 0,0 1 0,0-1 0,1 0 0,-1 1 0,16 12 0,-7-2 0,-1 0 0,0 0 0,-1 1 0,0-1 0,-1 2 0,-1-1 0,7 20 0,21 98 0,-22-82 0,-1-21 0,-2-20 0,-8-8 0,1 1 0,-1 0 0,1-1 0,-1 1 0,1 0 0,-1-1 0,1 1 0,-1-1 0,0 1 0,1-1 0,-1 1 0,0-1 0,1 1 0,-1-1 0,0 1 0,0-1 0,0 1 0,1-1 0,-1 1 0,0-1 0,0 1 0,0-2 0,4-19 0,3-41 0,-2 4 0,-2 38 0,1-10 0,0 0 0,2 1 0,2 0 0,0 0 0,17-38 0,-23 64 0,-1 1 0,1-1 0,0 0 0,-1 1 0,1-1 0,0 1 0,0 0 0,1 0 0,-1-1 0,0 1 0,1 1 0,-1-1 0,1 0 0,0 1 0,0-1 0,-1 1 0,7-2 0,-7 3 0,1 0 0,-1-1 0,0 2 0,0-1 0,0 0 0,0 0 0,1 1 0,-1-1 0,0 1 0,0 0 0,0-1 0,0 1 0,0 0 0,0 0 0,0 1 0,0-1 0,-1 0 0,1 0 0,0 1 0,-1-1 0,1 1 0,-1 0 0,1-1 0,-1 1 0,0 0 0,2 3 0,6 11 0,0 1 0,-1 0 0,0 0 0,8 34 0,12 74 0,-28-125 0,0 0 0,0 0 0,1 0 0,-1 0 0,0 0 0,0 0 0,0 0 0,0-1 0,0 1 0,0 0 0,0 0 0,0 0 0,0 0 0,0 0 0,0 0 0,0 0 0,0 0 0,0 0 0,0 0 0,1 0 0,-1 0 0,0 0 0,0 0 0,0 0 0,0 0 0,0 0 0,0 0 0,0 0 0,0 0 0,0 0 0,0 0 0,1 0 0,-1 0 0,0 0 0,0 0 0,0 0 0,0 0 0,0 0 0,0 0 0,0 0 0,0 0 0,0 0 0,0 0 0,0 0 0,0 0 0,1 0 0,-1 0 0,0 0 0,0 0 0,0 1 0,0-1 0,0 0 0,0 0 0,0 0 0,0 0 0,0 0 0,0 0 0,0 0 0,0 0 0,0 0 0,0 1 0,6-14 0,3-17 0,0-5 0,18-46 0,-22 69 0,0 0 0,1 0 0,0 1 0,1 0 0,0 0 0,1 1 0,12-13 0,-19 21 0,1 0 0,0 1 0,0-1 0,-1 1 0,1-1 0,0 1 0,0 0 0,1 0 0,-1-1 0,0 2 0,0-1 0,0 0 0,1 0 0,-1 1 0,0-1 0,1 1 0,-1 0 0,0-1 0,1 1 0,3 1 0,-3 0 0,0 0 0,0 0 0,0 0 0,0 0 0,0 1 0,0 0 0,0-1 0,-1 1 0,1 0 0,0 0 0,-1 1 0,0-1 0,3 3 0,6 9 0,-2 1 0,1 0 0,-2 0 0,11 23 0,-19-37 0,16 37-455,-2 0 0,12 51 0,-21-64-6371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7.919"/>
    </inkml:context>
    <inkml:brush xml:id="br0">
      <inkml:brushProperty name="width" value="0.05" units="cm"/>
      <inkml:brushProperty name="height" value="0.05" units="cm"/>
    </inkml:brush>
  </inkml:definitions>
  <inkml:trace contextRef="#ctx0" brushRef="#br0">144 119 24575,'0'-8'0,"-1"0"0,0 0 0,-1-1 0,0 1 0,0 1 0,-7-15 0,8 18 0,0 1 0,-1 0 0,1 0 0,-1 1 0,1-1 0,-1 0 0,0 0 0,0 1 0,0-1 0,-1 1 0,1 0 0,-1-1 0,1 1 0,-1 0 0,0 1 0,0-1 0,1 0 0,-1 1 0,-4-2 0,5 3 0,0 0 0,0 0 0,0 0 0,0 1 0,0-1 0,0 0 0,0 1 0,0 0 0,0-1 0,0 1 0,0 0 0,0 0 0,0 0 0,0 0 0,1 0 0,-1 0 0,0 1 0,1-1 0,-1 1 0,1-1 0,-1 1 0,1-1 0,0 1 0,0 0 0,0 0 0,0 0 0,-1 2 0,-2 3 0,0 1 0,1 0 0,0 0 0,1 0 0,-2 11 0,-1 7 0,-1 46 0,6-66 0,-1 1 0,2 0 0,-1-1 0,1 1 0,0 0 0,0-1 0,1 1 0,-1-1 0,2 0 0,-1 0 0,1 0 0,4 8 0,-6-12 0,-1-1 0,1 0 0,0 0 0,0 0 0,-1-1 0,1 1 0,0 0 0,0 0 0,0 0 0,0-1 0,0 1 0,0 0 0,0-1 0,0 1 0,0-1 0,1 1 0,-1-1 0,0 0 0,0 1 0,0-1 0,1 0 0,-1 0 0,0 0 0,0 0 0,2 0 0,-1-1 0,-1 1 0,1-1 0,0 0 0,-1 0 0,1 0 0,0 0 0,-1 0 0,0 0 0,1-1 0,-1 1 0,0 0 0,1-1 0,-1 1 0,1-3 0,4-6 0,-1 0 0,0-1 0,0 1 0,2-14 0,-2 7 0,-2 7 0,0 0 0,0 0 0,1 1 0,5-12 0,-8 19 0,0 1 0,0-1 0,0 1 0,0-1 0,0 1 0,0-1 0,0 1 0,1 0 0,-1 0 0,0-1 0,1 1 0,-1 0 0,1 0 0,-1 0 0,1 1 0,0-1 0,-1 0 0,1 1 0,0-1 0,0 1 0,-1-1 0,1 1 0,0 0 0,0 0 0,0 0 0,-1 0 0,1 0 0,0 0 0,0 0 0,1 1 0,4 1 0,-1 0 0,0 0 1,-1 1-1,1 0 0,0 0 0,-1 0 0,1 1 0,-1 0 0,0 0 0,0 0 0,-1 1 1,6 5-1,4 8 10,-1 1 1,13 23 0,17 25-1410,-27-49-5427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8.279"/>
    </inkml:context>
    <inkml:brush xml:id="br0">
      <inkml:brushProperty name="width" value="0.05" units="cm"/>
      <inkml:brushProperty name="height" value="0.05" units="cm"/>
    </inkml:brush>
  </inkml:definitions>
  <inkml:trace contextRef="#ctx0" brushRef="#br0">0 0 24575,'5'5'0,"6"6"0,6 5 0,4 5 0,4 4 0,2 2 0,1 1 0,0 1 0,1-1 0,-5 0 0,-2-4 0,-5-3 0,0-4 0,-4-5-8191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8.638"/>
    </inkml:context>
    <inkml:brush xml:id="br0">
      <inkml:brushProperty name="width" value="0.05" units="cm"/>
      <inkml:brushProperty name="height" value="0.05" units="cm"/>
    </inkml:brush>
  </inkml:definitions>
  <inkml:trace contextRef="#ctx0" brushRef="#br0">149 14 24575,'1'0'0,"-1"-1"0,0 1 0,0-1 0,0 1 0,0-1 0,0 1 0,0 0 0,0-1 0,0 1 0,0-1 0,-1 1 0,1-1 0,0 1 0,0-1 0,0 1 0,0 0 0,-1-1 0,1 1 0,0-1 0,0 1 0,-1 0 0,1-1 0,0 1 0,-1 0 0,1-1 0,0 1 0,-1 0 0,1-1 0,0 1 0,-1 0 0,1 0 0,-1 0 0,1-1 0,-1 1 0,1 0 0,0 0 0,-1 0 0,1 0 0,-1 0 0,1 0 0,-1 0 0,1 0 0,-1 0 0,1 0 0,-1 0 0,1 0 0,0 0 0,-1 0 0,1 0 0,-1 1 0,1-1 0,-1 0 0,1 0 0,0 0 0,-1 1 0,1-1 0,-1 0 0,1 0 0,-1 1 0,-22 20 0,10 3 0,2 1 0,0 1 0,2-1 0,1 2 0,-6 30 0,3-14 0,0 26 109,9-50-600,-1-1-1,-5 18 1,2-19-6335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19.519"/>
    </inkml:context>
    <inkml:brush xml:id="br0">
      <inkml:brushProperty name="width" value="0.05" units="cm"/>
      <inkml:brushProperty name="height" value="0.05" units="cm"/>
    </inkml:brush>
  </inkml:definitions>
  <inkml:trace contextRef="#ctx0" brushRef="#br0">0 39 24575,'0'-4'0,"5"-2"0,6 0 0,10 1 0,7 2 0,3 1 0,5 1 0,6 0 0,1 1 0,2-4 0,-7-2-8191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8.985"/>
    </inkml:context>
    <inkml:brush xml:id="br0">
      <inkml:brushProperty name="width" value="0.05" units="cm"/>
      <inkml:brushProperty name="height" value="0.05" units="cm"/>
    </inkml:brush>
  </inkml:definitions>
  <inkml:trace contextRef="#ctx0" brushRef="#br0">1 56 24575,'0'-4'0,"5"-2"0,5 0 0,7-3 0,4-1 0,4 2 0,2 2 0,1 3 0,1 0 0,-6 2-8191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9.321"/>
    </inkml:context>
    <inkml:brush xml:id="br0">
      <inkml:brushProperty name="width" value="0.05" units="cm"/>
      <inkml:brushProperty name="height" value="0.05" units="cm"/>
    </inkml:brush>
  </inkml:definitions>
  <inkml:trace contextRef="#ctx0" brushRef="#br0">17 166 24575,'-16'-38'0,"16"34"0,-1-1 0,1 0 0,0 0 0,1 1 0,-1-1 0,1 0 0,0 1 0,0-1 0,0 0 0,1 1 0,-1-1 0,1 1 0,0 0 0,1 0 0,-1 0 0,1 0 0,0 0 0,0 0 0,0 1 0,0-1 0,0 1 0,1 0 0,0 0 0,0 0 0,-1 0 0,2 1 0,-1 0 0,0 0 0,0 0 0,1 0 0,-1 1 0,9-3 0,-8 3 0,-1-1 0,1 1 0,0 0 0,-1 1 0,1-1 0,0 1 0,-1 0 0,1 0 0,0 0 0,-1 1 0,1-1 0,0 1 0,-1 0 0,1 1 0,-1-1 0,1 1 0,-1 0 0,0 0 0,1 0 0,-1 0 0,-1 1 0,1 0 0,0 0 0,0 0 0,-1 0 0,0 1 0,0-1 0,0 1 0,0 0 0,0 0 0,-1 0 0,4 8 0,-2-4 0,-1 1 0,-1-1 0,1 1 0,-2 0 0,1 0 0,-1 0 0,0 0 0,-1 0 0,0 0 0,-1 0 0,0 0 0,0-1 0,0 1 0,-2 0 0,1 0 0,-1-1 0,0 1 0,0-1 0,-1 0 0,-1 0 0,1 0 0,-1-1 0,0 0 0,-1 1 0,-8 7 0,-140 109 0,153-123 0,-1 0 0,1 0 0,-1 1 0,1-1 0,-1 0 0,1 1 0,0-1 0,0 1 0,0-1 0,-1 1 0,2-1 0,-1 1 0,0 0 0,0-1 0,0 1 0,1 0 0,-1 0 0,0 2 0,2-4 0,-1 0 0,0 1 0,0-1 0,0 1 0,0-1 0,1 1 0,-1-1 0,0 0 0,0 1 0,1-1 0,-1 0 0,0 1 0,1-1 0,-1 0 0,0 1 0,1-1 0,-1 0 0,0 0 0,1 1 0,-1-1 0,1 0 0,-1 0 0,1 0 0,-1 0 0,1 1 0,23-1 0,19-9 43,0-1 0,57-23 1,-54 17-792,75-16 1,-110 30-6079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3.801"/>
    </inkml:context>
    <inkml:brush xml:id="br0">
      <inkml:brushProperty name="width" value="0.05" units="cm"/>
      <inkml:brushProperty name="height" value="0.05" units="cm"/>
    </inkml:brush>
  </inkml:definitions>
  <inkml:trace contextRef="#ctx0" brushRef="#br0">0 134 24575,'10'-1'0,"-1"0"0,1 0 0,-1-1 0,14-5 0,12-3 0,341-46 0,-17 2 0,-348 52-34,-11 3 118,-17 5-1499,-7 0-5411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4.178"/>
    </inkml:context>
    <inkml:brush xml:id="br0">
      <inkml:brushProperty name="width" value="0.05" units="cm"/>
      <inkml:brushProperty name="height" value="0.05" units="cm"/>
    </inkml:brush>
  </inkml:definitions>
  <inkml:trace contextRef="#ctx0" brushRef="#br0">11 107 24575,'-1'0'0,"1"0"0,-1 0 0,1 0 0,-1 0 0,1 0 0,-1 1 0,1-1 0,-1 0 0,1 0 0,-1 0 0,1 1 0,-1-1 0,1 0 0,-1 1 0,1-1 0,0 0 0,-1 1 0,1-1 0,-1 1 0,1-1 0,-1 1 0,1-1 0,0 1 0,0-1 0,0 0 0,0 0 0,0 0 0,0 1 0,0-1 0,0 0 0,0 0 0,0 0 0,0 1 0,0-1 0,0 0 0,1 0 0,-1 0 0,0 1 0,0-1 0,0 0 0,0 0 0,0 0 0,0 0 0,0 1 0,1-1 0,-1 0 0,0 0 0,0 0 0,0 0 0,0 0 0,1 0 0,-1 1 0,0-1 0,0 0 0,0 0 0,1 0 0,-1 0 0,0 0 0,0 0 0,0 0 0,1 0 0,-1 0 0,0 0 0,0 0 0,0 0 0,1 0 0,-1 0 0,0 0 0,0 0 0,0 0 0,1 0 0,-1 0 0,0 0 0,0-1 0,0 1 0,0 0 0,1 0 0,-1 0 0,0 0 0,0 0 0,0-1 0,435-67 0,-298 49 0,-114 16 0,-1-1 0,39-12 0,-54 12-39,-10 2 136,-13 3-1520,-2 4-5403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21.744"/>
    </inkml:context>
    <inkml:brush xml:id="br0">
      <inkml:brushProperty name="width" value="0.05" units="cm"/>
      <inkml:brushProperty name="height" value="0.05" units="cm"/>
    </inkml:brush>
  </inkml:definitions>
  <inkml:trace contextRef="#ctx0" brushRef="#br0">34 0 24575,'1'12'0,"0"-1"0,1 0 0,6 20 0,1 14 0,3 35 0,-4-30 0,1 66 0,-9-98 0,-1 0 0,0 0 0,-1 0 0,-2 0 0,1 0 0,-2-1 0,-10 25 0,9-27-341,-1 0 0,0 0-1,-12 15 1,6-13-6485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22.195"/>
    </inkml:context>
    <inkml:brush xml:id="br0">
      <inkml:brushProperty name="width" value="0.05" units="cm"/>
      <inkml:brushProperty name="height" value="0.05" units="cm"/>
    </inkml:brush>
  </inkml:definitions>
  <inkml:trace contextRef="#ctx0" brushRef="#br0">1 0 24575,'0'2'0,"0"0"0,1-1 0,0 1 0,-1-1 0,1 1 0,0 0 0,-1-1 0,1 0 0,0 1 0,0-1 0,0 1 0,0-1 0,1 0 0,-1 0 0,2 2 0,25 18 0,-18-13 0,21 16 0,1-2 0,46 25 0,-64-40 0,1 0 0,-1-1 0,1 0 0,0-2 0,0 0 0,0 0 0,1-1 0,27 1 0,-31-5 0,0 0 0,0-1 0,0 0 0,-1 0 0,1-1 0,-1-1 0,0 0 0,1-1 0,-2 0 0,1 0 0,-1-1 0,0-1 0,0 0 0,0 0 0,-1-1 0,0 0 0,-1 0 0,0-1 0,0 0 0,7-12 0,-14 19 0,0 1 0,0-1 0,0 1 0,-1-1 0,1 0 0,0 1 0,-1-1 0,1 0 0,-1 0 0,0 1 0,1-1 0,-1 0 0,0 0 0,0 0 0,0 0 0,-1 1 0,0-5 0,1 5 0,-1 0 0,0 0 0,1 0 0,-1 0 0,0 0 0,0 0 0,0 0 0,0 0 0,0 0 0,0 0 0,0 0 0,0 1 0,0-1 0,0 0 0,0 1 0,0-1 0,-1 1 0,-1-1 0,-3 0 0,1 0 0,0 0 0,0 0 0,-1 1 0,1 0 0,0 1 0,-1-1 0,1 1 0,0 0 0,-9 2 0,-11 8-223,0 1-1,0 1 1,2 0 0,-1 2-1,-36 32 1,60-47 198,-19 14-6801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23.268"/>
    </inkml:context>
    <inkml:brush xml:id="br0">
      <inkml:brushProperty name="width" value="0.05" units="cm"/>
      <inkml:brushProperty name="height" value="0.05" units="cm"/>
    </inkml:brush>
  </inkml:definitions>
  <inkml:trace contextRef="#ctx0" brushRef="#br0">112 71 24575,'-8'126'0,"-40"204"0,39-280 0,-7 33 0,6-39 0,2 0 0,2 0 0,0 88 0,6-129 0,0 0 0,0 0 0,0-1 0,1 1 0,-1 0 0,1 0 0,-1-1 0,1 1 0,0 0 0,0-1 0,1 1 0,-1-1 0,0 1 0,1-1 0,-1 0 0,1 1 0,0-1 0,0 0 0,0 0 0,0 0 0,0 0 0,0-1 0,0 1 0,1-1 0,2 2 0,0-1 0,0-1 0,0 0 0,0-1 0,0 1 0,0-1 0,0 0 0,1 0 0,-1 0 0,0-1 0,0 0 0,0 0 0,0 0 0,5-2 0,17-5 0,0 1 0,0 1 0,1 2 0,0 0 0,0 2 0,0 2 0,0 0 0,0 2 0,0 1 0,0 1 0,50 14 0,195 83 0,-36-11 0,-194-77 0,1-1 0,0-3 0,70 7 0,-106-15 0,-1-1 0,1 0 0,0-1 0,-1 1 0,1-2 0,-1 1 0,1-1 0,12-4 0,-17 5 0,-1 0 0,0 0 0,0-1 0,1 1 0,-1-1 0,0 1 0,0-1 0,-1 1 0,1-1 0,0 0 0,0 0 0,-1 0 0,1 0 0,-1 0 0,0-1 0,0 1 0,0 0 0,0 0 0,0-1 0,0 1 0,0-1 0,-1 1 0,1-1 0,-1 1 0,0-1 0,0 1 0,0-1 0,0 1 0,-1-5 0,-2-11 0,-1 0 0,0 1 0,-9-20 0,6 18 0,1 1 0,-5-27 0,5-10 0,1 0 0,5-76 0,19-110 0,-12 159 0,8-39 0,-6 66 0,-4-1 0,-1-84 0,-3 139 0,-1-1 0,0 0 0,0 1 0,0-1 0,-1 1 0,1-1 0,0 1 0,0-1 0,-1 1 0,1-1 0,-1 1 0,0-1 0,1 1 0,-1-1 0,0 1 0,0 0 0,0-1 0,0 1 0,0 0 0,0 0 0,0 0 0,0 0 0,0 0 0,-2-1 0,0 1 0,0 1 0,1-1 0,-1 1 0,1 0 0,-1 0 0,0 0 0,1 1 0,-1-1 0,0 1 0,1-1 0,-1 1 0,1 0 0,-1 0 0,-2 1 0,-34 12 0,0-3 0,-2-1 0,-53 6 0,-128 4 0,135-15 0,-579 12 0,643-18 0,16 0 0,-1 1 0,1-1 0,-1 1 0,1 1 0,-1 0 0,1 0 0,-1 0 0,1 1 0,-13 4 0,20-6 0,0 1 0,0-1 0,-1 0 0,1 0 0,0 0 0,0 0 0,0 0 0,0 0 0,0 0 0,0 0 0,0 1 0,-1-1 0,1 0 0,0 0 0,0 0 0,0 0 0,0 0 0,0 1 0,0-1 0,0 0 0,0 0 0,0 0 0,0 0 0,0 1 0,0-1 0,0 0 0,0 0 0,0 0 0,0 0 0,0 0 0,0 1 0,0-1 0,0 0 0,0 0 0,0 0 0,0 0 0,0 1 0,0-1 0,0 0 0,1 0 0,-1 0 0,0 0 0,0 0 0,0 0 0,0 0 0,0 1 0,0-1 0,1 0 0,10 8 0,14 2 0,7 2-1365,0 0-5461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24.220"/>
    </inkml:context>
    <inkml:brush xml:id="br0">
      <inkml:brushProperty name="width" value="0.05" units="cm"/>
      <inkml:brushProperty name="height" value="0.05" units="cm"/>
    </inkml:brush>
  </inkml:definitions>
  <inkml:trace contextRef="#ctx0" brushRef="#br0">136 55 24575,'-13'-11'0,"11"10"0,0-1 0,0 1 0,0-1 0,0 0 0,0 1 0,1-1 0,-1 0 0,1 0 0,-2-3 0,5 20 0,-1-1 0,0 0 0,-1 23 0,0-3 0,-15 299 0,-26-1 0,25-213 0,1-30 0,7-49 0,-4 79 0,12-119 0,0 0 0,0 1 0,0-1 0,0 0 0,-1 1 0,1-1 0,0 1 0,1-1 0,-1 0 0,0 1 0,0-1 0,0 0 0,0 1 0,0-1 0,0 1 0,0-1 0,0 0 0,1 1 0,-1-1 0,0 0 0,0 1 0,1-1 0,-1 0 0,0 0 0,0 1 0,1-1 0,-1 0 0,0 0 0,1 1 0,-1-1 0,1 0 0,11-5 0,18-26 0,-17 18 0,2 1 0,0 1 0,0 1 0,1 1 0,1 0 0,0 1 0,0 1 0,0 0 0,1 2 0,0 0 0,0 0 0,0 2 0,33-2 0,17 3 0,1 2 0,77 12 0,-60-4 0,348 27 0,-422-34 0,62 1 0,-69-3 0,-1 1 0,0 0 0,0-1 0,1 0 0,-1 0 0,0 0 0,0-1 0,0 1 0,0-1 0,-1 0 0,1 0 0,0 0 0,-1-1 0,5-3 0,-7 5 0,0 0 0,-1 0 0,1 0 0,0 0 0,-1-1 0,1 1 0,-1 0 0,1 0 0,-1-1 0,0 1 0,1 0 0,-1-1 0,0 1 0,0 0 0,0-1 0,0 1 0,0-1 0,0 1 0,-1 0 0,1-1 0,0 1 0,-1 0 0,1 0 0,-1-1 0,1 1 0,-1 0 0,1 0 0,-3-3 0,-27-34 0,21 28 0,2 0 0,0-1 0,0 1 0,1-2 0,0 1 0,1-1 0,1 0 0,0 0 0,0 0 0,1 0 0,1-1 0,0 1 0,0-1 0,2 0 0,-1 0 0,3-15 0,3-23 0,2 0 0,21-72 0,-18 78 0,-5 23 0,5-26 0,2 1 0,2 1 0,2 0 0,30-62 0,-43 103 0,0 0 0,0 0 0,-1-1 0,0 0 0,0 1 0,0-1 0,0 0 0,0-12 0,-2 16 0,0 0 0,0 0 0,0-1 0,-1 1 0,1 0 0,-1 0 0,0-1 0,0 1 0,1 0 0,-1 0 0,-1 0 0,1 0 0,0 0 0,0 0 0,-1 0 0,1 1 0,-1-1 0,1 0 0,-1 1 0,0-1 0,0 1 0,0 0 0,0 0 0,0-1 0,0 1 0,-3-1 0,-15-6 0,1 1 0,-1 1 0,0 1 0,0 1 0,-21-2 0,-109-3 0,86 7 0,-135-9 0,-416-4 0,604 15-104,-57 6 341,65-6-337,-1 1 0,0 0 1,0 0-1,1 0 0,-1 0 0,1 0 0,-1 1 0,1 0 0,0 0 0,-1 0 0,1 0 1,0 0-1,0 0 0,-2 4 0,0 3-6726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25.191"/>
    </inkml:context>
    <inkml:brush xml:id="br0">
      <inkml:brushProperty name="width" value="0.05" units="cm"/>
      <inkml:brushProperty name="height" value="0.05" units="cm"/>
    </inkml:brush>
  </inkml:definitions>
  <inkml:trace contextRef="#ctx0" brushRef="#br0">64 246 24575,'2'0'0,"-1"-1"0,0 0 0,1 1 0,-1-1 0,0 0 0,1 0 0,-1 0 0,0 0 0,0 0 0,0 0 0,0 0 0,0 0 0,0-1 0,0 1 0,0 0 0,-1-1 0,1 1 0,0 0 0,-1-1 0,1 1 0,-1-1 0,0 1 0,1-1 0,-1 1 0,0-1 0,0-1 0,3-6 0,1 43 0,-5 958 0,1-974 0,2 75 0,-1-84 0,0 0 0,1 0 0,0 0 0,0 0 0,1-1 0,0 1 0,7 13 0,-8-19 0,0-1 0,-1 0 0,1 0 0,0 0 0,0 0 0,1 0 0,-1 0 0,0-1 0,1 1 0,-1-1 0,1 1 0,-1-1 0,1 0 0,-1 0 0,1 0 0,0 0 0,0-1 0,-1 1 0,1-1 0,0 1 0,0-1 0,0 0 0,0 0 0,-1-1 0,5 0 0,9-1 0,-1-2 0,0 0 0,24-9 0,-7 2 0,5 2 0,0 2 0,1 2 0,41-2 0,118 6 0,-113 3 0,434 16 0,-468-14 0,68 3 0,-106-7 0,0-1 0,0 0 0,0-1 0,-1 0 0,1 0 0,0-2 0,13-5 0,-24 9 0,0 0 0,0 0 0,0-1 0,-1 1 0,1 0 0,0-1 0,0 1 0,-1-1 0,1 1 0,0-1 0,-1 1 0,1-1 0,0 0 0,-1 1 0,1-1 0,-1 0 0,1 1 0,-1-1 0,1 0 0,-1 0 0,0 0 0,1 1 0,-1-1 0,0 0 0,0 0 0,1 0 0,-1-1 0,-1 1 0,1-1 0,0 1 0,-1 0 0,0-1 0,1 1 0,-1 0 0,0-1 0,0 1 0,1 0 0,-1 0 0,0 0 0,0 0 0,0 0 0,-3-2 0,-4-3 0,-1 0 0,0 1 0,-13-6 0,-37-14 0,37 17 0,0-1 0,0-1 0,1-1 0,-38-27 0,55 35 0,-1-1 0,1 1 0,0-1 0,1 0 0,-1-1 0,1 1 0,0-1 0,0 1 0,0-1 0,0 0 0,1 0 0,0 0 0,0 0 0,0-1 0,1 1 0,0 0 0,0-1 0,0 1 0,1-1 0,-1 1 0,1-1 0,1 1 0,-1-1 0,1 1 0,0-1 0,2-7 0,7-15 0,1 0 0,1 2 0,1-1 0,23-32 0,9-20 0,-30 51 0,271-570 0,-283 589 0,4-5 0,-2-1 0,0-1 0,0 1 0,1-17 0,-5 29 0,0 0 0,-1 1 0,0-1 0,0 0 0,0 0 0,0 0 0,0 0 0,0 0 0,-1 0 0,0 1 0,1-1 0,-1 0 0,0 0 0,0 1 0,0-1 0,-1 0 0,1 1 0,-1-1 0,1 1 0,-1 0 0,0-1 0,0 1 0,0 0 0,0 0 0,0 0 0,-1 1 0,1-1 0,-1 0 0,-2-1 0,-12-2 0,1 1 0,-1 0 0,0 1 0,-1 0 0,1 2 0,0 0 0,-29 2 0,16 0 0,-590-13 0,-51 1 0,645 11 0,-4 1 0,-34 4 0,58-4 0,0-1 0,0 2 0,0-1 0,0 1 0,0 0 0,0 0 0,0 1 0,1-1 0,-1 1 0,1 1 0,-8 5 0,11-7 4,1-1-1,0 0 0,0 0 1,0 1-1,0-1 1,0 1-1,0-1 0,0 1 1,0-1-1,1 1 1,-1 0-1,1-1 0,-1 1 1,1 0-1,0 0 1,-1-1-1,1 1 0,0 0 1,0 0-1,0-1 0,0 1 1,1 0-1,-1-1 1,0 1-1,1 0 0,-1 0 1,1-1-1,0 1 1,-1-1-1,1 1 0,0-1 1,0 1-1,0-1 1,2 3-1,4 4-300,-1-1 0,1 0 1,0-1-1,15 11 0,7 4-6529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26.106"/>
    </inkml:context>
    <inkml:brush xml:id="br0">
      <inkml:brushProperty name="width" value="0.05" units="cm"/>
      <inkml:brushProperty name="height" value="0.05" units="cm"/>
    </inkml:brush>
  </inkml:definitions>
  <inkml:trace contextRef="#ctx0" brushRef="#br0">132 109 24575,'0'-1'0,"0"0"0,0 1 0,1-1 0,-1 0 0,0 0 0,1 0 0,-1 1 0,1-1 0,-1 0 0,1 0 0,-1 1 0,1-1 0,0 0 0,-1 1 0,1-1 0,0 1 0,0-1 0,-1 1 0,1-1 0,0 1 0,0-1 0,0 1 0,-1 0 0,1 0 0,0-1 0,0 1 0,0 0 0,0 0 0,0 0 0,0 0 0,0 0 0,0 0 0,-1 0 0,1 0 0,0 0 0,0 0 0,0 1 0,0-1 0,0 0 0,0 1 0,-1-1 0,1 1 0,0-1 0,0 1 0,-1-1 0,1 1 0,0-1 0,-1 1 0,1-1 0,0 1 0,0 1 0,1 2 0,0 0 0,0 0 0,0 0 0,-1 0 0,1 0 0,-1 0 0,0 1 0,-1-1 0,1 0 0,-1 1 0,1 4 0,-6 56 0,3-41 0,-55 452 0,17-161 0,27-236 0,7-51 0,2 0 0,-2 38 0,6-64 0,0-1 0,0 1 0,0-1 0,0 1 0,1-1 0,-1 1 0,0-1 0,1 1 0,-1-1 0,1 1 0,0-1 0,-1 0 0,1 1 0,0-1 0,0 0 0,0 1 0,0-1 0,0 0 0,0 0 0,0 0 0,1 0 0,-1 0 0,0 0 0,0-1 0,1 1 0,-1 0 0,0 0 0,1-1 0,-1 1 0,1-1 0,-1 0 0,1 1 0,-1-1 0,1 0 0,-1 0 0,1 0 0,0 0 0,-1 0 0,1 0 0,-1 0 0,1-1 0,1 1 0,10-2 0,1-1 0,-1 0 0,24-9 0,-24 7 0,55-14 0,0 3 0,1 3 0,0 3 0,0 3 0,1 3 0,0 3 0,0 4 0,88 13 0,-7 1 0,219-1 0,-366-16 0,1 0 0,0 0 0,-1-1 0,1 1 0,0-1 0,-1 0 0,1-1 0,-1 1 0,6-3 0,-9 3 0,0 1 0,0-1 0,0 1 0,-1-1 0,1 0 0,0 1 0,-1-1 0,1 0 0,0 0 0,-1 1 0,1-1 0,-1 0 0,1 0 0,-1 0 0,0 0 0,1 0 0,-1 0 0,0 0 0,0-1 0,0 0 0,0 0 0,0 0 0,0-1 0,0 1 0,-1 0 0,1 0 0,-1-1 0,0 1 0,0 0 0,1 0 0,-3-3 0,-22-39 0,16 30 0,2 1 0,-1-2 0,2 1 0,0-1 0,0 0 0,-3-15 0,6 9 0,1 0 0,1 1 0,1-1 0,0 0 0,5-31 0,27-103 0,-28 139 0,171-626 0,-174 640 0,-1 0 0,1 0 0,0 0 0,-1-1 0,0 1 0,1 0 0,-1-1 0,0 1 0,0 0 0,0 0 0,0-1 0,-1 1 0,0-4 0,0 5 0,0 0 0,1 0 0,-1 1 0,0-1 0,0 0 0,0 1 0,0-1 0,0 0 0,0 1 0,0-1 0,0 1 0,0-1 0,0 1 0,0 0 0,0-1 0,0 1 0,0 0 0,0 0 0,-1 0 0,1 0 0,0 0 0,0 0 0,0 0 0,0 0 0,0 1 0,0-1 0,-1 0 0,0 1 0,-85 18 0,48-10 0,-50 6 0,-471-4 0,358-14 0,63 2 0,-194 2 0,318 0-273,-1 0 0,1 1 0,0 0 0,-24 8 0,10 2-6553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19.864"/>
    </inkml:context>
    <inkml:brush xml:id="br0">
      <inkml:brushProperty name="width" value="0.05" units="cm"/>
      <inkml:brushProperty name="height" value="0.05" units="cm"/>
    </inkml:brush>
  </inkml:definitions>
  <inkml:trace contextRef="#ctx0" brushRef="#br0">268 84 24575,'13'-1'0,"0"1"0,0-2 0,0 0 0,13-3 0,-22 4 0,0 0 0,0 0 0,0-1 0,0 1 0,0-1 0,-1 0 0,1 0 0,-1 0 0,1 0 0,-1-1 0,0 0 0,0 1 0,0-1 0,0 0 0,0 0 0,3-6 0,-6 8 0,0 1 0,1-1 0,-1 0 0,0 1 0,0-1 0,0 0 0,1 0 0,-1 1 0,0-1 0,0 0 0,0 0 0,0 1 0,-1-1 0,1 0 0,0 0 0,0 1 0,0-1 0,-1 0 0,1 1 0,0-1 0,0 0 0,-1 1 0,1-1 0,-1 0 0,1 1 0,-1-1 0,1 1 0,-1-1 0,1 1 0,-1-1 0,1 1 0,-1-1 0,0 1 0,1-1 0,-1 1 0,0 0 0,1-1 0,-1 1 0,0 0 0,1 0 0,-1 0 0,0-1 0,-1 1 0,-36-6 0,36 6 0,-23 0 0,0 0 0,0 2 0,0 0 0,0 2 0,1 1 0,-1 1 0,1 1 0,0 1 0,1 1 0,-23 13 0,40-19 0,1 0 0,0 1 0,0 0 0,0 0 0,0 0 0,0 0 0,1 1 0,0-1 0,-4 7 0,7-9 0,0 0 0,-1 0 0,2 0 0,-1 0 0,0 0 0,0 0 0,0 0 0,1 0 0,0 1 0,-1-1 0,1 0 0,0 0 0,0 1 0,0-1 0,0 0 0,0 1 0,1-1 0,-1 0 0,1 0 0,-1 0 0,1 1 0,0-1 0,0 0 0,0 0 0,0 0 0,0 0 0,1 0 0,1 2 0,8 7 0,0 0 0,0-1 0,2 0 0,-1-1 0,1-1 0,0 0 0,1 0 0,20 7 0,-17-7 0,1 1 0,-1 1 0,-1 0 0,26 20 0,-40-28 0,0 0 0,1 1 0,-1-1 0,0 0 0,0 1 0,0-1 0,-1 1 0,1 0 0,-1-1 0,1 1 0,-1 0 0,0 0 0,0 0 0,0 0 0,0 0 0,0 6 0,-1-7 0,-1 1 0,1-1 0,-1 0 0,1 0 0,-1 0 0,0 0 0,0 1 0,0-1 0,0 0 0,0-1 0,-1 1 0,1 0 0,-1 0 0,1 0 0,-1-1 0,1 1 0,-1-1 0,0 1 0,0-1 0,0 0 0,0 0 0,0 0 0,0 0 0,-2 1 0,-13 5-273,1-2 0,-1 0 0,0 0 0,-26 2 0,-19 2-6553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26.557"/>
    </inkml:context>
    <inkml:brush xml:id="br0">
      <inkml:brushProperty name="width" value="0.05" units="cm"/>
      <inkml:brushProperty name="height" value="0.05" units="cm"/>
    </inkml:brush>
  </inkml:definitions>
  <inkml:trace contextRef="#ctx0" brushRef="#br0">1 21 24575,'0'-1'0,"0"0"0,0-1 0,0 1 0,0 0 0,0 0 0,0-1 0,0 1 0,0 0 0,1 0 0,-1 0 0,0 0 0,1-1 0,-1 1 0,2-1 0,-2 2 0,1-1 0,-1 1 0,0 0 0,0 0 0,1 0 0,-1 0 0,0 0 0,1 0 0,-1 0 0,0 0 0,1 0 0,-1 0 0,0 0 0,0 0 0,1 0 0,-1 0 0,0 0 0,1 1 0,-1-1 0,0 0 0,1 0 0,-1 0 0,0 0 0,0 0 0,1 1 0,-1-1 0,0 0 0,0 0 0,0 1 0,1-1 0,-1 0 0,0 0 0,0 1 0,3 3 0,0-1 0,-1 1 0,1 0 0,-1 0 0,0 0 0,2 8 0,19 73 0,-5 1 0,-3 2 0,-3-1 0,-1 117 0,-10-188-124,-1 1 0,0 0 0,-1-1 0,-1 1 0,-1-1 0,0 1-1,-1-1 1,-1 0 0,0-1 0,-11 22 0,1-12-6702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26.897"/>
    </inkml:context>
    <inkml:brush xml:id="br0">
      <inkml:brushProperty name="width" value="0.05" units="cm"/>
      <inkml:brushProperty name="height" value="0.05" units="cm"/>
    </inkml:brush>
  </inkml:definitions>
  <inkml:trace contextRef="#ctx0" brushRef="#br0">32 28 24575,'-14'-10'0,"13"9"0,-1 0 0,1 1 0,0-1 0,-1 0 0,1 0 0,-1-1 0,1 1 0,0 0 0,0 0 0,0-1 0,0 1 0,-2-3 0,6 4 0,0 0 0,0 0 0,0 1 0,0-1 0,0 1 0,0 0 0,0 0 0,5 2 0,66 33 0,-47-22 0,0-1 0,1-2 0,52 15 0,-71-24 0,-1 0 0,1-1 0,0 0 0,0-1 0,0 0 0,-1 0 0,1-1 0,0 0 0,0 0 0,-1-1 0,1-1 0,-1 1 0,1-1 0,-1-1 0,0 1 0,0-1 0,11-8 0,-17 11 0,-1 0 0,1-1 0,0 1 0,0 0 0,0-1 0,-1 1 0,1-1 0,-1 0 0,1 1 0,-1-1 0,0 0 0,0 0 0,0 0 0,0 0 0,0 0 0,0 0 0,0 0 0,-1 0 0,1-1 0,-1 1 0,1 0 0,-1-4 0,0 4 0,-1 0 0,0 1 0,1-1 0,-1 0 0,0 1 0,0-1 0,0 1 0,0-1 0,0 1 0,-1-1 0,1 1 0,0 0 0,-1-1 0,1 1 0,-1 0 0,1 0 0,-1 0 0,1 0 0,-1 1 0,0-1 0,0 0 0,1 1 0,-1-1 0,0 1 0,0-1 0,0 1 0,-2 0 0,-2-1 9,0 0-1,-1 1 1,1 0-1,0 0 1,0 1 0,0 0-1,0 0 1,0 0-1,0 1 1,0-1-1,0 1 1,1 1-1,-8 3 1,4 0-221,-1-1 0,2 1 0,-1 1-1,1 0 1,0 0 0,-12 14 0,2 3-6614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27.773"/>
    </inkml:context>
    <inkml:brush xml:id="br0">
      <inkml:brushProperty name="width" value="0.05" units="cm"/>
      <inkml:brushProperty name="height" value="0.05" units="cm"/>
    </inkml:brush>
  </inkml:definitions>
  <inkml:trace contextRef="#ctx0" brushRef="#br0">52 35 24575,'-4'0'0,"-26"-1"0,30 1 0,-1 0 0,0 1 0,1-1 0,-1 0 0,0 0 0,1 0 0,-1-1 0,0 1 0,1 0 0,-1 0 0,0 0 0,1 0 0,-1-1 0,0 1 0,1 0 0,-1 0 0,1-1 0,-1 1 0,0-1 0,1 1 0,-1 0 0,1-1 0,-1 1 0,1-1 0,0 1 0,-1-1 0,1 0 0,-1 1 0,1-1 0,-1-1 0,2 2 0,0-1 0,0 0 0,0 0 0,0 0 0,0 0 0,0 1 0,0-1 0,1 0 0,-1 1 0,0-1 0,0 1 0,0 0 0,1-1 0,-1 1 0,0 0 0,0 0 0,1-1 0,-1 1 0,3 1 0,-1-2 0,59-5 0,0 2 0,68 5 0,129 20 0,-234-18 0,769 32 0,-776-35 0,-12 1 0,0 0 0,0-1 0,0 0 0,0-1 0,0 1 0,0-1 0,0 0 0,0 0 0,0-1 0,0 0 0,0 0 0,-1 0 0,8-5 0,-12 6 0,-1 0 0,1 0 0,0 0 0,-1 0 0,1 0 0,-1 0 0,1-1 0,-1 1 0,1 0 0,-1 0 0,0-1 0,0 1 0,0 0 0,1-1 0,-1 1 0,0 0 0,-1 0 0,1-1 0,0 1 0,0 0 0,0-1 0,-1 1 0,1 0 0,-1 0 0,1 0 0,-1-1 0,0 1 0,1 0 0,-1 0 0,0 0 0,0 0 0,1 0 0,-1 0 0,0 0 0,0 0 0,0 1 0,0-1 0,0 0 0,-1 0 0,1 1 0,-2-2 0,3 2 0,0 0 0,-1 0 0,1 1 0,0-1 0,0 0 0,-1 0 0,1 0 0,0 0 0,-1 0 0,1 0 0,0 0 0,0 1 0,-1-1 0,1 0 0,0 0 0,0 0 0,0 0 0,-1 1 0,1-1 0,0 0 0,0 0 0,0 1 0,0-1 0,-1 0 0,1 0 0,0 1 0,0-1 0,0 0 0,0 0 0,0 1 0,0-1 0,0 0 0,0 1 0,0-1 0,0 0 0,0 0 0,0 1 0,0-1 0,0 0 0,0 1 0,0-1 0,0 0 0,0 0 0,0 1 0,1-1 0,2 20 0,-2-16 0,26 134-455,-6 2 0,4 186 0,-25-300-6371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28.131"/>
    </inkml:context>
    <inkml:brush xml:id="br0">
      <inkml:brushProperty name="width" value="0.05" units="cm"/>
      <inkml:brushProperty name="height" value="0.05" units="cm"/>
    </inkml:brush>
  </inkml:definitions>
  <inkml:trace contextRef="#ctx0" brushRef="#br0">0 46 24575,'78'21'0,"168"2"0,-240-22 0,0 0 0,0-1 0,1 1 0,-1-1 0,0 0 0,0-1 0,0 0 0,0 0 0,0 0 0,10-4 0,-14 4 0,1 0 0,-1-1 0,1 1 0,-1-1 0,0 1 0,0-1 0,0 0 0,0 0 0,0 0 0,0 0 0,0-1 0,-1 1 0,1 0 0,-1-1 0,1 1 0,-1-1 0,0 1 0,0-1 0,0 0 0,-1 1 0,1-1 0,-1 0 0,1 0 0,-1-5 0,0 8 2,1-1 0,-1 0-1,0 0 1,0 1-1,0-1 1,0 0 0,0 0-1,0 0 1,0 1 0,0-1-1,0 0 1,-1 0 0,1 1-1,0-1 1,0 0 0,-1 0-1,1 1 1,0-1-1,-1 0 1,1 1 0,-1-1-1,1 0 1,-1 1 0,1-1-1,-1 1 1,1-1 0,-1 1-1,0-1 1,1 1-1,-1-1 1,0 1 0,1-1-1,-1 1 1,0 0 0,0 0-1,1-1 1,-1 1 0,0 0-1,0 0 1,1 0 0,-1 0-1,0 0 1,0 0-1,0 0 1,1 0 0,-1 0-1,-1 0 1,-4 2-188,0-1 0,0 1 1,0 0-1,-11 6 0,12-6-329,-28 14-6311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56.570"/>
    </inkml:context>
    <inkml:brush xml:id="br0">
      <inkml:brushProperty name="width" value="0.05" units="cm"/>
      <inkml:brushProperty name="height" value="0.05" units="cm"/>
    </inkml:brush>
  </inkml:definitions>
  <inkml:trace contextRef="#ctx0" brushRef="#br0">704 770 24575,'1'1'0,"1"-1"0,-1 1 0,1 0 0,-1 0 0,1 0 0,-1 0 0,0 0 0,0 1 0,0-1 0,1 0 0,-1 0 0,0 1 0,0-1 0,-1 1 0,1-1 0,0 1 0,0-1 0,-1 1 0,1 0 0,-1-1 0,1 1 0,-1 2 0,7 13 0,-5-13 0,29 42 0,-29-44 0,0 0 0,0 0 0,-1 0 0,1 0 0,0 0 0,1 0 0,-1-1 0,0 1 0,0-1 0,1 0 0,-1 1 0,1-1 0,-1 0 0,1 0 0,-1-1 0,1 1 0,3 0 0,-5-1 0,1-1 0,-1 1 0,1 0 0,-1-1 0,0 0 0,1 1 0,-1-1 0,0 0 0,1 1 0,-1-1 0,0 0 0,0 0 0,0 0 0,0 0 0,0 0 0,0 0 0,0-1 0,0 1 0,0 0 0,-1 0 0,1-1 0,0 1 0,-1 0 0,1-1 0,-1 1 0,1 0 0,-1-1 0,0 1 0,0-1 0,1-1 0,3-50 0,-4 47 0,-1-17 0,-1 0 0,-1 1 0,0-1 0,-2 1 0,-1 0 0,-12-30 0,1 11 0,-1 0 0,-33-50 0,25 49 0,-2 1 0,-2 2 0,-1 1 0,-2 2 0,-2 1 0,-49-40 0,62 59 0,0 0 0,-1 2 0,-1 0 0,0 1 0,-1 2 0,0 0 0,-1 2 0,0 1 0,0 1 0,-1 1 0,1 1 0,-54-2 0,34 11 0,44-4 0,1 0 0,0 0 0,-1 1 0,1-1 0,0 0 0,-1 1 0,1-1 0,0 1 0,0-1 0,-1 1 0,1 0 0,0-1 0,0 1 0,0 0 0,0 0 0,0 0 0,0 0 0,0 0 0,0 0 0,0 0 0,1 0 0,-1 0 0,0 0 0,1 0 0,-1 1 0,1-1 0,-1 0 0,1 1 0,-1-1 0,1 2 0,0-3-42,0 1-1,0 0 0,0-1 1,0 1-1,1 0 0,-1-1 1,0 1-1,0 0 0,1-1 1,-1 1-1,0-1 0,1 1 1,-1 0-1,0-1 0,1 1 1,-1-1-1,1 1 0,-1-1 1,1 0-1,-1 1 0,1-1 1,0 1-1,-1-1 0,1 0 1,-1 1-1,1-1 0,0 0 1,-1 0-1,1 0 0,0 1 1,0-1-1,10 0-6783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57.101"/>
    </inkml:context>
    <inkml:brush xml:id="br0">
      <inkml:brushProperty name="width" value="0.05" units="cm"/>
      <inkml:brushProperty name="height" value="0.05" units="cm"/>
    </inkml:brush>
  </inkml:definitions>
  <inkml:trace contextRef="#ctx0" brushRef="#br0">0 7 24575,'0'-5'0,"0"3"0,5 3 0,1 5 0,0 6 0,-2 5 0,4 6 0,1 7 0,-2 8 0,-2 2 0,3 4 0,0-1 0,-2 1 0,-1-2 0,-2-3 0,-1-4 0,-1-8-8191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57.462"/>
    </inkml:context>
    <inkml:brush xml:id="br0">
      <inkml:brushProperty name="width" value="0.05" units="cm"/>
      <inkml:brushProperty name="height" value="0.05" units="cm"/>
    </inkml:brush>
  </inkml:definitions>
  <inkml:trace contextRef="#ctx0" brushRef="#br0">106 411 24575,'-2'-2'0,"-14"-13"0,2 0 0,0-1 0,0-1 0,-11-19 0,22 31 0,0-1 0,0 1 0,1-1 0,0 1 0,0-1 0,0 0 0,1 0 0,0 0 0,0 0 0,0 0 0,1 0 0,0 0 0,0 0 0,1 1 0,-1-1 0,1 0 0,1 0 0,-1 0 0,4-7 0,0 2 0,0 1 0,1 0 0,0 0 0,1 1 0,0 0 0,1 0 0,0 0 0,0 1 0,0 1 0,1-1 0,1 1 0,-1 1 0,1 0 0,0 0 0,16-6 0,-4 2 0,0 2 0,1 0 0,0 2 0,1 0 0,-1 2 0,37-3 0,-48 7 0,0-1 0,0 2 0,0 0 0,0 0 0,0 1 0,0 1 0,-1 0 0,1 1 0,-1 0 0,1 0 0,-1 1 0,11 7 0,-17-9 0,-1 1 0,1-1 0,0 1 0,-1 0 0,0 0 0,0 1 0,0-1 0,-1 1 0,1 0 0,-1-1 0,0 2 0,0-1 0,-1 0 0,0 1 0,0-1 0,0 1 0,0-1 0,-1 1 0,0 0 0,0 0 0,-1 0 0,1 0 0,-1-1 0,-1 1 0,1 0 0,-2 8 0,-1-2 9,-1 1-1,0 0 1,-1-1-1,-1 0 1,1 0 0,-2-1-1,0 0 1,0 0-1,-1 0 1,0-1-1,-1 0 1,0 0-1,-14 11 1,-12 7-504,-1-1 0,-60 33 0,76-48-6331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57.977"/>
    </inkml:context>
    <inkml:brush xml:id="br0">
      <inkml:brushProperty name="width" value="0.05" units="cm"/>
      <inkml:brushProperty name="height" value="0.05" units="cm"/>
    </inkml:brush>
  </inkml:definitions>
  <inkml:trace contextRef="#ctx0" brushRef="#br0">0 1 24575,'9'0'0,"0"1"0,0 1 0,-1 0 0,1 0 0,-1 0 0,1 1 0,-1 0 0,0 1 0,0 0 0,0 0 0,10 8 0,-6-3 0,0 0 0,-1 1 0,0 0 0,-1 1 0,0 0 0,9 13 0,-15-19 0,-1 1 0,-1-1 0,1 1 0,-1 0 0,0 0 0,0-1 0,-1 1 0,1 0 0,-1 0 0,-1 1 0,1 10 0,-1-14 0,0-1 0,0 0 0,0 1 0,-1-1 0,1 1 0,0-1 0,-1 1 0,0-1 0,0 0 0,0 0 0,0 1 0,0-1 0,0 0 0,0 0 0,-1 0 0,1 0 0,-1 0 0,0 0 0,1-1 0,-1 1 0,0 0 0,0-1 0,0 1 0,0-1 0,0 0 0,0 0 0,-1 0 0,1 0 0,0 0 0,0 0 0,-5 0 0,5 0 0,0-1 0,0 0 0,0 1 0,0-1 0,1 0 0,-1 0 0,0 0 0,0-1 0,0 1 0,0 0 0,0-1 0,0 1 0,1-1 0,-1 0 0,0 0 0,0 1 0,1-1 0,-1 0 0,0 0 0,1-1 0,-1 1 0,1 0 0,0 0 0,-1-1 0,1 1 0,0-1 0,0 1 0,0-1 0,0 0 0,0 1 0,0-1 0,0 0 0,1 1 0,-1-1 0,0 0 0,1 0 0,0 0 0,-1 0 0,1-3 0,-1-1 0,1-1 0,0 0 0,0 0 0,0 0 0,1 0 0,0 1 0,1-1 0,-1 0 0,1 1 0,3-7 0,-1 4 0,0 1 0,1 0 0,0 1 0,0-1 0,1 1 0,0 0 0,0 1 0,1-1 0,0 1 0,0 1 0,0-1 0,1 1 0,-1 0 0,1 1 0,1 0 0,-1 0 0,0 0 0,1 1 0,0 1 0,0 0 0,-1 0 0,2 0 0,-1 1 0,0 1 0,0-1 0,0 1 0,0 1 0,0 0 0,0 0 0,0 1 0,13 4 0,-15-4 5,-1 1-1,1 1 1,-1-1-1,0 1 1,0 0-1,0 0 0,0 1 1,-1 0-1,0 0 1,0 0-1,8 10 1,2 8-162,24 43 0,-17-26-948,-7-15-5721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58.341"/>
    </inkml:context>
    <inkml:brush xml:id="br0">
      <inkml:brushProperty name="width" value="0.05" units="cm"/>
      <inkml:brushProperty name="height" value="0.05" units="cm"/>
    </inkml:brush>
  </inkml:definitions>
  <inkml:trace contextRef="#ctx0" brushRef="#br0">28 109 24575,'-4'-5'0,"-2"-6"0,0-6 0,1-5 0,2-3 0,1 8 0,1 6-8191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58.707"/>
    </inkml:context>
    <inkml:brush xml:id="br0">
      <inkml:brushProperty name="width" value="0.05" units="cm"/>
      <inkml:brushProperty name="height" value="0.05" units="cm"/>
    </inkml:brush>
  </inkml:definitions>
  <inkml:trace contextRef="#ctx0" brushRef="#br0">1 32 24575,'2'0'0,"1"1"0,-1-1 0,1 1 0,-1 0 0,0 0 0,1 0 0,-1 0 0,0 1 0,0-1 0,0 1 0,0-1 0,3 4 0,22 23 0,-26-27 0,20 24 0,28 47 0,-7-9 0,-41-62 0,-1 0 0,1 1 0,0-1 0,0 0 0,0 1 0,0-1 0,1 0 0,-1 0 0,0 0 0,0 0 0,1 0 0,-1 0 0,0 0 0,1-1 0,-1 1 0,1 0 0,-1-1 0,1 1 0,0-1 0,-1 1 0,3-1 0,-3 0 0,0-1 0,1 0 0,-1 0 0,0 1 0,0-1 0,0 0 0,0 0 0,0 0 0,0 0 0,-1 0 0,1 0 0,0 0 0,0 0 0,-1-1 0,1 1 0,-1 0 0,1 0 0,-1-1 0,1 1 0,-1 0 0,0-1 0,1 1 0,-1 0 0,0-1 0,0 1 0,0-2 0,1-16 0,-1 0 0,-2-22 0,0 29 0,2-1 0,-1 0 0,1 0 0,1 1 0,0-1 0,6-23 0,-6 34-85,0 0 0,0 0-1,0 0 1,0 0 0,0 0-1,1 0 1,-1 0 0,0 1-1,1-1 1,0 1 0,-1-1-1,1 1 1,0-1 0,0 1-1,3-2 1,12-4-6741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0.550"/>
    </inkml:context>
    <inkml:brush xml:id="br0">
      <inkml:brushProperty name="width" value="0.05" units="cm"/>
      <inkml:brushProperty name="height" value="0.05" units="cm"/>
    </inkml:brush>
  </inkml:definitions>
  <inkml:trace contextRef="#ctx0" brushRef="#br0">198 1 24575,'-6'0'0,"0"1"0,0 0 0,0 1 0,0-1 0,0 1 0,0 1 0,1-1 0,-1 1 0,1 0 0,0 0 0,-1 0 0,2 1 0,-1 0 0,0 0 0,1 0 0,-1 0 0,1 1 0,1 0 0,-1 0 0,0 0 0,-4 9 0,-2 5 0,0 1 0,1 0 0,1 0 0,-10 39 0,9-17 0,2-1 0,1 1 0,3 1 0,1-1 0,2 0 0,2 0 0,11 67 0,-11-98-227,1-1-1,0 1 1,1-1-1,0 0 1,7 11-1,5 5-6598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59.192"/>
    </inkml:context>
    <inkml:brush xml:id="br0">
      <inkml:brushProperty name="width" value="0.05" units="cm"/>
      <inkml:brushProperty name="height" value="0.05" units="cm"/>
    </inkml:brush>
  </inkml:definitions>
  <inkml:trace contextRef="#ctx0" brushRef="#br0">138 402 24575,'5'-1'0,"0"1"0,-1-1 0,1 0 0,0-1 0,0 1 0,-1-1 0,1 0 0,-1 0 0,1 0 0,-1 0 0,0-1 0,0 0 0,0 0 0,0 0 0,-1 0 0,1-1 0,-1 1 0,5-8 0,-7 10 0,0-1 0,1 0 0,-1 0 0,0 0 0,-1 1 0,1-1 0,0 0 0,0 0 0,-1 0 0,1 0 0,-1 0 0,0 0 0,0 0 0,1-1 0,-1 1 0,0 0 0,-1 0 0,1 0 0,0 0 0,-1 0 0,1 0 0,-1 0 0,1 0 0,-1 0 0,0 0 0,0 1 0,0-1 0,0 0 0,0 0 0,-1 1 0,1-1 0,0 0 0,-1 1 0,1 0 0,-1-1 0,0 1 0,1 0 0,-1 0 0,0 0 0,0 0 0,1 0 0,-1 0 0,0 0 0,-4 0 0,0-1 0,0 0 0,0 1 0,-1 0 0,1 0 0,0 1 0,-1 0 0,1 0 0,0 0 0,-1 1 0,1 0 0,0 0 0,-1 0 0,1 1 0,0 0 0,0 0 0,0 1 0,1-1 0,-1 1 0,1 1 0,-1-1 0,1 1 0,0 0 0,0 0 0,1 0 0,-7 8 0,7-7 0,0-1 0,0 1 0,1 0 0,0 0 0,0 0 0,0 0 0,1 1 0,-1-1 0,1 1 0,0 0 0,1-1 0,-2 9 0,3-10 0,0 0 0,0 0 0,0 1 0,0-1 0,1 0 0,0 0 0,0 0 0,0 1 0,0-1 0,0 0 0,1-1 0,0 1 0,0 0 0,0 0 0,0-1 0,1 1 0,-1-1 0,5 5 0,-2-4 0,-1 0 0,1-1 0,0 1 0,0-1 0,0 0 0,0 0 0,0-1 0,0 0 0,1 0 0,-1 0 0,1 0 0,0-1 0,0 0 0,-1 0 0,10 0 0,-10-1 0,-1 0 0,1 0 0,-1 0 0,0-1 0,1 0 0,-1 0 0,0 0 0,1 0 0,-1 0 0,0-1 0,0 0 0,0 0 0,0 0 0,0-1 0,-1 1 0,1-1 0,-1 0 0,1 1 0,-1-2 0,4-4 0,-7 8 0,0-1 0,1 1 0,-1-1 0,0 1 0,0-1 0,1 1 0,-1-1 0,0 1 0,1-1 0,-1 1 0,0-1 0,1 1 0,-1 0 0,0-1 0,1 1 0,-1 0 0,1-1 0,-1 1 0,1 0 0,-1 0 0,1 0 0,-1-1 0,1 1 0,-1 0 0,1 0 0,-1 0 0,1 0 0,1 0 0,4 13 0,-1 1 0,-2-10 0,-1 1 0,1-1 0,0 1 0,0-1 0,0 0 0,0 0 0,1 0 0,-1-1 0,1 1 0,0-1 0,0 0 0,1 0 0,-1 0 0,1-1 0,-1 1 0,1-1 0,0 0 0,0 0 0,0-1 0,7 2 0,-6-3 0,0 1 0,0-1 0,0 0 0,0 0 0,0-1 0,0 0 0,0 0 0,0 0 0,0-1 0,0 0 0,-1 0 0,1-1 0,0 1 0,-1-1 0,0 0 0,0-1 0,7-5 0,-6 3 0,0 0 0,0 0 0,-1-1 0,0 0 0,0 0 0,-1-1 0,0 0 0,0 1 0,0-1 0,-1 0 0,-1-1 0,1 1 0,-1 0 0,0-1 0,0-10 0,1-19 0,-2 0 0,-3-46 0,-1 32 0,2 16 0,-1 1 0,-3 1 0,-10-48 0,152 557 0,-121-420 0,-16-55 1,0 0-1,0 0 1,0 1 0,0-1-1,1 0 1,-1 0-1,0 0 1,0 1 0,0-1-1,0 0 1,0 0-1,0 0 1,0 1 0,0-1-1,0 0 1,0 0 0,0 0-1,0 1 1,0-1-1,0 0 1,0 0 0,0 0-1,0 1 1,0-1-1,0 0 1,0 0 0,0 0-1,0 1 1,-1-1-1,1 0 1,0 0 0,0 0-1,0 0 1,0 1-1,0-1 1,0 0 0,-1 0-1,1 0 1,0 0-1,0 0 1,0 1 0,-1-1-1,-6-5-1391,-4-6-5435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59.598"/>
    </inkml:context>
    <inkml:brush xml:id="br0">
      <inkml:brushProperty name="width" value="0.05" units="cm"/>
      <inkml:brushProperty name="height" value="0.05" units="cm"/>
    </inkml:brush>
  </inkml:definitions>
  <inkml:trace contextRef="#ctx0" brushRef="#br0">1 189 24575,'0'-1'0,"0"0"0,0 0 0,1 0 0,-1 0 0,1 0 0,-1 0 0,0 0 0,1 0 0,0 0 0,-1 1 0,1-1 0,-1 0 0,1 0 0,0 1 0,0-1 0,-1 0 0,1 1 0,0-1 0,0 0 0,0 1 0,0-1 0,0 1 0,0 0 0,0-1 0,0 1 0,0 0 0,0-1 0,0 1 0,0 0 0,0 0 0,0 0 0,0 0 0,0 0 0,2 0 0,37 4 0,-11 2 0,1-2 0,0-1 0,1-1 0,-1-1 0,38-5 0,-48 2 0,1-1 0,0-1 0,-1-1 0,0-1 0,0-1 0,-1 0 0,1-2 0,25-15 0,-42 23 0,-1-1 0,1 0 0,-1 1 0,1-1 0,-1 0 0,0-1 0,0 1 0,0 0 0,0-1 0,0 1 0,-1-1 0,1 1 0,-1-1 0,0 0 0,1 0 0,-1 1 0,1-7 0,-2 7 0,0-1 0,0 1 0,0 0 0,-1 0 0,1-1 0,0 1 0,-1 0 0,0 0 0,0 0 0,1 0 0,-1-1 0,0 1 0,-1 1 0,1-1 0,0 0 0,-1 0 0,1 0 0,-1 1 0,1-1 0,-1 0 0,0 1 0,1 0 0,-1-1 0,-4-1 0,1 0 0,-1 0 0,0 0 0,0 1 0,0 0 0,0 0 0,-1 1 0,1-1 0,0 1 0,-1 0 0,1 1 0,0 0 0,-1 0 0,-12 2 0,11-1 0,0 1 0,0 0 0,0 0 0,0 0 0,0 1 0,0 1 0,1-1 0,0 1 0,-1 1 0,-8 6 0,14-9 0,0-1 0,0 1 0,0-1 0,1 1 0,-1 0 0,0 0 0,1 0 0,-1 0 0,1 0 0,0 0 0,-1 0 0,1 0 0,0 1 0,0-1 0,1 0 0,-1 1 0,0-1 0,1 1 0,0-1 0,-1 1 0,1-1 0,0 1 0,0-1 0,0 1 0,1-1 0,-1 1 0,1-1 0,-1 0 0,1 1 0,0-1 0,0 0 0,0 1 0,0-1 0,0 0 0,2 3 0,2 1 0,0 0 0,0 0 0,0 0 0,1-1 0,-1 0 0,2 0 0,-1 0 0,0-1 0,1 0 0,7 3 0,7 2 0,1-2 0,0-1 0,0-1 0,0 0 0,0-2 0,1-1 0,0 0 0,0-2 0,39-4 0,-36 0 120,-25 4-164,-1 0 1,1 0-1,0 0 0,-1 0 1,1-1-1,0 1 0,-1 0 1,1 0-1,0 0 0,-1 0 1,1-1-1,-1 1 0,1 0 1,-1 0-1,1-1 0,-1 1 0,1-1 1,-1 1-1,1 0 0,-1-1 1,1 1-1,-1-1 0,1 1 1,-1-1-1,0 1 0,1-1 1,-1 0-1,0 1 0,0-1 1,1 1-1,-1-1 0,0 0 1,0 0-1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7:06.244"/>
    </inkml:context>
    <inkml:brush xml:id="br0">
      <inkml:brushProperty name="width" value="0.05" units="cm"/>
      <inkml:brushProperty name="height" value="0.05" units="cm"/>
    </inkml:brush>
  </inkml:definitions>
  <inkml:trace contextRef="#ctx0" brushRef="#br0">407 1 24575,'0'0'0,"1"0"0,-1 0 0,1 0 0,-1 0 0,1 1 0,0-1 0,-1 0 0,1 0 0,-1 0 0,1 1 0,-1-1 0,1 0 0,-1 1 0,0-1 0,1 0 0,-1 1 0,1-1 0,-1 1 0,0-1 0,1 0 0,-1 1 0,0-1 0,1 1 0,-1-1 0,0 1 0,0-1 0,1 1 0,-1 0 0,0-1 0,0 1 0,0-1 0,0 1 0,0-1 0,0 1 0,0 0 0,0-1 0,0 1 0,0-1 0,0 1 0,0-1 0,0 1 0,-1-1 0,1 1 0,0-1 0,0 1 0,-1 0 0,1 0 0,-14 31 0,12-28 0,-33 59 0,20-38 0,2 1 0,-19 49 0,26-56 0,11-34 0,11-31 0,-2 15 0,-8 15 0,1-1 0,1 2 0,0-1 0,1 1 0,14-18 0,-22 32 0,0 1 0,0-1 0,0 0 0,0 0 0,0 1 0,0-1 0,1 0 0,-1 1 0,0-1 0,0 1 0,1 0 0,-1-1 0,0 1 0,1 0 0,-1 0 0,0 0 0,0 0 0,1 0 0,-1 0 0,0 0 0,1 0 0,-1 1 0,0-1 0,1 0 0,-1 1 0,0-1 0,0 1 0,0 0 0,1-1 0,-1 1 0,0 0 0,0-1 0,0 1 0,0 0 0,0 0 0,0 0 0,0 0 0,1 2 0,3 3 0,1 0 0,-1 0 0,0 1 0,-1-1 0,5 9 0,-2 1 0,0-1 0,-2 1 0,1 1 0,-2-1 0,0 1 0,-1-1 0,-1 1 0,0 30 0,-2-47 0,1 0 0,-1 0 0,0 1 0,0-1 0,1 0 0,-1 1 0,0-1 0,1 0 0,-1 0 0,0 1 0,1-1 0,-1 0 0,0 0 0,1 0 0,-1 1 0,0-1 0,1 0 0,-1 0 0,0 0 0,1 0 0,-1 0 0,1 0 0,-1 0 0,0 0 0,1 0 0,-1 0 0,1 0 0,-1 0 0,0 0 0,1 0 0,-1 0 0,0-1 0,1 1 0,-1 0 0,1 0 0,-1 0 0,0 0 0,0-1 0,1 1 0,-1 0 0,0 0 0,1-1 0,-1 0 0,27-13 0,-16 8 0,50-17 0,0 1 0,1 4 0,102-17 0,-162 35 0,23-7 0,-25 4 0,-14 4 0,10 0 0,-1 0 0,1 0 0,0 1 0,-1-1 0,1 1 0,0 0 0,0 0 0,0 1 0,0-1 0,1 1 0,-1 0 0,1 0 0,-1 0 0,-3 5 0,-6 8 0,1 1 0,-12 18 0,-12 18 0,-7-2 0,-3-2 0,-61 50 0,107-99 0,0 0 0,0 0 0,0-1 0,0 1 0,0 0 0,-1 0 0,1 0 0,0 1 0,0-1 0,0 0 0,0 0 0,0 0 0,-1 0 0,1 0 0,0 0 0,0 0 0,0 0 0,0 0 0,0 0 0,0 0 0,0 0 0,-1 0 0,1 0 0,0 0 0,0 1 0,0-1 0,0 0 0,0 0 0,0 0 0,0 0 0,0 0 0,0 0 0,0 0 0,0 1 0,0-1 0,0 0 0,0 0 0,0 0 0,0 0 0,0 0 0,0 1 0,0-1 0,0 0 0,0 0 0,0 0 0,0 0 0,0 0 0,0 0 0,0 1 0,0-1 0,0 0 0,0 0 0,0 0 0,0 0 0,0 0 0,0 0 0,0 0 0,0 1 0,0-1 0,0 0 0,1 0 0,-1 0 0,0 0 0,13-2 0,19-7 0,-29 8 0,3 0 0,1 0 0,0 0 0,0 1 0,0-1 0,0 1 0,0 1 0,0-1 0,0 1 0,-1 1 0,1-1 0,0 1 0,-1 0 0,1 1 0,-1-1 0,1 1 0,-1 1 0,11 7 0,-8-5 0,0 0 0,-1 1 0,0 0 0,0 1 0,0 0 0,-1 0 0,0 0 0,-1 1 0,0 0 0,8 15 0,-14-23 0,1 0 0,-1 0 0,1 1 0,-1-1 0,0 0 0,1 0 0,-1 0 0,0 0 0,0 0 0,0 0 0,0 0 0,0 0 0,0 1 0,0-1 0,0 0 0,0 0 0,0 0 0,-1 0 0,1 0 0,0 0 0,-1 0 0,1 0 0,-1 0 0,1 0 0,-2 1 0,1 0 0,-1-1 0,0 0 0,1 1 0,-1-1 0,0 0 0,0 0 0,0 0 0,0 0 0,0 0 0,0-1 0,0 1 0,-3 0 0,-9 1 0,0-1 0,0-1 0,-19-1 0,22 1 0,-161-16 0,-6 1 0,125 16 0,35 0 0,-1-1 0,1 0 0,-1-1 0,-23-5 0,30 1 0,13-2 0,18-7 0,-2 2 0,-8 1 0,-1 1 0,1-2 0,-2 0 0,0 0 0,0 0 0,-1 0 0,0-1 0,4-17 0,25-115 0,-28 109 0,7-22 0,-7 33 0,-1-1 0,3-33 0,-11 48 0,-3 11 0,-13 20 0,3-4 0,-29 1 0,0-2 0,-92 17 0,13-4 0,119-27 0,6-3 0,17-5 0,29-10 0,0 4-16,49-10-1333,-73 20-5477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7:06.737"/>
    </inkml:context>
    <inkml:brush xml:id="br0">
      <inkml:brushProperty name="width" value="0.05" units="cm"/>
      <inkml:brushProperty name="height" value="0.05" units="cm"/>
    </inkml:brush>
  </inkml:definitions>
  <inkml:trace contextRef="#ctx0" brushRef="#br0">1 7 24575,'0'-5'0,"4"4"0,7 6 0,6 6 0,9 7 0,5 10 0,2 4 0,0 1 0,3 5 0,1 0 0,-2-1 0,-1-3 0,-3-2 0,-2-2 0,-1-7 0,0-6 0,-10-11 0,-8-7-8191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7:07.082"/>
    </inkml:context>
    <inkml:brush xml:id="br0">
      <inkml:brushProperty name="width" value="0.05" units="cm"/>
      <inkml:brushProperty name="height" value="0.05" units="cm"/>
    </inkml:brush>
  </inkml:definitions>
  <inkml:trace contextRef="#ctx0" brushRef="#br0">377 1 24575,'2'0'0,"-1"0"0,1 0 0,0 0 0,0 0 0,-1 0 0,1 0 0,0 1 0,-1-1 0,1 0 0,0 1 0,-1 0 0,1-1 0,0 1 0,-1 0 0,1 0 0,-1 0 0,0 0 0,1 0 0,-1 0 0,2 2 0,-2-2 0,0 1 0,-1-1 0,1 1 0,-1-1 0,1 1 0,-1-1 0,0 1 0,0 0 0,1-1 0,-1 1 0,0-1 0,0 1 0,-1 0 0,1-1 0,0 1 0,0-1 0,-1 3 0,-3 6 0,0 0 0,-1 0 0,0 0 0,0-1 0,-7 9 0,-140 171 0,33-46 0,97-114 0,2 1 0,1 1 0,-16 37 0,23-28 0,13-21 0,-1-19 0,0 1 0,1-1 0,-1 0 0,0 1 0,1-1 0,-1 0 0,0 0 0,1 1 0,-1-1 0,0 0 0,1 0 0,-1 0 0,1 1 0,-1-1 0,0 0 0,1 0 0,-1 0 0,1 0 0,-1 0 0,1 0 0,-1 0 0,0 0 0,1 0 0,-1 0 0,1 0 0,-1 0 0,0 0 0,1 0 0,-1-1 0,1 1 0,-1 0 0,0 0 0,1 0 0,-1-1 0,1 1 0,-1 0 0,1-1 0,1 0-62,-1-1 0,1 0 0,0 1 0,0-1 0,-1 0 0,1 0 0,-1 0 0,0 0 0,0 0 0,1-1 0,-1 1 0,-1 0-1,1-1 1,0 1 0,0 0 0,-1-1 0,0 1 0,1-1 0,-1 1 0,0-1 0,0-3 0,-2-17-6764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7:09.362"/>
    </inkml:context>
    <inkml:brush xml:id="br0">
      <inkml:brushProperty name="width" value="0.05" units="cm"/>
      <inkml:brushProperty name="height" value="0.05" units="cm"/>
    </inkml:brush>
  </inkml:definitions>
  <inkml:trace contextRef="#ctx0" brushRef="#br0">6 68 24575,'0'-5'0,"-4"-1"0,2 0 0,7 2 0,7 0 0,6 2 0,10-4 0,4-1 0,1 1 0,0 2 0,0 0 0,-3-2 0,-5-1-8191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7:09.778"/>
    </inkml:context>
    <inkml:brush xml:id="br0">
      <inkml:brushProperty name="width" value="0.05" units="cm"/>
      <inkml:brushProperty name="height" value="0.05" units="cm"/>
    </inkml:brush>
  </inkml:definitions>
  <inkml:trace contextRef="#ctx0" brushRef="#br0">0 11 24575,'5'0'0,"6"0"0,6 0 0,5 0 0,2 0 0,3 0 0,1 0 0,6 0 0,0 0 0,5 0 0,0 0 0,-2 0 0,-2 0 0,-4 0 0,-5-4 0,-13-3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7:10.589"/>
    </inkml:context>
    <inkml:brush xml:id="br0">
      <inkml:brushProperty name="width" value="0.05" units="cm"/>
      <inkml:brushProperty name="height" value="0.05" units="cm"/>
    </inkml:brush>
  </inkml:definitions>
  <inkml:trace contextRef="#ctx0" brushRef="#br0">1 284 24575,'4'1'0,"0"1"0,0 0 0,0 0 0,0 0 0,0 1 0,-1-1 0,1 1 0,0 0 0,-1 0 0,0 0 0,0 0 0,3 5 0,3 1 0,11 13 0,-15-16 0,0 0 0,1 0 0,0-1 0,0 0 0,9 7 0,-13-11 0,1 0 0,-1 0 0,0 0 0,1 0 0,-1-1 0,1 1 0,-1 0 0,1-1 0,-1 0 0,1 0 0,-1 0 0,1 0 0,-1 0 0,1 0 0,-1 0 0,1-1 0,-1 0 0,1 1 0,-1-1 0,0 0 0,4-2 0,2-1 0,0-1 0,0 0 0,-1 0 0,0-1 0,0 0 0,0 0 0,-1-1 0,0 0 0,6-8 0,6-12 0,19-36 0,-14 22 0,17-34 0,-26 46 0,30-45 0,-29 59 120,-14 15-145,-1 0 1,0 0 0,0-1-1,1 1 1,-1 0 0,0 0-1,0 0 1,1 0 0,-1 0-1,0 0 1,1 0 0,-1 0-1,0 0 1,1 0 0,-1 0-1,0 0 1,0 0 0,1 0-1,-1 0 1,0 0 0,0 0-1,1 0 1,-1 1 0,0-1-1,1 0 1,-1 0 0,0 0-1,0 0 1,0 0-1,1 1 1,-1-1 0,0 0-1,0 0 1,0 1 0,1-1-1,-1 0 1,0 0 0,0 1-1,0-1 1,0 0 0,0 0-1,0 1 1,1-1 0,-1 0-1,0 0 1,0 1 0,0-1-1,0 0 1,0 1 0,0-1-1,0 0 1,0 0 0,0 1-1,0-1 1,-1 0 0,1 1-1,0-1 1,0 0 0,0 0-1,0 1 1,-2 13-6802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7:11.104"/>
    </inkml:context>
    <inkml:brush xml:id="br0">
      <inkml:brushProperty name="width" value="0.05" units="cm"/>
      <inkml:brushProperty name="height" value="0.05" units="cm"/>
    </inkml:brush>
  </inkml:definitions>
  <inkml:trace contextRef="#ctx0" brushRef="#br0">1 266 24575,'0'-1'0,"1"0"0,-1-1 0,1 1 0,-1 0 0,1 0 0,0 0 0,-1 0 0,1 0 0,0 0 0,0 0 0,0 0 0,0 0 0,0 0 0,0 0 0,0 0 0,0 1 0,0-1 0,0 0 0,0 1 0,1-1 0,-1 1 0,0 0 0,0-1 0,1 1 0,-1 0 0,0 0 0,1-1 0,-1 1 0,2 0 0,1 0 0,1-1 0,-1 1 0,1 0 0,0 0 0,-1 0 0,1 0 0,4 2 0,-4 0 0,-1 0 0,0 1 0,0-1 0,0 1 0,-1 0 0,1 0 0,-1 0 0,1 1 0,-1-1 0,0 1 0,0-1 0,-1 1 0,1 0 0,-1 0 0,0 1 0,0-1 0,0 0 0,0 1 0,1 6 0,-3-10 0,0 0 0,1 0 0,-1 0 0,0 0 0,1 0 0,-1 0 0,1 0 0,-1 0 0,1 0 0,0 0 0,-1 0 0,1-1 0,0 1 0,-1 0 0,1 0 0,0-1 0,0 1 0,0-1 0,0 1 0,0-1 0,0 1 0,0-1 0,0 1 0,0-1 0,0 0 0,0 1 0,0-1 0,0 0 0,0 0 0,0 0 0,0 0 0,0 0 0,0 0 0,0 0 0,0 0 0,0-1 0,0 1 0,0 0 0,0 0 0,0-1 0,0 1 0,0-1 0,0 1 0,0-1 0,0 0 0,0 1 0,1-2 0,5-3 0,0-1 0,0 0 0,-1 0 0,9-10 0,103-141 0,-54 68 0,-61 86-57,-1-1 0,1 1 1,-1-1-1,1 1 0,0 0 0,0 0 0,1 0 0,-1 0 0,1 1 0,-1-1 0,1 1 1,0 0-1,0 0 0,0 0 0,0 1 0,0-1 0,0 1 0,0 0 0,0 0 1,1 1-1,-1-1 0,0 1 0,7 0 0,12 4-6769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7:11.871"/>
    </inkml:context>
    <inkml:brush xml:id="br0">
      <inkml:brushProperty name="width" value="0.05" units="cm"/>
      <inkml:brushProperty name="height" value="0.05" units="cm"/>
    </inkml:brush>
  </inkml:definitions>
  <inkml:trace contextRef="#ctx0" brushRef="#br0">1 184 24575,'2'0'0,"0"0"0,0 0 0,0-1 0,0 1 0,0-1 0,0 0 0,-1 1 0,1-1 0,0 0 0,2-2 0,-2 2 0,-1 0 0,1 0 0,0 0 0,0 0 0,0 0 0,0 1 0,0-1 0,0 1 0,0-1 0,0 1 0,0 0 0,4 0 0,2 1 0,0 1 0,-1 1 0,1-1 0,-1 1 0,1 1 0,-1 0 0,0 0 0,0 0 0,-1 0 0,13 12 0,-12-10 0,1 0 0,0 0 0,0 0 0,1-1 0,0-1 0,0 0 0,12 5 0,-15-8 0,0 0 0,0-1 0,0 1 0,0-1 0,-1 0 0,1-1 0,0 0 0,0 0 0,0 0 0,-1 0 0,1-1 0,-1 0 0,1 0 0,-1-1 0,0 1 0,0-1 0,10-7 0,5-6 0,-1 0 0,34-38 0,-13 12 0,-8 10 0,-25 23 0,0 0 0,1 1 0,0 1 0,0-1 0,1 1 0,0 1 0,1 0 0,10-6 0,-17 11-114,-1 1 1,1-1-1,-1 1 0,1-1 0,0 1 1,-1 0-1,1 0 0,0 0 0,-1 0 1,1 1-1,3 0 0,9 3-6712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0.987"/>
    </inkml:context>
    <inkml:brush xml:id="br0">
      <inkml:brushProperty name="width" value="0.05" units="cm"/>
      <inkml:brushProperty name="height" value="0.05" units="cm"/>
    </inkml:brush>
  </inkml:definitions>
  <inkml:trace contextRef="#ctx0" brushRef="#br0">128 259 24575,'-1'-1'0,"0"0"0,-1-1 0,1 1 0,0 0 0,-1 0 0,1 0 0,-1 0 0,1 1 0,-1-1 0,1 0 0,-1 1 0,1-1 0,-1 1 0,0-1 0,1 1 0,-1 0 0,0-1 0,1 1 0,-1 0 0,0 0 0,0 0 0,1 1 0,-1-1 0,0 0 0,1 1 0,-1-1 0,1 1 0,-1-1 0,0 1 0,1 0 0,-1 0 0,1-1 0,-1 1 0,1 0 0,0 0 0,0 1 0,-1-1 0,1 0 0,0 0 0,0 1 0,0-1 0,0 0 0,-1 3 0,-4 5 0,0 0 0,0 0 0,1 1 0,0 0 0,-4 13 0,-16 50 0,60-149 0,-7 4 0,21-48 0,-40 102 0,0 1 0,1 1 0,0-1 0,21-22 0,-28 36 0,-1 0 0,1 0 0,0 0 0,0 1 0,0-1 0,0 1 0,0 0 0,1 0 0,-1 0 0,0 0 0,1 1 0,0-1 0,-1 1 0,1 0 0,0 0 0,0 1 0,5-2 0,-6 3 0,0-1 0,0 1 0,0 0 0,0-1 0,0 1 0,-1 1 0,1-1 0,0 0 0,-1 1 0,1-1 0,-1 1 0,1 0 0,-1-1 0,0 1 0,0 0 0,0 1 0,0-1 0,0 0 0,0 1 0,-1-1 0,1 1 0,-1-1 0,2 5 0,7 18 0,-1 1 0,-1 0 0,-1 1 0,-2 0 0,-1 0 0,2 39 0,1-1 0,-3-32-117,0-12-91,-1 1 0,-1-1 0,-1 1 0,-1 0 0,-5 35 0,0-37-6618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7:12.452"/>
    </inkml:context>
    <inkml:brush xml:id="br0">
      <inkml:brushProperty name="width" value="0.05" units="cm"/>
      <inkml:brushProperty name="height" value="0.05" units="cm"/>
    </inkml:brush>
  </inkml:definitions>
  <inkml:trace contextRef="#ctx0" brushRef="#br0">12 288 24575,'-5'-20'0,"-2"-11"0,7 31 0,1-1 0,-1 0 0,0 1 0,0-1 0,0 0 0,0 1 0,1-1 0,-1 0 0,0 1 0,0-1 0,1 0 0,-1 1 0,1-1 0,-1 1 0,0-1 0,1 1 0,-1-1 0,1 1 0,0-1 0,-1 1 0,1-1 0,-1 1 0,1 0 0,-1-1 0,1 1 0,0 0 0,-1-1 0,1 1 0,0 0 0,0 0 0,-1 0 0,1 0 0,0 0 0,-1 0 0,1 0 0,1 0 0,0 0 0,0 0 0,-1 1 0,1-1 0,0 0 0,-1 1 0,1 0 0,0-1 0,-1 1 0,1 0 0,-1 0 0,1 0 0,-1 0 0,0 0 0,1 0 0,-1 1 0,0-1 0,0 0 0,0 1 0,1-1 0,-2 1 0,1-1 0,0 1 0,0-1 0,0 1 0,-1 0 0,1-1 0,0 4 0,2 5 0,0 0 0,-1 0 0,1 14 0,-2-15 0,-1-3 0,0 0 0,1 0 0,0 0 0,0-1 0,4 10 0,-5-14 0,1 0 0,-1 0 0,1 0 0,-1 0 0,1 0 0,-1-1 0,1 1 0,0 0 0,-1 0 0,1-1 0,0 1 0,0-1 0,-1 1 0,1-1 0,0 1 0,0-1 0,0 1 0,0-1 0,0 1 0,0-1 0,0 0 0,0 0 0,0 0 0,0 1 0,-1-1 0,1 0 0,0 0 0,0 0 0,0-1 0,0 1 0,0 0 0,0 0 0,0 0 0,0-1 0,0 1 0,0 0 0,0-1 0,0 1 0,0-1 0,-1 1 0,2-2 0,7-4 0,0 0 0,0-1 0,-1-1 0,-1 1 0,1-1 0,-1 0 0,7-11 0,17-18 0,14-11 0,154-151 0,-174 184 120,-25 15-146,0 0 1,1 0-1,-1-1 1,0 1-1,1 0 0,-1 0 1,0 0-1,1-1 1,-1 1-1,1 0 0,-1 0 1,1 0-1,-1 0 1,0 0-1,1 0 0,-1 0 1,1 0-1,-1 0 1,1 0-1,-1 0 0,0 0 1,1 0-1,-1 0 0,1 1 1,-1-1-1,0 0 1,1 0-1,-1 0 0,1 1 1,-1-1-1,0 0 1,1 0-1,-1 1 0,0-1 1,1 0-1,-1 1 1,0-1-1,0 0 0,1 1 1,-1-1-1,0 0 1,0 1-1,0-1 0,0 1 1,1-1-1,-1 1 1,0-1-1,0 0 0,0 1 1,0-1-1,0 1 1,0-1-1,0 1 0,0-1 1,0 0-1,0 1 1,0 0-1,-3 8-6800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7:19.051"/>
    </inkml:context>
    <inkml:brush xml:id="br0">
      <inkml:brushProperty name="width" value="0.05" units="cm"/>
      <inkml:brushProperty name="height" value="0.05" units="cm"/>
    </inkml:brush>
  </inkml:definitions>
  <inkml:trace contextRef="#ctx0" brushRef="#br0">185 1 24575,'-4'0'0,"-2"4"0,-5 2 0,0 5 0,-3 0 0,-4 2 0,-3 5 0,-3-2 0,-2 2 0,-1 2 0,4-2-8191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0:55.283"/>
    </inkml:context>
    <inkml:brush xml:id="br0">
      <inkml:brushProperty name="width" value="0.05" units="cm"/>
      <inkml:brushProperty name="height" value="0.05" units="cm"/>
    </inkml:brush>
  </inkml:definitions>
  <inkml:trace contextRef="#ctx0" brushRef="#br0">0 58 24575,'0'-9'0,"5"-4"0,6 1 0,5 3 0,6 2 0,7 2 0,9 3 0,7 1 0,5 1 0,3 1 0,-2-1 0,-6 1 0,-5-1 0,-6 0 0,-3 1 0,-7-1-8191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0:55.677"/>
    </inkml:context>
    <inkml:brush xml:id="br0">
      <inkml:brushProperty name="width" value="0.05" units="cm"/>
      <inkml:brushProperty name="height" value="0.05" units="cm"/>
    </inkml:brush>
  </inkml:definitions>
  <inkml:trace contextRef="#ctx0" brushRef="#br0">0 1 24575,'0'0'-8191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04.605"/>
    </inkml:context>
    <inkml:brush xml:id="br0">
      <inkml:brushProperty name="width" value="0.05" units="cm"/>
      <inkml:brushProperty name="height" value="0.05" units="cm"/>
    </inkml:brush>
  </inkml:definitions>
  <inkml:trace contextRef="#ctx0" brushRef="#br0">2902 1179 24575,'-3'-1'0,"0"0"0,0 0 0,0 0 0,0 0 0,0 0 0,0-1 0,0 1 0,1-1 0,-1 0 0,-2-2 0,-5-3 0,-21-12 0,0 2 0,-1 1 0,-58-21 0,74 32 0,-1 1 0,1 0 0,-1 1 0,0 1 0,0 1 0,0 0 0,0 1 0,0 1 0,0 1 0,-19 4 0,-39 15 0,-108 45 0,99-33 0,-39 16 0,3 5 0,-151 93 0,46-3 0,162-100 0,-84 79 0,66-41 0,3 3 0,4 3 0,4 3 0,4 4 0,5 2 0,-52 109 0,40-48 0,8 3 0,6 2 0,-51 230 0,-68 434 0,55 11 0,102-529 0,15 2 0,59 561 0,73-50 0,35-6 0,-138-707 0,7 30 0,7 0 0,6-3 0,5-1 0,7-3 0,5-2 0,97 154 0,-46-114 0,247 291 0,-267-361 0,5-4 0,3-5 0,203 142 0,-223-183 1,3-3 1,1-4-1,2-4 0,2-3 0,1-5 0,110 25 1,-92-33-20,2-6 1,0-4 0,1-5 0,0-5-1,113-10 1,-18-15-86,-1-8 0,203-58 0,381-165-63,-572 164-32,-3-9 0,340-215 1,-255 112-100,288-255 0,-423 315 140,242-273 1,-321 314 93,-5-3 1,-4-3-1,-4-4 0,60-131 1,-53 62 62,-8-2 0,-7-3 0,71-371 0,-84 233 0,12-505 0,-61 593 0,-10 1 0,-10 0 0,-11 1 0,-9 2 0,-11 1 0,-9 4 0,-158-385 0,-132-159 0,327 720 0,-84-168 0,-221-336 0,234 420 0,-6 4 0,-5 5 0,-173-158 0,48 88 0,-8 10 0,-266-155 0,349 245 0,-4 7 0,-3 7 0,-4 7 0,-3 7 0,-3 8 0,-321-65 0,290 92 0,-1 9 0,-1 8 0,-1 10 0,1 9 0,0 8 0,-253 50 0,360-43 70,1 4 0,-171 67-1,206-64 16,2 2-1,1 3 0,1 3 0,2 2 0,-57 49 0,63-41-548,11-9-5594</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05.541"/>
    </inkml:context>
    <inkml:brush xml:id="br0">
      <inkml:brushProperty name="width" value="0.05" units="cm"/>
      <inkml:brushProperty name="height" value="0.05" units="cm"/>
    </inkml:brush>
  </inkml:definitions>
  <inkml:trace contextRef="#ctx0" brushRef="#br0">181 604 24575,'2'33'0,"-1"19"0,-6-8 0,1 0 0,2 0 0,2 0 0,2 0 0,14 78 0,8-37 0,4-1 0,3-1 0,67 125 0,-176-368 0,7-4 0,7-2 0,-73-302 0,130 437 0,1-1 0,2 0 0,1 0 0,2-1 0,1 1 0,8-63 0,-6 83 0,1 0 0,0 0 0,0 1 0,1-1 0,1 1 0,0 0 0,1 0 0,0 0 0,0 1 0,1 0 0,1 0 0,0 1 0,0-1 0,0 2 0,1-1 0,1 1 0,-1 1 0,1 0 0,1 0 0,-1 1 0,16-7 0,-10 7 0,0 1 0,0 0 0,1 1 0,-1 1 0,1 1 0,0 0 0,0 1 0,0 1 0,0 0 0,0 2 0,0 0 0,0 0 0,0 2 0,-1 0 0,1 1 0,21 10 0,-28-11 0,-1 0 0,1 1 0,-1 0 0,-1 1 0,1 0 0,-1 0 0,0 1 0,0 0 0,-1 0 0,0 1 0,0 0 0,-1 0 0,0 1 0,0-1 0,-1 1 0,0 1 0,-1-1 0,0 1 0,0-1 0,-1 1 0,0 0 0,-1 1 0,0-1 0,-1 0 0,0 1 0,0-1 0,-2 19 0,-3-6 0,0 0 0,-2 0 0,0-1 0,-1 1 0,-1-2 0,-2 1 0,0-1 0,-22 35 0,3-15 0,0-1 0,-3-1 0,-38 36 0,48-54-455,0-1 0,-32 21 0,15-16-6371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06.510"/>
    </inkml:context>
    <inkml:brush xml:id="br0">
      <inkml:brushProperty name="width" value="0.05" units="cm"/>
      <inkml:brushProperty name="height" value="0.05" units="cm"/>
    </inkml:brush>
  </inkml:definitions>
  <inkml:trace contextRef="#ctx0" brushRef="#br0">0 897 24575,'10'-11'0,"0"0"0,13-21 0,17-19 0,-29 41 0,0 1 0,1 0 0,0 1 0,1 0 0,0 1 0,0 1 0,0 0 0,1 0 0,0 2 0,0 0 0,0 0 0,0 1 0,1 1 0,0 0 0,16 1 0,-19 1 0,1 0 0,-1 0 0,0 1 0,0 1 0,0 0 0,0 0 0,0 2 0,0-1 0,-1 1 0,0 1 0,1 0 0,-2 1 0,1 0 0,-1 0 0,0 1 0,0 1 0,-1 0 0,14 14 0,-20-18 0,1 1 0,-1-1 0,0 1 0,-1 0 0,1 0 0,-1 0 0,0 1 0,0-1 0,-1 0 0,1 1 0,-1-1 0,0 1 0,-1 0 0,1-1 0,-1 1 0,-1 5 0,0-3 0,0 1 0,-1-1 0,0 0 0,-1 0 0,0 0 0,0-1 0,-1 1 0,1-1 0,-2 1 0,-5 7 0,4-7 0,0 0 0,0-1 0,-1 0 0,0 0 0,0 0 0,0-1 0,-1 0 0,0 0 0,0-1 0,-1 0 0,0-1 0,1 0 0,-1 0 0,-1-1 0,1 0 0,0-1 0,-1 1 0,1-2 0,-14 1 0,19-2 0,1 0 0,-1 0 0,0 0 0,0-1 0,0 0 0,0 0 0,0 0 0,0 0 0,1 0 0,-1-1 0,0 0 0,1 0 0,0 0 0,-1 0 0,1 0 0,0-1 0,0 1 0,0-1 0,0 0 0,1 0 0,-1 0 0,1 0 0,0-1 0,0 1 0,0 0 0,0-1 0,0 0 0,1 1 0,-1-1 0,0-6 0,0-1 0,1 0 0,0 1 0,0-1 0,2 0 0,-1 0 0,1 0 0,1 1 0,-1-1 0,2 0 0,4-11 0,2-4 0,2 1 0,1 0 0,1 1 0,1 0 0,1 1 0,1 1 0,1 0 0,1 1 0,1 1 0,1 1 0,0 1 0,27-19 0,1 4 0,3 2 0,0 2 0,1 2 0,90-31 0,-123 51 0,-16 6 0,-5 2 0,-33 21 0,26-15 0,1 1 0,0-1 0,0 1 0,1 1 0,1 0 0,-1 0 0,1 0 0,1 1 0,-1-1 0,-4 15 0,8-18 0,0 0 0,1 1 0,0-1 0,0 1 0,0-1 0,1 1 0,0-1 0,0 1 0,0-1 0,1 1 0,0-1 0,1 1 0,-1-1 0,1 0 0,0 0 0,1 1 0,-1-2 0,7 11 0,-5-10 0,0 0 0,0 1 0,1-1 0,0-1 0,1 1 0,-1-1 0,1 0 0,0 0 0,0-1 0,0 1 0,1-1 0,0-1 0,8 4 0,-5-3 0,1-1 0,-1 0 0,1-1 0,-1 0 0,1-1 0,0 0 0,0-1 0,17-1 0,-6-2 0,0-1 0,-1-1 0,1-1 0,-1 0 0,0-2 0,-1-1 0,0 0 0,31-20 0,-42 24 0,-1-1 0,0-1 0,0 1 0,-1-1 0,0 0 0,0-1 0,-1 0 0,1 0 0,-2 0 0,1-1 0,5-13 0,-9 18 0,0-1 0,-1 1 0,1-1 0,-1 0 0,0 0 0,-1 0 0,1 0 0,-1 0 0,0 0 0,0 1 0,0-1 0,-1 0 0,0 0 0,0 0 0,0 0 0,0 0 0,-1 1 0,0-1 0,0 1 0,0-1 0,0 1 0,-1 0 0,0 0 0,0 0 0,-3-4 0,-7-5 0,0 0 0,0 1 0,-1 1 0,-1 0 0,1 1 0,-2 1 0,1 0 0,-2 1 0,1 0 0,-1 2 0,0 0 0,0 1 0,0 0 0,-27-2 0,41 6 0,0 1 0,0 0 0,0 0 0,0 0 0,1 1 0,-1-1 0,0 1 0,0-1 0,0 1 0,1 0 0,-1 0 0,0 0 0,1 0 0,-1 1 0,1-1 0,-1 1 0,-2 2 0,4-3 0,0 0 0,1 0 0,-1 0 0,1-1 0,-1 1 0,1 0 0,-1 0 0,1 0 0,-1 0 0,1 0 0,0 0 0,0 0 0,-1 0 0,1 0 0,0 0 0,0 0 0,0 0 0,0 0 0,0 2 0,1-1 0,0 0 0,-1 0 0,1 0 0,0 0 0,0 0 0,0 0 0,0-1 0,1 1 0,-1 0 0,0-1 0,1 1 0,-1-1 0,3 2 0,3 3 0,0-1 0,1 0 0,0-1 0,0 0 0,0 0 0,0 0 0,1-1 0,-1-1 0,1 1 0,0-1 0,0-1 0,0 0 0,0 0 0,0-1 0,11 0 0,2-1 0,0-2 0,0 0 0,0-1 0,-1-1 0,24-9 0,-14 3 0,0-2 0,-1 0 0,0-2 0,42-29 0,-63 37 0,0 1 0,0-1 0,-1-1 0,1 0 0,-2 0 0,1 0 0,-1-1 0,-1 0 0,1-1 0,-1 1 0,-1-1 0,0 0 0,0-1 0,-1 1 0,-1-1 0,0 0 0,2-11 0,-4 16 0,-1 0 0,0-1 0,-1 1 0,1 0 0,-1 0 0,-1 0 0,1-1 0,-1 1 0,0 0 0,0 1 0,-4-7 0,6 10 0,-1 1 0,0-1 0,0 1 0,0-1 0,0 1 0,0-1 0,0 1 0,0-1 0,-1 1 0,1 0 0,0 0 0,-1-1 0,1 1 0,-1 0 0,1 0 0,-1 1 0,0-1 0,1 0 0,-1 0 0,0 1 0,0-1 0,1 1 0,-1 0 0,0-1 0,0 1 0,0 0 0,1 0 0,-1 0 0,0 0 0,0 1 0,0-1 0,0 0 0,1 1 0,-1-1 0,0 1 0,1 0 0,-1-1 0,0 1 0,1 0 0,-1 0 0,-1 1 0,0 1 0,-1 0 0,1 0 0,1 0 0,-1 0 0,0 0 0,1 1 0,-1-1 0,1 1 0,0-1 0,0 1 0,1 0 0,-1 0 0,1 0 0,0 0 0,0 0 0,0 0 0,0 0 0,1 0 0,-1 0 0,1 0 0,1 5 0,-1 2 0,1 0 0,0-1 0,1 1 0,0-1 0,1 1 0,0-1 0,5 12 0,18 25 0,1-1 0,3-1 0,54 63 0,-30-40 0,-17-21 0,99 140 0,-119-161 0,-2 1 0,-1 0 0,-1 1 0,-1 0 0,10 42 0,-19-60 0,-1 0 0,0 1 0,-1-1 0,-1 0 0,1 1 0,-2-1 0,1 1 0,-1-1 0,-1 0 0,0 0 0,0 0 0,-1 0 0,0 0 0,-1 0 0,0 0 0,-1-1 0,0 0 0,0 0 0,-1 0 0,0-1 0,-1 0 0,1 0 0,-2-1 0,1 1 0,-1-2 0,0 1 0,0-1 0,-1 0 0,0-1 0,0 0 0,0 0 0,-1-1 0,1 0 0,-1-1 0,0 0 0,-18 3 0,19-5-124,-1 0 0,1-1 0,-1 0 0,1 0 0,0-1 0,-1-1-1,1 0 1,0 0 0,0 0 0,-10-5 0,-31-15-6702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06.849"/>
    </inkml:context>
    <inkml:brush xml:id="br0">
      <inkml:brushProperty name="width" value="0.05" units="cm"/>
      <inkml:brushProperty name="height" value="0.05" units="cm"/>
    </inkml:brush>
  </inkml:definitions>
  <inkml:trace contextRef="#ctx0" brushRef="#br0">1 108 24575,'0'-5'0,"0"-6"0,0-5 0,0-6 0,0-3 0,0 8 0,0 5-8191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07.557"/>
    </inkml:context>
    <inkml:brush xml:id="br0">
      <inkml:brushProperty name="width" value="0.05" units="cm"/>
      <inkml:brushProperty name="height" value="0.05" units="cm"/>
    </inkml:brush>
  </inkml:definitions>
  <inkml:trace contextRef="#ctx0" brushRef="#br0">219 420 24575,'0'-33'0,"-1"0"0,-3 0 0,0 0 0,-2 0 0,-2 1 0,0 0 0,-3 0 0,0 1 0,-25-47 0,33 73 0,0 1 0,0-1 0,-1 1 0,1 0 0,-1-1 0,0 2 0,0-1 0,-7-5 0,9 8 0,1 0 0,0 1 0,-1-1 0,1 0 0,0 1 0,-1-1 0,1 1 0,-1-1 0,1 1 0,-1 0 0,1 0 0,-1-1 0,0 1 0,1 0 0,-1 0 0,1 1 0,-1-1 0,1 0 0,-1 0 0,1 1 0,-1-1 0,1 1 0,0-1 0,-1 1 0,1 0 0,-1 0 0,1-1 0,0 1 0,0 0 0,0 0 0,-1 0 0,1 0 0,0 1 0,-1 1 0,-3 4 0,1 0 0,0 0 0,0 0 0,0 1 0,1 0 0,1 0 0,-1-1 0,1 1 0,0 1 0,0 10 0,-4 87 0,6-99 0,2 50 0,2-1 0,3 0 0,2-1 0,2 1 0,3-2 0,32 83 0,161 298 0,-174-373 0,-31-57 0,68 141 0,-62-126 0,-1 0 0,-1 0 0,0 1 0,-2 0 0,3 32 0,-6-50 0,-1 0 0,0 0 0,0 0 0,0-1 0,-1 1 0,1 0 0,-1 0 0,1-1 0,-1 1 0,0 0 0,0-1 0,0 1 0,0-1 0,-1 1 0,1-1 0,-1 1 0,1-1 0,-1 0 0,-3 3 0,3-3 0,0-1 0,0 0 0,0 0 0,-1 0 0,1 0 0,0 0 0,-1 0 0,1-1 0,-1 1 0,1-1 0,-1 1 0,1-1 0,-1 0 0,1 0 0,-1 0 0,1-1 0,-1 1 0,1 0 0,0-1 0,-1 0 0,-4-1 0,-5-4 0,0 1 0,0-2 0,0 0 0,1 0 0,0-1 0,1 0 0,-1-1 0,1 0 0,-10-14 0,-6-8 0,-39-60 0,51 69 0,1 0 0,1 0 0,1-1 0,0-1 0,2 0 0,1 0 0,2-1 0,-5-27 0,9 40 0,1 0 0,1 0 0,0 1 0,0-1 0,1 0 0,1 0 0,0 0 0,0 0 0,2 1 0,-1-1 0,1 1 0,1 0 0,0 0 0,0 0 0,1 1 0,1 0 0,0 0 0,0 0 0,12-11 0,1 2 0,0 1 0,1 1 0,1 1 0,37-21 0,99-40 0,-61 32 0,-92 43 0,1-1 0,-1 1 0,0-1 0,0 0 0,-1 0 0,1-1 0,0 1 0,-1-1 0,0 0 0,0 0 0,0-1 0,-1 1 0,0-1 0,1 0 0,3-8 0,-7 12 0,0 0 0,1 0 0,-1 1 0,1-1 0,-1 0 0,1 0 0,-1 0 0,1 1 0,-1-1 0,1 0 0,0 0 0,-1 1 0,1-1 0,0 1 0,0-1 0,-1 0 0,1 1 0,0 0 0,0-1 0,0 1 0,0-1 0,0 1 0,0 0 0,-1 0 0,1-1 0,0 1 0,0 0 0,0 0 0,0 0 0,0 0 0,0 0 0,0 0 0,0 1 0,0-1 0,0 0 0,0 0 0,0 1 0,0-1 0,-1 0 0,1 1 0,0-1 0,0 1 0,0-1 0,-1 1 0,1-1 0,0 1 0,0 0 0,-1-1 0,1 1 0,0 1 0,7 6 0,0 0 0,-1 1 0,10 14 0,-9-12 0,18 22-88,-3-5-550,33 54-1,-43-57-6187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07.929"/>
    </inkml:context>
    <inkml:brush xml:id="br0">
      <inkml:brushProperty name="width" value="0.05" units="cm"/>
      <inkml:brushProperty name="height" value="0.05" units="cm"/>
    </inkml:brush>
  </inkml:definitions>
  <inkml:trace contextRef="#ctx0" brushRef="#br0">17 84 24575,'0'-5'0,"0"-5"0,0-7 0,-4 0 0,-2-1 0,0 1-8191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1.332"/>
    </inkml:context>
    <inkml:brush xml:id="br0">
      <inkml:brushProperty name="width" value="0.05" units="cm"/>
      <inkml:brushProperty name="height" value="0.05" units="cm"/>
    </inkml:brush>
  </inkml:definitions>
  <inkml:trace contextRef="#ctx0" brushRef="#br0">1 124 24575,'0'-4'0,"0"-7"0,4-6 0,7 1 0,6-3 0,4 2 0,4 5 0,2 3 0,1-1 0,-4 2-8191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08.304"/>
    </inkml:context>
    <inkml:brush xml:id="br0">
      <inkml:brushProperty name="width" value="0.05" units="cm"/>
      <inkml:brushProperty name="height" value="0.05" units="cm"/>
    </inkml:brush>
  </inkml:definitions>
  <inkml:trace contextRef="#ctx0" brushRef="#br0">0 18 24575,'0'-1'0,"0"1"0,0-1 0,0 0 0,1 0 0,-1 0 0,0 1 0,1-1 0,-1 0 0,0 0 0,1 1 0,-1-1 0,1 0 0,-1 1 0,1-1 0,-1 1 0,1-1 0,-1 0 0,1 1 0,0-1 0,-1 1 0,1-1 0,0 1 0,-1 0 0,1-1 0,0 1 0,0 0 0,-1 0 0,1-1 0,0 1 0,0 0 0,0 0 0,0 0 0,-1 0 0,1 0 0,0 0 0,0 0 0,0 0 0,-1 0 0,1 0 0,0 1 0,1-1 0,34 12 0,-19-2 11,-2 1 0,1 0 0,-2 2 0,1-1 0,-2 2 0,0 0-1,0 0 1,-2 1 0,1 1 0,11 23 0,-2 0-382,-2 1-1,-2 1 1,16 57 0,-25-72-6455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08.659"/>
    </inkml:context>
    <inkml:brush xml:id="br0">
      <inkml:brushProperty name="width" value="0.05" units="cm"/>
      <inkml:brushProperty name="height" value="0.05" units="cm"/>
    </inkml:brush>
  </inkml:definitions>
  <inkml:trace contextRef="#ctx0" brushRef="#br0">90 465 24575,'-1'0'0,"-1"1"0,1-1 0,0 0 0,-1 0 0,1 1 0,-1-1 0,1 1 0,0-1 0,-1 1 0,1 0 0,0 0 0,0-1 0,-1 1 0,1 0 0,0 0 0,0 0 0,0 0 0,0 0 0,0 1 0,1-1 0,-1 0 0,-1 2 0,2-2 0,-1-1 0,1 1 0,0 0 0,-1 0 0,1-1 0,0 1 0,0 0 0,0 0 0,-1 0 0,1 0 0,0-1 0,0 1 0,0 0 0,0 0 0,1 0 0,-1 0 0,0-1 0,0 1 0,0 0 0,1 0 0,-1 0 0,0-1 0,1 1 0,-1 0 0,1-1 0,-1 1 0,1 0 0,-1-1 0,1 1 0,-1 0 0,1-1 0,0 1 0,-1-1 0,1 1 0,0-1 0,-1 1 0,1-1 0,1 1 0,3 1 0,0 0 0,0-1 0,0 1 0,1-1 0,-1 0 0,0 0 0,0-1 0,1 1 0,-1-1 0,1-1 0,-1 1 0,0-1 0,0 0 0,1 0 0,-1 0 0,0-1 0,0 1 0,0-2 0,0 1 0,0 0 0,-1-1 0,1 0 0,-1 0 0,1 0 0,-1 0 0,0-1 0,6-7 0,-6 7 0,-1 0 0,1-1 0,-1 1 0,1-1 0,-2 0 0,1 0 0,0-1 0,-1 1 0,0 0 0,0-1 0,-1 1 0,1-1 0,-1 0 0,0 1 0,-1-1 0,0 0 0,1 0 0,-2 0 0,1 1 0,-1-1 0,0 0 0,0 1 0,0-1 0,-1 0 0,-4-8 0,1 5 0,0 1 0,-1 0 0,0 0 0,0 0 0,-1 0 0,0 1 0,-1 0 0,1 1 0,-1 0 0,0 0 0,-1 0 0,-10-4 0,16 8 0,0 1 0,0-1 0,0 1 0,-1 0 0,1 0 0,-1 0 0,1 0 0,-1 0 0,1 1 0,-1-1 0,1 1 0,-1 0 0,0 0 0,1 1 0,-1-1 0,1 1 0,-1 0 0,1-1 0,-1 2 0,1-1 0,0 0 0,-1 1 0,1-1 0,0 1 0,0 0 0,0 0 0,0 0 0,0 1 0,1-1 0,-1 1 0,1-1 0,0 1 0,-1 0 0,1 0 0,0 0 0,-3 6 0,1 1 0,0 0 0,1 0 0,0 0 0,0 1 0,1-1 0,1 1 0,0-1 0,0 1 0,1 0 0,0-1 0,1 1 0,0 0 0,1-1 0,3 12 0,-3-10 0,2 0 0,0 1 0,0-1 0,1-1 0,1 1 0,0-1 0,0 0 0,1 0 0,1-1 0,0 0 0,13 13 0,-15-17 0,0-1 0,1 0 0,-1-1 0,1 0 0,0 0 0,1 0 0,-1-1 0,1 0 0,-1 0 0,1-1 0,0 0 0,0-1 0,0 1 0,0-1 0,0-1 0,0 0 0,1 0 0,-1 0 0,0-1 0,0-1 0,0 1 0,0-1 0,14-6 0,-9 3 0,0-1 0,-1-1 0,1 0 0,-1 0 0,-1-1 0,1-1 0,-2 0 0,1-1 0,-1 0 0,-1 0 0,0-1 0,15-23 0,-11 11 0,-1-1 0,-1 0 0,-1-1 0,-1 0 0,-1-1 0,6-37 0,-9 28 0,-1 0 0,-2 0 0,-1 0 0,-5-50 0,-2 55 0,6 29 0,0 0 0,0 0 0,0 0 0,0 0 0,0 0 0,-1 0 0,1 0 0,0 0 0,-1 0 0,1 0 0,0 0 0,-1 0 0,0 0 0,1 0 0,-1 1 0,1-1 0,-1 0 0,0 0 0,0 1 0,1-1 0,-1 0 0,0 1 0,0-1 0,0 1 0,-1-1 0,2 1 0,-1 1 0,0 0 0,0-1 0,1 1 0,-1 0 0,0 0 0,1-1 0,-1 1 0,1 0 0,-1 0 0,1 0 0,0 0 0,-1 0 0,1 0 0,0 0 0,-1 0 0,1 0 0,0 0 0,0 0 0,0 0 0,0 1 0,-1 24 0,2-18 0,0 1 0,0-1 0,1 1 0,1-1 0,-1 0 0,1 0 0,1 0 0,0 0 0,0-1 0,0 1 0,1-1 0,0 0 0,0 0 0,1-1 0,0 1 0,7 5 0,-2-2 0,1 0 0,1-1 0,0 0 0,0-1 0,1 0 0,0-1 0,0-1 0,16 6 0,77 13 0,-72-18 0,0 2 0,41 15 0,-73-22 0,1-1 0,-1 1 0,0-1 0,0 1 0,0 0 0,0 0 0,0 0 0,0 1 0,3 3 0,-5-5 0,0 0 0,-1 0 0,1 0 0,-1 0 0,1 0 0,-1 0 0,0 0 0,1 1 0,-1-1 0,0 0 0,0 0 0,0 1 0,1-1 0,-1 0 0,-1 0 0,1 0 0,0 1 0,0-1 0,0 0 0,-1 0 0,1 0 0,0 0 0,-1 1 0,1-1 0,-1 0 0,0 0 0,1 0 0,-1 0 0,0 0 0,0 0 0,-1 1 0,-11 11-58,-1 0-1,0-1 1,-1-1 0,0 0-1,-1-2 1,-32 17-1,19-11-897,-47 26-5870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09.400"/>
    </inkml:context>
    <inkml:brush xml:id="br0">
      <inkml:brushProperty name="width" value="0.05" units="cm"/>
      <inkml:brushProperty name="height" value="0.05" units="cm"/>
    </inkml:brush>
  </inkml:definitions>
  <inkml:trace contextRef="#ctx0" brushRef="#br0">1 34 24575,'0'-2'0,"0"1"0,0-1 0,0 1 0,0-1 0,0 1 0,0-1 0,1 0 0,-1 1 0,1-1 0,-1 1 0,1-1 0,-1 1 0,1 0 0,0-1 0,0 1 0,0 0 0,1-2 0,-1 2 0,0 0 0,0 1 0,0-1 0,-1 1 0,1 0 0,0-1 0,0 1 0,0 0 0,0-1 0,0 1 0,0 0 0,0 0 0,0 0 0,0 0 0,0 0 0,0 0 0,0 0 0,0 0 0,0 0 0,2 1 0,1 1 0,1-1 0,-1 1 0,0 1 0,0-1 0,0 0 0,0 1 0,0 0 0,0 0 0,0 0 0,4 5 0,31 43 0,-2 1 0,-2 2 0,42 88 0,-43-78 0,204 392 0,97 175 0,-331-623-95,32 63-1175,-30-55-5556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09.992"/>
    </inkml:context>
    <inkml:brush xml:id="br0">
      <inkml:brushProperty name="width" value="0.05" units="cm"/>
      <inkml:brushProperty name="height" value="0.05" units="cm"/>
    </inkml:brush>
  </inkml:definitions>
  <inkml:trace contextRef="#ctx0" brushRef="#br0">56 1397 24575,'-17'-15'0,"13"11"0,-1 0 0,1 0 0,0 0 0,0 0 0,0-1 0,1 0 0,-5-7 0,8 10 0,-1 1 0,0-1 0,1 0 0,0 0 0,-1 0 0,1 0 0,0 0 0,0 0 0,0 0 0,0 0 0,1 0 0,-1 0 0,1 0 0,-1 0 0,1 0 0,-1 0 0,1 0 0,0 1 0,0-1 0,0 0 0,0 0 0,0 1 0,0-1 0,1 1 0,-1-1 0,0 1 0,3-2 0,13-12 0,0 1 0,1 1 0,1 0 0,0 1 0,1 2 0,38-16 0,-34 15 0,1604-710-2304,-1365 606 2667,149-57-603,10 30-369,-416 140 607,12-4 1,-1 2-1,1 0 1,0 1 0,36-1-1,-52 4 65,0 0-1,0 0 0,1 0 0,-1 1 1,0-1-1,0 1 0,0 0 0,0 0 1,0-1-1,0 1 0,-1 0 0,1 1 1,0-1-1,0 0 0,-1 0 0,1 1 1,-1-1-1,1 1 0,-1 0 0,1-1 1,-1 1-1,0 0 0,0 0 0,0-1 1,0 1-1,0 0 0,0 0 0,0 5 1,2 4 140,-1 0 1,-1 1 0,0-1 0,-1 18 0,2 9-240,5 8 38,3-1-1,2 0 0,1 0 1,3-1-1,2-1 0,1-1 1,29 46-1,9 3-1,137 164-1,-177-235 1,-1 0 0,-1 2 0,-1 0 0,0 1 0,14 33 0,-25-47 0,1 0 0,-1 1 0,-1 0 0,0-1 0,0 1 0,-1 0 0,0 0 0,0 0 0,-1 0 0,-1 0 0,0 0 0,0 0 0,-1-1 0,0 1 0,-1 0 0,0-1 0,-6 14 0,-2-3 0,0-1 0,-2 0 0,0-1 0,-1-1 0,-1 0 0,-1-1 0,-34 29 0,-10 0 0,-68 38 0,-309 158-626,-15-23-1041,196-97 1290,-829 426 377,829-403-932,176-96-3657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0.632"/>
    </inkml:context>
    <inkml:brush xml:id="br0">
      <inkml:brushProperty name="width" value="0.05" units="cm"/>
      <inkml:brushProperty name="height" value="0.05" units="cm"/>
    </inkml:brush>
  </inkml:definitions>
  <inkml:trace contextRef="#ctx0" brushRef="#br0">49 1427 24575,'-13'10'0,"-17"15"0,29-24 0,1-1 0,-1 1 0,1-1 0,0 1 0,-1 0 0,1-1 0,-1 1 0,1 0 0,0-1 0,0 1 0,-1 0 0,1-1 0,0 1 0,0 0 0,0-1 0,0 1 0,0 0 0,0 0 0,0-1 0,0 1 0,0 0 0,0 0 0,0-1 0,0 1 0,0 0 0,0-1 0,1 1 0,-1 0 0,0-1 0,1 1 0,-1 0 0,0-1 0,1 1 0,-1-1 0,1 1 0,-1 0 0,1-1 0,-1 1 0,1-1 0,0 0 0,-1 1 0,1-1 0,0 1 0,2 0 0,-1 0 0,1 0 0,-1 0 0,1 0 0,0-1 0,-1 1 0,1-1 0,0 0 0,0 0 0,-1 1 0,1-2 0,0 1 0,0 0 0,3-2 0,45-11 0,-35 8 0,430-157 9,-243 83-290,1090-399-3488,-1284 475 3769,1229-461-931,-1213 454 888,88-35 82,125-70 0,-228 109 113,-3 3-29,0-1 1,0 0 0,-1 0 0,0 0-1,0-1 1,0 0 0,0 0-1,0 0 1,-1-1 0,7-8 0,-12 13-69,0 0 1,1 0 0,-1 0 0,0 0 0,0 0-1,1-1 1,-1 1 0,0 0 0,0 0 0,0 0-1,0 0 1,-1 0 0,1 0 0,0 0-1,0 0 1,-1 0 0,1 0 0,0 0 0,-1 0-1,1 0 1,-1 0 0,1 0 0,-1 0 0,0 0-1,1 0 1,-1 1 0,0-1 0,0 0 0,0 0-1,1 1 1,-1-1 0,0 1 0,0-1-1,0 1 1,0-1 0,0 1 0,0-1 0,0 1-1,0 0 1,-2-1 0,-45-11 821,48 12-849,-51-5-1161,2 3-5693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0.988"/>
    </inkml:context>
    <inkml:brush xml:id="br0">
      <inkml:brushProperty name="width" value="0.05" units="cm"/>
      <inkml:brushProperty name="height" value="0.05" units="cm"/>
    </inkml:brush>
  </inkml:definitions>
  <inkml:trace contextRef="#ctx0" brushRef="#br0">20 16 24575,'0'-1'0,"0"1"0,0-1 0,-1 0 0,1 1 0,0-1 0,0 0 0,-1 0 0,1 1 0,0-1 0,-1 1 0,1-1 0,-1 0 0,1 1 0,-1-1 0,1 1 0,-1-1 0,1 1 0,-1-1 0,1 1 0,-1-1 0,0 1 0,1 0 0,-1-1 0,0 1 0,1 0 0,-1 0 0,0-1 0,1 1 0,-3 0 0,-1 2 0,16 6 0,97 30 0,-22-9 0,-62-19 0,30 11 0,69 37 0,-110-51 0,0 2 0,-1-1 0,0 2 0,0 0 0,-1 0 0,-1 1 0,1 0 0,-2 1 0,0 1 0,9 13 0,-15-19 6,-1 0-1,0 0 0,0 0 0,0 1 1,-1-1-1,0 1 0,-1 0 0,0 0 1,0 0-1,0 0 0,-1 0 0,0-1 1,-1 1-1,0 0 0,0 0 0,0 0 1,-1 0-1,-1-1 0,1 1 0,-6 9 1,-3 7-302,-2-2 1,-1 1 0,-1-1 0,-31 34 0,-33 33-6531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4.150"/>
    </inkml:context>
    <inkml:brush xml:id="br0">
      <inkml:brushProperty name="width" value="0.05" units="cm"/>
      <inkml:brushProperty name="height" value="0.05" units="cm"/>
    </inkml:brush>
  </inkml:definitions>
  <inkml:trace contextRef="#ctx0" brushRef="#br0">1139 592 24575,'-4'0'0,"0"-1"0,0 1 0,0 0 0,0-1 0,0 0 0,0 0 0,0-1 0,1 1 0,-1-1 0,0 1 0,1-1 0,-1 0 0,1 0 0,0-1 0,-1 1 0,-2-4 0,0 0 0,1 0 0,1 0 0,-1 0 0,1-1 0,0 1 0,1-1 0,0 0 0,-3-8 0,-1-6 0,2-1 0,0 0 0,1 0 0,1 0 0,1-23 0,2 9 0,7-45 0,-3 55 0,-2 1 0,0 0 0,-2-1 0,-4-33 0,4 56 0,0 0 0,-1 0 0,1 0 0,-1 0 0,0 0 0,0 0 0,0 1 0,0-1 0,0 0 0,0 1 0,-1-1 0,1 0 0,-1 1 0,0 0 0,0-1 0,0 1 0,0 0 0,0 0 0,0 0 0,-1 0 0,1 1 0,-1-1 0,1 1 0,-1-1 0,1 1 0,-1 0 0,0 0 0,0 0 0,0 0 0,1 1 0,-1-1 0,0 1 0,0-1 0,0 1 0,0 0 0,0 0 0,0 1 0,0-1 0,0 1 0,0-1 0,0 1 0,1 0 0,-1 0 0,0 0 0,-3 2 0,-13 6 0,1 0 0,1 2 0,-1 0 0,2 1 0,0 0 0,-23 23 0,-83 99 0,118-129 0,-70 87-123,4 2-1,5 4 1,-90 180-1,97-154-128,6 3 0,-67 253 1,102-307 196,3 0 1,3 1-1,-2 130 1,14-166 16,2 1 1,2-1 0,13 58-1,-11-70 28,1-2 1,2 1-1,0-1 0,1-1 1,1 0-1,16 22 0,-17-29 10,1-1 0,0 0 0,1-1 0,1-1 0,0 0 0,1-1 0,0 0 0,1-1 0,0-1 0,1-1 0,26 12 0,-20-13 0,0-1 0,0-1 0,0-1 0,1-1 0,-1-1 0,1-1 0,0-1 0,33-3 0,-15-2 0,0-3 0,-1-2 0,-1-1 0,1-2 0,-2-2 0,0-1 0,0-3 0,-2-1 0,0-1 0,41-31 0,-22 8 169,-1-2-1,-3-3 1,-1-2-1,74-96 1,-91 100-49,-1-2 0,-3 0 1,-3-2-1,-1-2 1,-3 0-1,22-72 0,-38 100-120,-1 0 0,5-43 0,-10 59 0,-1 0 0,0 0 0,0 0 0,0 0 0,-1 1 0,0-1 0,-1 0 0,0 0 0,0 1 0,0 0 0,-1-1 0,-7-11 0,9 17 0,-1-1 0,1 1 0,-1 0 0,0 0 0,0 0 0,0 0 0,0 1 0,0-1 0,0 0 0,0 1 0,0-1 0,-1 1 0,1 0 0,-1 0 0,1 0 0,-1 0 0,1 0 0,-1 1 0,0-1 0,1 1 0,-1-1 0,0 1 0,0 0 0,1 0 0,-1 0 0,0 1 0,1-1 0,-1 1 0,0-1 0,1 1 0,-1 0 0,1 0 0,-1 0 0,1 0 0,-5 3 0,-1 1 0,1 0 0,0 0 0,0 0 0,0 1 0,1 0 0,0 0 0,0 0 0,0 1 0,1 0 0,-5 9 0,2-1 0,1 1 0,1 0 0,0 1 0,1 0 0,1 0 0,0 0 0,2 0 0,0 1 0,0 27 0,2-31 0,1-1 0,0 0 0,1 1 0,0-1 0,1 0 0,0 0 0,1 0 0,1 0 0,0-1 0,1 1 0,0-1 0,15 21 0,-18-28 0,1-1 0,0 0 0,0 0 0,0 0 0,0-1 0,1 1 0,-1-1 0,1 0 0,0 0 0,0-1 0,0 0 0,0 1 0,0-2 0,1 1 0,-1 0 0,0-1 0,1 0 0,0-1 0,-1 1 0,1-1 0,-1 0 0,12-1 0,-10-1 0,0 0 0,0 0 0,0 0 0,0-1 0,0 0 0,0-1 0,0 1 0,-1-1 0,0-1 0,0 1 0,0-1 0,-1 0 0,1 0 0,-1-1 0,0 1 0,7-12 0,-8 9 0,1 0 0,-1-1 0,-1 1 0,0-1 0,0 0 0,0 0 0,-1 0 0,-1 0 0,0-1 0,0 1 0,0 0 0,-1-1 0,-1 1 0,0 0 0,0-1 0,-1 1 0,0 0 0,0 0 0,-1 0 0,-7-15 0,7 16 0,-1 0 0,0 0 0,0 1 0,-1-1 0,0 1 0,-1 0 0,1 0 0,-1 0 0,-1 1 0,1 0 0,-1 0 0,0 1 0,0 0 0,-1 0 0,0 1 0,1 0 0,-2 0 0,1 1 0,0 0 0,-1 0 0,1 1 0,-10-2 0,-11 9 0,21 1 0,20 1 0,5-3 0,0 0 0,0-2 0,0 0 0,0-1 0,0 0 0,22-3 0,0-2 0,63-14 0,-23-7 0,-57 17 0,0 0 0,38-6 0,-57 14 0,0 0 0,0 0 0,0 0 0,1 0 0,-1 1 0,0-1 0,0 1 0,0 0 0,0 0 0,0 0 0,0 0 0,0 1 0,0-1 0,0 1 0,-1 0 0,1 0 0,-1 0 0,1 0 0,-1 0 0,0 0 0,0 1 0,0-1 0,0 1 0,0-1 0,0 1 0,1 3 0,5 9 0,-1 1 0,0-1 0,7 29 0,-10-29 0,1 1 0,10 30 0,-15-44 0,1 0 0,0-1 0,-1 1 0,1-1 0,0 1 0,0-1 0,0 0 0,0 1 0,0-1 0,0 0 0,0 0 0,0 0 0,1 0 0,-1 0 0,0 0 0,1 0 0,-1 0 0,1 0 0,-1 0 0,1-1 0,-1 1 0,3 0 0,-3-1 0,0 0 0,0-1 0,0 1 0,0 0 0,-1-1 0,1 1 0,0 0 0,0-1 0,0 1 0,-1-1 0,1 1 0,0-1 0,0 0 0,-1 1 0,1-1 0,0 0 0,-1 1 0,1-1 0,-1 0 0,1 0 0,-1 1 0,0-1 0,1 0 0,-1 0 0,0 0 0,1 0 0,-1 0 0,0-1 0,6-30 0,-5 29 0,1-65 0,-3 55 0,1 0 0,0 0 0,1 0 0,0 0 0,1 0 0,1 0 0,0 0 0,1 0 0,5-12 0,-8 23 0,0 0 0,-1 1 0,1-1 0,0 1 0,0-1 0,0 1 0,1 0 0,-1-1 0,0 1 0,0 0 0,1 0 0,-1 0 0,1 0 0,-1 0 0,1 0 0,-1 0 0,1 1 0,-1-1 0,1 0 0,0 1 0,-1-1 0,1 1 0,3-1 0,-2 2 0,0-1 0,0 1 0,-1-1 0,1 1 0,0 0 0,0 0 0,0 0 0,-1 1 0,1-1 0,0 1 0,-1-1 0,5 4 0,4 6 0,1 0 0,-1 1 0,18 24 0,-29-35 0,146 177 0,-143-175 0,0 0 0,0 0 0,0 0 0,1 0 0,-1 0 0,1-1 0,0 0 0,-1 1 0,1-2 0,0 1 0,0 0 0,0-1 0,0 1 0,1-1 0,-1 0 0,0-1 0,0 1 0,1-1 0,-1 0 0,0 0 0,1 0 0,-1 0 0,0-1 0,1 0 0,-1 0 0,0 0 0,0 0 0,0-1 0,0 0 0,0 1 0,0-2 0,0 1 0,-1 0 0,1-1 0,-1 1 0,0-1 0,1 0 0,2-4 0,6-6 0,0-1 0,-1-1 0,-1 0 0,0 0 0,-1-1 0,0 0 0,6-20 0,0-4 0,19-81 0,-23 56 0,-2-1 0,-4 0 0,-2 0 0,-3-1 0,-3 1 0,-20-112 0,21 162 0,-13-55 0,14 67 0,-1-1 0,1 1 0,-1-1 0,0 1 0,0 0 0,0 0 0,-1 0 0,1 0 0,-1 0 0,0 1 0,-7-7 0,10 9 0,0 1 0,-1 0 0,1 0 0,0-1 0,-1 1 0,1 0 0,0 0 0,-1-1 0,1 1 0,-1 0 0,1 0 0,0 0 0,-1 0 0,1 0 0,-1 0 0,1 0 0,-1 0 0,1 0 0,0 0 0,-1 0 0,1 0 0,-1 0 0,1 0 0,0 0 0,-1 0 0,1 0 0,-1 0 0,1 0 0,0 1 0,-1-1 0,1 0 0,-1 0 0,1 0 0,0 1 0,-1-1 0,1 0 0,0 1 0,0-1 0,-1 0 0,1 1 0,0-1 0,0 0 0,-1 1 0,1-1 0,-6 22 0,3 1 0,2 0 0,1 0 0,0 0 0,2 0 0,8 39 0,2-10 0,26 70 0,-6-44-48,4-1 1,64 99-1,-45-82-1174,-32-52-5604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4.491"/>
    </inkml:context>
    <inkml:brush xml:id="br0">
      <inkml:brushProperty name="width" value="0.05" units="cm"/>
      <inkml:brushProperty name="height" value="0.05" units="cm"/>
    </inkml:brush>
  </inkml:definitions>
  <inkml:trace contextRef="#ctx0" brushRef="#br0">66 408 24575,'-5'-4'0,"0"0"0,0 1 0,0-1 0,0 1 0,-7-3 0,-11-7 0,23 13 0,-1-1 0,1 1 0,0 0 0,0 0 0,-1 0 0,1 0 0,0 0 0,-1-1 0,1 1 0,0 0 0,0 0 0,0-1 0,-1 1 0,1 0 0,0 0 0,0-1 0,0 1 0,-1 0 0,1 0 0,0-1 0,0 1 0,0 0 0,0-1 0,0 1 0,0 0 0,0-1 0,0 1 0,0 0 0,0-1 0,0 1 0,0 0 0,0-1 0,0 1 0,11-6 0,25 2 0,-29 3 0,53-5 0,0-2 0,-1-4 0,58-18 0,-90 21 0,0-1 0,-1-1 0,0-1 0,-1-1 0,0-2 0,-1 0 0,-1-1 0,33-31 0,-50 41 0,0-1 0,0 1 0,-1-1 0,0-1 0,0 1 0,-1-1 0,0 0 0,5-13 0,-9 19 0,1 0 0,0 0 0,-1 0 0,1 0 0,-1 0 0,0 0 0,1 0 0,-1 0 0,0 0 0,0 0 0,-1-1 0,1 1 0,0 0 0,-1 0 0,1 0 0,-1 0 0,0 0 0,1 1 0,-1-1 0,0 0 0,0 0 0,0 0 0,-1 1 0,1-1 0,0 0 0,-1 1 0,1-1 0,-1 1 0,1 0 0,-1-1 0,0 1 0,1 0 0,-1 0 0,0 0 0,0 0 0,0 0 0,0 1 0,0-1 0,0 1 0,0-1 0,-3 0 0,1 1 0,0-1 0,0 1 0,0 0 0,0 0 0,-1 0 0,1 0 0,0 1 0,0-1 0,0 1 0,0 0 0,0 1 0,0-1 0,1 1 0,-1-1 0,0 1 0,1 0 0,-1 0 0,1 1 0,0-1 0,-1 1 0,1 0 0,1-1 0,-1 2 0,0-1 0,1 0 0,-1 0 0,1 1 0,-4 6 0,0 2 0,0 0 0,1 1 0,0-1 0,1 1 0,1 0 0,0 0 0,-3 23 0,5-23-42,1-1-1,0 1 0,1 0 1,1-1-1,0 1 0,0-1 1,1 1-1,1-1 0,0 0 1,1 0-1,0-1 0,0 1 1,1-1-1,1-1 0,0 1 1,1-1-1,0 0 0,0 0 1,1-1-1,0-1 0,1 1 1,0-1-1,0-1 0,0 0 1,1 0-1,0-1 0,1-1 1,-1 0-1,1 0 0,0-1 1,22 4-1,13 0-6783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4.991"/>
    </inkml:context>
    <inkml:brush xml:id="br0">
      <inkml:brushProperty name="width" value="0.05" units="cm"/>
      <inkml:brushProperty name="height" value="0.05" units="cm"/>
    </inkml:brush>
  </inkml:definitions>
  <inkml:trace contextRef="#ctx0" brushRef="#br0">89 910 24575,'-39'-46'0,"31"35"0,-1 0 0,-1 0 0,-12-11 0,60 99 0,75 124 0,-112-199 0,0-1 0,0 1 0,0 0 0,0-1 0,0 1 0,0-1 0,0 1 0,0-1 0,1 0 0,-1 0 0,1 1 0,-1-1 0,1 0 0,-1 0 0,1 0 0,-1-1 0,1 1 0,0 0 0,0-1 0,-1 1 0,1-1 0,0 1 0,0-1 0,2 0 0,-1 0 0,-1-1 0,0 0 0,0 0 0,0 0 0,0 0 0,0 0 0,0-1 0,0 1 0,0 0 0,-1-1 0,1 0 0,0 1 0,-1-1 0,0 0 0,1 0 0,-1 0 0,0 0 0,0 0 0,2-3 0,13-29 0,-12 22 0,1 1 0,1 0 0,-1 0 0,2 1 0,0 0 0,10-12 0,-15 20 0,0 0 0,1 0 0,-1 0 0,0 1 0,1-1 0,0 1 0,-1-1 0,1 1 0,0 0 0,0 0 0,-1 0 0,1 1 0,0-1 0,0 1 0,0-1 0,0 1 0,0 0 0,0 0 0,0 0 0,0 1 0,0-1 0,0 1 0,-1-1 0,1 1 0,0 0 0,0 0 0,0 1 0,-1-1 0,1 0 0,-1 1 0,5 2 0,53 37 0,-43-29 0,0 0 0,1-1 0,0 0 0,24 9 0,-35-18 0,0 0 0,0 0 0,0-1 0,0 0 0,0 0 0,0 0 0,0-1 0,0 0 0,0 0 0,0-1 0,0 0 0,0 0 0,0-1 0,0 0 0,0 0 0,11-6 0,-10 4 0,1-1 0,-1-1 0,-1 1 0,1-2 0,-1 1 0,0-1 0,0 0 0,-1 0 0,0-1 0,0 1 0,-1-1 0,0-1 0,0 1 0,-1-1 0,0 0 0,4-14 0,0-4 0,-2 1 0,0-1 0,-2 0 0,2-47 0,-6 21 0,-3 0 0,-1 0 0,-4 0 0,-19-77 0,1 38 0,-62-142 0,84 224 0,0 0 0,-1 1 0,0-1 0,0 1 0,-11-13 0,16 22 0,0 0 0,0 0 0,0 1 0,0-1 0,0 0 0,0 0 0,0 0 0,0 0 0,0 1 0,0-1 0,0 0 0,0 0 0,0 0 0,0 1 0,0-1 0,-1 0 0,1 0 0,0 0 0,0 0 0,0 1 0,0-1 0,0 0 0,0 0 0,0 0 0,0 0 0,-1 0 0,1 1 0,0-1 0,0 0 0,0 0 0,0 0 0,-1 0 0,1 0 0,0 0 0,0 0 0,0 0 0,0 0 0,-1 0 0,1 0 0,0 0 0,0 0 0,0 0 0,-1 0 0,1 0 0,0 0 0,0 0 0,0 0 0,0 0 0,-1 0 0,1 0 0,0 0 0,0 0 0,0 0 0,0 0 0,-1 0 0,1 0 0,0 0 0,0-1 0,0 1 0,0 0 0,0 0 0,-1 0 0,1 0 0,0-1 0,2 21 0,-2-19 0,22 101 0,4 0 0,69 167 0,-43-149 0,81 136 0,-100-197 0,-14-21-1365,-6-9-5461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5.347"/>
    </inkml:context>
    <inkml:brush xml:id="br0">
      <inkml:brushProperty name="width" value="0.05" units="cm"/>
      <inkml:brushProperty name="height" value="0.05" units="cm"/>
    </inkml:brush>
  </inkml:definitions>
  <inkml:trace contextRef="#ctx0" brushRef="#br0">34 340 24575,'-5'-9'0,"-5"-12"0,-2-8 0,6-3 0,8-1 0,14 0 0,13 2 0,11 6 0,13 2 0,11 5 0,8 2 0,7 2 0,3 0 0,-3 2 0,-5 3 0,-16-2 0,-18 2-8191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1.692"/>
    </inkml:context>
    <inkml:brush xml:id="br0">
      <inkml:brushProperty name="width" value="0.05" units="cm"/>
      <inkml:brushProperty name="height" value="0.05" units="cm"/>
    </inkml:brush>
  </inkml:definitions>
  <inkml:trace contextRef="#ctx0" brushRef="#br0">1 21 24575,'5'-7'0,"6"-6"0,-11 13 0,1-1 0,-1 1 0,0 0 0,0 0 0,1 0 0,-1 0 0,0 0 0,1 0 0,-1 0 0,0 0 0,0 0 0,1 0 0,-1 0 0,0 0 0,0 1 0,1-1 0,-1 0 0,0 0 0,0 0 0,1 0 0,-1 0 0,0 0 0,0 1 0,1-1 0,-1 0 0,0 0 0,0 0 0,0 1 0,1-1 0,-1 0 0,0 0 0,0 1 0,0-1 0,0 0 0,0 0 0,0 1 0,1-1 0,-1 0 0,0 0 0,0 1 0,0-1 0,0 0 0,0 0 0,0 1 0,0-1 0,0 0 0,0 1 0,0-1 0,0 0 0,0 0 0,-1 1 0,1-1 0,5 38 0,-3 0 0,-3 75 0,-2-38 0,3-50 0,0 0 0,1 0 0,2-1 0,0 1 0,2-1 0,10 33 0,-15-56 0,0 0 0,1 0 0,-1 0 0,1 0 0,-1 0 0,1 0 0,-1 0 0,1 0 0,0 0 0,-1 0 0,1 0 0,0 0 0,0 0 0,0-1 0,-1 1 0,1 0 0,1 0 0,-1-1 0,-1 0 0,1 0 0,-1 0 0,1 0 0,-1 0 0,0-1 0,1 1 0,-1 0 0,1 0 0,-1-1 0,0 1 0,1 0 0,-1 0 0,0-1 0,1 1 0,-1 0 0,0-1 0,1 1 0,-1 0 0,0-1 0,0 1 0,1-1 0,-1 1 0,0 0 0,0-1 0,0 1 0,1-2 0,9-44 0,-8 36 0,3-17 0,26-111 0,-26 120 0,1 1 0,1 0 0,0 0 0,1 0 0,16-23 0,-23 38 0,0 0 0,1 0 0,-1 0 0,1 0 0,0 0 0,0 0 0,-1 0 0,1 1 0,0-1 0,0 1 0,1-1 0,-1 1 0,0 0 0,0 0 0,1 0 0,-1 0 0,4 0 0,-5 1 0,1 0 0,0 0 0,0 0 0,-1 0 0,1 0 0,0 1 0,-1-1 0,1 1 0,0 0 0,-1-1 0,1 1 0,-1 0 0,1 0 0,-1 0 0,1 0 0,-1 0 0,1 0 0,1 3 0,3 3 0,-1 0 0,1 1 0,-1 0 0,-1 0 0,0 0 0,0 1 0,5 15 0,-6-12 0,3 7 0,1-1 0,0 1 0,18 32 0,-23-47 0,0-1 0,1 1 0,-1-1 0,0 0 0,1 0 0,0 0 0,0 0 0,0-1 0,0 1 0,0-1 0,0 1 0,1-1 0,-1 0 0,1 0 0,-1-1 0,1 1 0,0-1 0,0 0 0,-1 0 0,1 0 0,0 0 0,0-1 0,0 0 0,0 1 0,8-2 0,-7 0 0,0-1 0,0 0 0,0 0 0,0 0 0,-1 0 0,1-1 0,0 0 0,-1 0 0,0 0 0,0 0 0,0-1 0,0 0 0,0 0 0,-1 0 0,5-6 0,0-2 0,0 0 0,0 0 0,-2-1 0,9-20 0,-14 29 0,33-98 0,-31 93 0,-1-1 0,0 0 0,-1 0 0,0 0 0,0 0 0,-1 0 0,-1 0 0,-1-13 0,2 21-3,0 1 0,0 0 0,-1-1 0,1 1 0,0 0 0,0 0 0,-1 0 0,1-1-1,-1 1 1,1 0 0,-1 0 0,0 0 0,1 0 0,-1 0 0,0 0 0,0 0 0,0 0 0,0 0-1,0 0 1,0 0 0,0 1 0,0-1 0,0 0 0,0 1 0,-1-1 0,0 1 14,1 0 0,-1 0 0,1 0 0,0 1 0,-1-1 1,1 0-1,-1 1 0,1-1 0,0 1 0,0 0 0,-1-1 0,1 1 0,0 0 1,0 0-1,0 0 0,0 0 0,-2 2 0,-4 5-308,0 0 0,0 1 0,1-1 0,-7 16 0,2-2-6529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22.173"/>
    </inkml:context>
    <inkml:brush xml:id="br0">
      <inkml:brushProperty name="width" value="0.05" units="cm"/>
      <inkml:brushProperty name="height" value="0.05" units="cm"/>
    </inkml:brush>
  </inkml:definitions>
  <inkml:trace contextRef="#ctx0" brushRef="#br0">299 40 24575,'0'-2'0,"0"0"0,0 1 0,0-1 0,0 0 0,0 1 0,0-1 0,-1 0 0,1 1 0,-1-1 0,1 0 0,-1 1 0,1-1 0,-1 1 0,0-1 0,0 1 0,0-1 0,0 1 0,0-1 0,0 1 0,-2-2 0,2 2 0,-1 1 0,1-1 0,-1 1 0,1-1 0,-1 1 0,1-1 0,-1 1 0,1 0 0,-1 0 0,1 0 0,-1 0 0,1 0 0,-1 0 0,1 0 0,-1 0 0,0 1 0,1-1 0,-2 1 0,-4 2 0,0 0 0,0 0 0,0 1 0,1 0 0,-1 0 0,1 1 0,0 0 0,-5 5 0,-9 12 0,0 0 0,2 2 0,1 0 0,1 1 0,1 1 0,-21 50 0,26-52 0,1 1 0,1 1 0,1-1 0,2 1 0,0 0 0,2 1 0,0 51 0,4-68 0,0 1 0,0-1 0,1 1 0,0-1 0,1 1 0,0-1 0,1 0 0,0-1 0,6 13 0,-6-16 0,1 0 0,-1 0 0,1 0 0,0-1 0,1 1 0,-1-1 0,1 0 0,0-1 0,0 1 0,0-1 0,1 0 0,-1-1 0,14 5 0,4-1-170,-1-1-1,1-1 0,0-2 1,1 0-1,-1-1 0,0-2 1,32-3-1,22-3-6655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22.981"/>
    </inkml:context>
    <inkml:brush xml:id="br0">
      <inkml:brushProperty name="width" value="0.05" units="cm"/>
      <inkml:brushProperty name="height" value="0.05" units="cm"/>
    </inkml:brush>
  </inkml:definitions>
  <inkml:trace contextRef="#ctx0" brushRef="#br0">166 514 24575,'-8'-10'0,"-10"-5"0,17 15 0,0 0 0,0 0 0,0 0 0,0 0 0,0 0 0,0 0 0,0 0 0,0 0 0,1 1 0,-1-1 0,0 0 0,0 0 0,0 1 0,0-1 0,0 1 0,1-1 0,-1 1 0,0-1 0,0 1 0,1-1 0,-1 1 0,1 0 0,-1-1 0,0 1 0,1 0 0,-1 0 0,0 1 0,-14 22 0,0 1 0,2 1 0,1 0 0,-16 48 0,21-53 0,0 0 0,1 1 0,2-1 0,0 1 0,-1 37 0,4-53 0,1 0 0,1 0 0,-1 1 0,1-1 0,0 0 0,0 0 0,1 0 0,0 0 0,0 0 0,0 0 0,1 0 0,0-1 0,0 1 0,1-1 0,-1 0 0,1 0 0,0 0 0,0 0 0,1-1 0,-1 1 0,1-1 0,0-1 0,0 1 0,7 3 0,1-1 0,0-1 0,0-1 0,0 0 0,1 0 0,0-2 0,-1 0 0,1 0 0,0-1 0,0-1 0,0 0 0,0-1 0,14-3 0,-17 3 0,0-1 0,0-1 0,1 0 0,-2 0 0,1-1 0,0 0 0,-1-1 0,0-1 0,0 1 0,0-2 0,-1 1 0,0-1 0,0 0 0,15-17 0,-20 19 0,-1 1 0,1-1 0,-1 0 0,0 0 0,0-1 0,-1 1 0,0 0 0,0-1 0,0 0 0,0 1 0,-1-1 0,0 0 0,0 0 0,-1 0 0,1 0 0,-1 1 0,-1-1 0,1 0 0,-1 0 0,0 0 0,0 0 0,-1 1 0,0-1 0,0 0 0,0 1 0,0-1 0,-1 1 0,0 0 0,0 0 0,-1 0 0,1 0 0,-1 1 0,-6-6 0,-1-1 0,-1 0 0,0 1 0,0 1 0,-1 0 0,-1 0 0,1 2 0,-1 0 0,-1 0 0,1 1 0,-1 1 0,-25-6 0,38 11 0,-56-8 0,55 7 0,0 1 0,0 0 0,0 0 0,0 0 0,0 0 0,0 1 0,0-1 0,0 1 0,0-1 0,0 1 0,0 0 0,1 1 0,-1-1 0,0 0 0,1 1 0,-3 1 0,4-3 0,1 0 0,0 0 0,0 1 0,0-1 0,0 0 0,0 0 0,0 0 0,0 0 0,-1 0 0,1 1 0,0-1 0,0 0 0,0 0 0,0 0 0,0 0 0,0 1 0,0-1 0,0 0 0,0 0 0,0 0 0,0 1 0,0-1 0,0 0 0,0 0 0,0 0 0,0 0 0,0 1 0,1-1 0,-1 0 0,0 0 0,0 0 0,0 0 0,0 1 0,0-1 0,0 0 0,0 0 0,1 0 0,-1 0 0,0 0 0,0 0 0,0 1 0,0-1 0,0 0 0,1 0 0,-1 0 0,0 0 0,0 0 0,15 5 0,15 0 0,9-5 0,0-2 0,77-14 0,78-29 0,-144 32 0,482-131 0,-519 140 0,39-14 0,-49 17 0,0 0 0,0-1 0,0 0 0,0 1 0,0-1 0,0 0 0,-1-1 0,1 1 0,0 0 0,-1-1 0,0 1 0,3-5 0,-4 6 0,-1 0 0,0 0 0,0 0 0,1 0 0,-1 1 0,0-1 0,0 0 0,0 0 0,0 0 0,0 0 0,0 0 0,0 0 0,0 0 0,0 0 0,-1 0 0,1 0 0,0 0 0,-1 1 0,1-1 0,0 0 0,-1 0 0,1 0 0,-1 1 0,1-1 0,-1 0 0,0 0 0,1 1 0,-1-1 0,0 0 0,1 1 0,-1-1 0,0 1 0,0-1 0,-1 0 0,-33-15 0,33 15 0,-29-8 0,0 1 0,0 1 0,-1 2 0,0 1 0,0 2 0,-60 2 0,86 0 0,1 1 0,0-1 0,-1 1 0,1 0 0,0 0 0,0 1 0,-1 0 0,1-1 0,0 2 0,1-1 0,-1 0 0,0 1 0,1 0 0,-1 0 0,1 1 0,0-1 0,-4 5 0,3-2 0,1 1 0,0-1 0,1 1 0,-1-1 0,1 1 0,1 0 0,-1 0 0,1 1 0,0-1 0,1 0 0,-2 14 0,2 2 0,0 0 0,1 0 0,1 0 0,1-1 0,1 1 0,1 0 0,1-1 0,1 0 0,1 0 0,1 0 0,12 22 0,-15-34 0,1-1 0,0 1 0,1-1 0,0 0 0,0-1 0,1 0 0,0 0 0,0-1 0,1 0 0,16 11 0,-17-14 0,0 0 0,1 0 0,-1-1 0,1-1 0,0 1 0,0-1 0,0-1 0,0 1 0,0-2 0,0 1 0,0-1 0,0-1 0,1 1 0,14-5 0,-11 2 0,-1-1 0,0 0 0,0-1 0,0 0 0,-1-1 0,1-1 0,-1 0 0,-1 0 0,1-1 0,-1 0 0,-1-1 0,0 0 0,0 0 0,0-1 0,7-12 0,-3 2 0,0 0 0,-2-1 0,0 0 0,-1 0 0,-2-1 0,0-1 0,7-32 0,-7 10 0,-2 1 0,-2-2 0,-2 1 0,-2 0 0,-2-1 0,-2 1 0,-2 0 0,-20-75 0,16 89 0,10 31 0,0 0 0,0-1 0,0 1 0,0 0 0,0 0 0,0 0 0,0-1 0,0 1 0,0 0 0,0 0 0,0-1 0,0 1 0,0 0 0,0 0 0,-1 0 0,1-1 0,0 1 0,0 0 0,0 0 0,0 0 0,0 0 0,-1-1 0,1 1 0,0 0 0,0 0 0,0 0 0,-1 0 0,1 0 0,0 0 0,0-1 0,0 1 0,-1 0 0,1 0 0,0 0 0,0 0 0,0 0 0,-1 0 0,1 0 0,0 0 0,0 0 0,-1 0 0,1 0 0,0 0 0,0 0 0,0 0 0,-1 0 0,1 1 0,-5 12 0,2 23 0,0 47 0,5 0 0,13 89 0,-9-125 0,3 0 0,2-1 0,2 0 0,2-1 0,23 50 0,-11-48-1365,-3-12-5461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23.355"/>
    </inkml:context>
    <inkml:brush xml:id="br0">
      <inkml:brushProperty name="width" value="0.05" units="cm"/>
      <inkml:brushProperty name="height" value="0.05" units="cm"/>
    </inkml:brush>
  </inkml:definitions>
  <inkml:trace contextRef="#ctx0" brushRef="#br0">147 257 24575,'-55'0'0,"42"0"0,38 0 0,106-6 0,-118 4 0,0 0 0,-1-1 0,1 0 0,0-1 0,-1 0 0,0-1 0,0 0 0,11-8 0,-20 12 0,0 0 0,-1-1 0,0 0 0,1 1 0,-1-1 0,0 0 0,0 0 0,0 0 0,0-1 0,0 1 0,0 0 0,-1-1 0,1 1 0,-1-1 0,0 1 0,0-1 0,0 0 0,0 0 0,0 1 0,0-1 0,-1 0 0,1 0 0,-1 0 0,0 0 0,0 0 0,0 0 0,0 1 0,0-1 0,-1 0 0,0 0 0,1 0 0,-1 0 0,0 1 0,0-1 0,0 0 0,-1 1 0,1-1 0,-1 1 0,1-1 0,-1 1 0,-3-4 0,-3-3 0,0-1 0,-1 2 0,0-1 0,-1 1 0,0 0 0,0 1 0,0 0 0,-17-7 0,18 10 0,0 0 0,0 1 0,0 0 0,-1 1 0,1 0 0,-1 0 0,1 1 0,-1 0 0,0 1 0,1 0 0,-1 1 0,0 0 0,-13 3 0,16-3 0,1 1 0,0 0 0,0 1 0,0-1 0,0 1 0,1 0 0,-1 1 0,1 0 0,-1-1 0,1 2 0,1-1 0,-1 0 0,0 1 0,1 0 0,0 0 0,0 0 0,1 1 0,0-1 0,-1 1 0,2 0 0,-3 7 0,-1 3 0,2 1 0,0 0 0,0 0 0,2 0 0,0 0 0,1 1 0,1-1 0,1 0 0,0 1 0,1-1 0,1 0 0,1 0 0,0 0 0,9 22 0,-8-26 0,1-1 0,0 1 0,1-1 0,0 0 0,1-1 0,0 1 0,1-2 0,0 1 0,0-1 0,2-1 0,-1 1 0,1-2 0,0 0 0,1 0 0,-1-1 0,2 0 0,-1-1 0,17 6 0,25 2-1365,-5-7-5461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23.759"/>
    </inkml:context>
    <inkml:brush xml:id="br0">
      <inkml:brushProperty name="width" value="0.05" units="cm"/>
      <inkml:brushProperty name="height" value="0.05" units="cm"/>
    </inkml:brush>
  </inkml:definitions>
  <inkml:trace contextRef="#ctx0" brushRef="#br0">95 631 24575,'-92'0'0,"90"-2"0,12-1 0,20-4 0,1269-229-659,-9-33 1,-1225 254 658,7-1 0,87-31 0,-125 31 0,-34 16 2,0 0 0,1 0 1,-1 0-1,0 0 1,0 0-1,0 0 1,1 0-1,-1-1 0,0 1 1,0 0-1,1 0 1,-1 0-1,0 0 1,0-1-1,0 1 1,0 0-1,1 0 0,-1-1 1,0 1-1,0 0 1,0 0-1,0-1 1,0 1-1,0 0 0,0 0 1,0-1-1,0 1 1,0 0-1,0 0 1,0-1-1,0 1 1,0 0-1,0 0 0,0-1 1,0 1-1,0 0 1,0-1-1,0 1 1,0 0-1,0 0 1,0 0-1,0-1 0,-1 1 1,1-1-1,-15-5 273,-20 3 439,-62 12-1860,48-2-5680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6.879"/>
    </inkml:context>
    <inkml:brush xml:id="br0">
      <inkml:brushProperty name="width" value="0.05" units="cm"/>
      <inkml:brushProperty name="height" value="0.05" units="cm"/>
    </inkml:brush>
  </inkml:definitions>
  <inkml:trace contextRef="#ctx0" brushRef="#br0">0 418 24575,'4'-2'0,"1"1"0,-1-1 0,0 0 0,0 0 0,0-1 0,0 0 0,-1 1 0,1-1 0,-1 0 0,1-1 0,-1 1 0,3-5 0,58-68 0,-75 95 0,1 0 0,0 1 0,1 1 0,1 0 0,1 0 0,1 0 0,1 1 0,-4 35 0,7-31 0,1-1 0,1 1 0,2-1 0,0 1 0,2-1 0,0 0 0,2 0 0,11 31 0,-10-38 0,0 0 0,1 0 0,0-1 0,2 0 0,0 0 0,1-1 0,0-1 0,1 0 0,1 0 0,1-2 0,23 20 0,-28-26 0,1-1 0,0 0 0,0-1 0,1 0 0,0-1 0,-1 0 0,2 0 0,-1-1 0,0-1 0,0 0 0,1 0 0,11-1 0,-6-1 0,0-1 0,0-1 0,0 0 0,-1-2 0,1 0 0,-1 0 0,24-11 0,-8 0 0,-1-1 0,-1-2 0,0-1 0,-2-1 0,0-2 0,-2 0 0,34-37 0,-43 40 0,0-1 0,-1 0 0,-2-2 0,0 1 0,-1-2 0,-1 0 0,-1 0 0,14-45 0,-20 50 0,-1 0 0,-1 0 0,-1 0 0,0 0 0,-1-1 0,-1 1 0,-1-1 0,0 1 0,-2 0 0,0 0 0,-1 0 0,0 0 0,-9-19 0,4 15 0,-2 1 0,0-1 0,-1 2 0,-2 0 0,0 0 0,0 1 0,-2 1 0,-1 1 0,0 0 0,-23-17 0,28 24 0,-1 1 0,0 1 0,-1 0 0,0 0 0,0 1 0,0 1 0,-1 1 0,0 0 0,0 1 0,0 0 0,-1 1 0,1 1 0,-1 0 0,0 1 0,1 1 0,-26 3 0,29 0 0,0 0 0,0 1 0,1 0 0,-1 1 0,1 1 0,0 0 0,0 0 0,1 1 0,0 0 0,0 1 0,0 0 0,1 1 0,-12 14 0,5-4 0,0 1 0,2 1 0,1 0 0,0 0 0,-17 43 0,25-51-273,1 1 0,0 0 0,1 0 0,-3 29 0,5-19-6553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7.608"/>
    </inkml:context>
    <inkml:brush xml:id="br0">
      <inkml:brushProperty name="width" value="0.05" units="cm"/>
      <inkml:brushProperty name="height" value="0.05" units="cm"/>
    </inkml:brush>
  </inkml:definitions>
  <inkml:trace contextRef="#ctx0" brushRef="#br0">15 332 24575,'0'0'0,"0"0"0,0 1 0,0-1 0,0 0 0,0 1 0,0-1 0,0 0 0,0 1 0,0-1 0,0 0 0,0 1 0,0-1 0,0 0 0,0 1 0,-1-1 0,1 0 0,0 1 0,0-1 0,0 0 0,-1 0 0,1 1 0,0-1 0,0 0 0,-1 0 0,1 1 0,0-1 0,0 0 0,-1 0 0,1 0 0,0 0 0,-1 1 0,1-1 0,0 0 0,-1 0 0,1 0 0,0 0 0,-1 0 0,1 0 0,0 0 0,-1 0 0,1 0 0,0 0 0,-1 0 0,1 0 0,0 0 0,-1 0 0,1 0 0,0 0 0,-1-1 0,1 1 0,0 0 0,-1 0 0,-2-8 0,14-4 0,14-1 0,1 2 0,0 0 0,0 2 0,1 1 0,43-7 0,-19 3 0,1033-199 0,-978 193 0,-68 9 0,-32 6 0,-22 4 0,13-1 0,1 1 0,0-1 0,-1 1 0,1-1 0,0 1 0,-1 0 0,1 0 0,0 0 0,0 0 0,-1 0 0,1 0 0,0 0 0,0 1 0,0-1 0,1 1 0,-1 0 0,0-1 0,1 1 0,-1 0 0,1 0 0,-1 0 0,1 0 0,0 0 0,0 1 0,0-1 0,0 0 0,0 0 0,1 1 0,-1-1 0,0 0 0,1 1 0,0-1 0,0 1 0,0-1 0,0 5 0,1 8 0,1 0 0,1 0 0,0 0 0,10 25 0,-6-15 0,8 43 0,-3 1 0,6 113 0,-11-84 0,-4-66 0,0 6 0,1-1 0,13 52 0,-16-87 0,-1 0 0,1 1 0,0-1 0,0 0 0,0 0 0,0 0 0,0 0 0,0 0 0,0 0 0,1 0 0,-1-1 0,0 1 0,1 0 0,0-1 0,-1 1 0,1-1 0,0 1 0,0-1 0,0 0 0,0 0 0,0 0 0,0 0 0,0 0 0,0 0 0,0-1 0,1 1 0,-1-1 0,0 1 0,0-1 0,1 0 0,-1 0 0,0 0 0,4-1 0,6-1 0,1 0 0,-1-2 0,0 1 0,0-2 0,12-5 0,13-5 0,69-16 0,139-21 0,115 2 0,-263 38 0,108-12 0,257-40 0,-460 63 0,10 0 0,0-2 0,-1 0 0,1 0 0,-1-1 0,15-7 0,-26 11 0,0 0 0,-1 0 0,1 0 0,0 0 0,-1 0 0,1-1 0,0 1 0,-1 0 0,1 0 0,0 0 0,0 0 0,-1 0 0,1 0 0,0-1 0,0 1 0,-1 0 0,1 0 0,0-1 0,0 1 0,0 0 0,-1 0 0,1 0 0,0-1 0,0 1 0,0 0 0,0-1 0,-1 1 0,1 0 0,0 0 0,0-1 0,0 1 0,0 0 0,0-1 0,0 1 0,0 0 0,0-1 0,0 1 0,0 0 0,0-1 0,0 1 0,0 0 0,0 0 0,0-1 0,1 1 0,-1 0 0,0-1 0,0 1 0,0 0 0,0 0 0,0-1 0,1 1 0,-1 0 0,0 0 0,0-1 0,1 1 0,-1 0 0,0 0 0,0 0 0,1 0 0,-1-1 0,0 1 0,0 0 0,1 0 0,-1 0 0,0 0 0,1 0 0,-1 0 0,0 0 0,1 0 0,-29-6 0,24 5 0,-64-12-1365,36 7-5461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8"/>
    </inkml:context>
    <inkml:brush xml:id="br0">
      <inkml:brushProperty name="width" value="0.05" units="cm"/>
      <inkml:brushProperty name="height" value="0.05" units="cm"/>
    </inkml:brush>
  </inkml:definitions>
  <inkml:trace contextRef="#ctx0" brushRef="#br0">1 0 24575,'6'83'0,"26"135"0,-16-128 0,-14-76-65,56 268-1235,-50-256-5526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8.417"/>
    </inkml:context>
    <inkml:brush xml:id="br0">
      <inkml:brushProperty name="width" value="0.05" units="cm"/>
      <inkml:brushProperty name="height" value="0.05" units="cm"/>
    </inkml:brush>
  </inkml:definitions>
  <inkml:trace contextRef="#ctx0" brushRef="#br0">100 494 24575,'-14'-33'0,"2"0"0,-9-36 0,3 9 0,7 29 0,6 20 0,1 0 0,0 0 0,1 0 0,0-1 0,-2-19 0,5 28 0,0 0 0,1 0 0,-1 1 0,0-1 0,1 0 0,-1 1 0,1-1 0,0 1 0,0-1 0,0 1 0,0-1 0,0 1 0,1-1 0,-1 1 0,1 0 0,0 0 0,-1 0 0,1 0 0,0 0 0,0 0 0,0 0 0,0 1 0,1-1 0,-1 1 0,0-1 0,1 1 0,-1 0 0,1 0 0,-1 0 0,4 0 0,37-11 0,0 3 0,1 2 0,74-4 0,-33 4 0,52-7 0,513-40 0,-637 53 0,3 0 0,-1 1 0,0 0 0,0 1 0,16 3 0,-28-4 0,1 1 0,-1 0 0,0 0 0,0 0 0,0 0 0,0 0 0,0 1 0,0-1 0,-1 1 0,1 0 0,0 0 0,-1 0 0,0 0 0,1 0 0,-1 1 0,0-1 0,0 0 0,0 1 0,0 0 0,0 0 0,-1-1 0,0 1 0,1 0 0,1 6 0,15 79 0,5 22 0,-16-86 0,73 263 0,-59-195 0,12 108 0,-33-194 0,1 1 0,-1-1 0,0 1 0,0-1 0,0 1 0,-1-1 0,0 1 0,-1-1 0,1 0 0,-1 0 0,-4 9 0,3-11 0,1 0 0,-1 0 0,0 0 0,0-1 0,0 1 0,-1-1 0,1 0 0,-1 0 0,0 0 0,1 0 0,-1-1 0,-1 0 0,1 0 0,0 0 0,0 0 0,-10 2 0,-19 3 0,0-2 0,0-1 0,0-2 0,-49-2 0,40 0 0,-213-2 0,-142 1 0,387 2 0,-49 3 0,55-3 0,1-1 0,-1 1 0,0 0 0,0 0 0,1 1 0,-1-1 0,1 1 0,-1 0 0,1 0 0,0 0 0,-7 5 0,10-7 0,0 0 0,-1 0 0,1 1 0,0-1 0,0 0 0,-1 1 0,1-1 0,0 0 0,0 1 0,0-1 0,-1 0 0,1 1 0,0-1 0,0 1 0,0-1 0,0 0 0,0 1 0,0-1 0,0 1 0,0-1 0,0 0 0,0 1 0,0-1 0,0 1 0,0-1 0,0 0 0,0 1 0,0-1 0,0 0 0,1 1 0,-1-1 0,0 1 0,0-1 0,0 0 0,1 1 0,-1-1 0,0 0 0,0 1 0,1-1 0,-1 0 0,0 0 0,1 1 0,-1-1 0,0 0 0,1 0 0,-1 0 0,0 1 0,1-1 0,-1 0 0,0 0 0,1 0 0,-1 0 0,1 0 0,-1 0 0,0 0 0,1 0 0,-1 0 0,1 0 0,-1 0 0,1 0 0,26 3 0,5-6-1365,0-1-5461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8.963"/>
    </inkml:context>
    <inkml:brush xml:id="br0">
      <inkml:brushProperty name="width" value="0.05" units="cm"/>
      <inkml:brushProperty name="height" value="0.05" units="cm"/>
    </inkml:brush>
  </inkml:definitions>
  <inkml:trace contextRef="#ctx0" brushRef="#br0">1 340 24575,'0'-2'0,"0"1"0,1-1 0,-1 0 0,1 1 0,-1-1 0,1 1 0,0-1 0,-1 1 0,1-1 0,0 1 0,0 0 0,0-1 0,0 1 0,1 0 0,-1 0 0,0 0 0,0 0 0,1 0 0,-1 0 0,0 0 0,1 0 0,-1 0 0,3 0 0,44-16 0,-34 13 0,243-61 0,-147 40 0,457-88 0,-262 56 0,-289 54 0,-9 2 0,1 0 0,-1-1 0,0 0 0,0 0 0,0 0 0,0-1 0,0 0 0,8-6 0,-13 11 0,0 0 0,-1-1 0,1 1 0,-1 0 0,0 0 0,1 0 0,-1 0 0,0 0 0,0 0 0,1 4 0,6 8 0,-3-5-195,1-1 0,0 0 0,1-1 0,0 0 0,0 0 0,15 11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9.352"/>
    </inkml:context>
    <inkml:brush xml:id="br0">
      <inkml:brushProperty name="width" value="0.05" units="cm"/>
      <inkml:brushProperty name="height" value="0.05" units="cm"/>
    </inkml:brush>
  </inkml:definitions>
  <inkml:trace contextRef="#ctx0" brushRef="#br0">1 6 24575,'3'-5'0,"3"10"0,7 12 0,20 46 0,-3 1 0,29 87 0,30 144 0,-76-252 0,-12-38-22,27 91-650,23 156 1,-46-210-6155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2.041"/>
    </inkml:context>
    <inkml:brush xml:id="br0">
      <inkml:brushProperty name="width" value="0.05" units="cm"/>
      <inkml:brushProperty name="height" value="0.05" units="cm"/>
    </inkml:brush>
  </inkml:definitions>
  <inkml:trace contextRef="#ctx0" brushRef="#br0">186 108 24575,'5'0'0,"0"-1"0,0 0 0,0 0 0,0-1 0,-1 1 0,1-1 0,-1 0 0,1 0 0,-1-1 0,1 1 0,3-5 0,-4 5 0,-1 0 0,0 0 0,-1-1 0,1 1 0,0-1 0,-1 0 0,1 0 0,-1 0 0,0 0 0,0 0 0,0 0 0,0-1 0,-1 1 0,3-7 0,-4 9 0,0 0 0,0 0 0,1 0 0,-1 0 0,0 0 0,-1 0 0,1 0 0,0 0 0,0 0 0,0 0 0,-1 0 0,1 0 0,0 0 0,-1 0 0,1 0 0,-1 0 0,1 0 0,-1 0 0,1 0 0,-1 0 0,0 0 0,1 1 0,-1-1 0,0 0 0,-1 0 0,-1-1 0,1 1 0,0 0 0,-1 0 0,0 0 0,1 0 0,-1 0 0,0 1 0,1-1 0,-6 1 0,-3 0 0,0 0 0,1 1 0,-1 0 0,-11 3 0,14-2 0,1 0 0,-1 0 0,1 1 0,-1 0 0,1 0 0,0 1 0,0 0 0,1 0 0,-1 1 0,1 0 0,0 0 0,-6 6 0,10-8 0,0 0 0,0-1 0,0 1 0,0 0 0,0 0 0,1 1 0,-1-1 0,1 0 0,0 0 0,0 1 0,0-1 0,1 1 0,-1-1 0,1 1 0,0-1 0,0 1 0,0-1 0,0 1 0,0-1 0,1 0 0,0 1 0,0-1 0,0 1 0,0-1 0,0 0 0,1 0 0,-1 0 0,1 0 0,2 4 0,6 7 0,1 0 0,0-2 0,1 1 0,0-1 0,27 20 0,23 22 0,-59-52 0,-1 1 0,1-1 0,-1 1 0,0-1 0,0 1 0,0 0 0,0 0 0,-1 0 0,1 0 0,-1 0 0,0 0 0,0 0 0,0 1 0,0-1 0,0 0 0,-1 1 0,1-1 0,-1 0 0,0 1 0,0 3 0,-1-4 0,0 0 0,0 0 0,-1-1 0,1 1 0,-1 0 0,1-1 0,-1 1 0,0-1 0,0 0 0,0 0 0,0 0 0,0 0 0,-1 0 0,1 0 0,-1 0 0,1-1 0,-1 1 0,0-1 0,1 0 0,-1 0 0,0 0 0,-5 1 0,-3 1-85,1-1 0,-1-1-1,0 0 1,0 0 0,0-1-1,1-1 1,-1 0 0,0 0-1,0-1 1,1 0 0,-1-1-1,1 0 1,0-1 0,0 0-1,-10-6 1,-9-6-6741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19.725"/>
    </inkml:context>
    <inkml:brush xml:id="br0">
      <inkml:brushProperty name="width" value="0.05" units="cm"/>
      <inkml:brushProperty name="height" value="0.05" units="cm"/>
    </inkml:brush>
  </inkml:definitions>
  <inkml:trace contextRef="#ctx0" brushRef="#br0">100 408 24575,'-6'-14'0,"1"1"0,0-1 0,-4-20 0,-3-11 0,-9-9 0,13 38 0,2 0 0,0 0 0,0-1 0,2 0 0,0 0 0,1 0 0,-1-20 0,4 34 0,0 1 0,1-1 0,-1 0 0,1 1 0,-1-1 0,1 1 0,0 0 0,0-1 0,0 1 0,0-1 0,0 1 0,1 0 0,-1 0 0,1 0 0,0 0 0,-1 0 0,1 0 0,0 0 0,0 1 0,0-1 0,0 1 0,0-1 0,1 1 0,-1 0 0,0 0 0,1 0 0,-1 0 0,1 0 0,-1 0 0,3 0 0,9-1 0,0 0 0,0 1 0,0 0 0,20 2 0,-14 0 0,92 1 0,478-13 0,-560 7 0,-9 1 0,1 1 0,33 1 0,-49 2 0,0-1 0,0 1 0,0 0 0,0 1 0,0-1 0,0 1 0,0 1 0,-1-1 0,1 1 0,-1 0 0,0 0 0,0 0 0,8 7 0,44 47 0,55 73 0,-83-90 0,-2 1 0,28 55 0,26 41 0,-55-103 0,21 34 0,-43-62 0,-1 0 0,0 0 0,0 0 0,-1 0 0,1 1 0,-1-1 0,-1 1 0,1-1 0,0 9 0,-3-12 0,1-1 0,0 1 0,-1-1 0,0 1 0,1-1 0,-1 1 0,0-1 0,0 0 0,0 0 0,0 1 0,-1-1 0,1 0 0,-1 0 0,1 0 0,-1 0 0,0-1 0,0 1 0,0 0 0,1-1 0,-2 1 0,1-1 0,0 0 0,0 1 0,0-1 0,-1 0 0,1 0 0,0-1 0,-3 2 0,-11 2 0,1 0 0,-1-1 0,-20 2 0,24-4 0,-104 9 0,-118-6 0,6-1 0,-250 40 0,473-42-97,0 0-62,0-1 1,0 1-1,0-1 1,0 0-1,0 0 1,0-1-1,-5 0 1,-1-4-6668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20.096"/>
    </inkml:context>
    <inkml:brush xml:id="br0">
      <inkml:brushProperty name="width" value="0.05" units="cm"/>
      <inkml:brushProperty name="height" value="0.05" units="cm"/>
    </inkml:brush>
  </inkml:definitions>
  <inkml:trace contextRef="#ctx0" brushRef="#br0">11 230 24575,'-11'-4'0,"14"-4"0,19-6 0,46-8 0,2 3 0,141-19 0,-138 27 0,33-6 0,282-52 0,-375 66-116,-9 3 20,0-1 0,1 0 0,-1 0 0,0 0 0,0 0 0,0-1-1,0 1 1,0-1 0,0 0 0,0-1 0,-1 1 0,7-5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20.423"/>
    </inkml:context>
    <inkml:brush xml:id="br0">
      <inkml:brushProperty name="width" value="0.05" units="cm"/>
      <inkml:brushProperty name="height" value="0.05" units="cm"/>
    </inkml:brush>
  </inkml:definitions>
  <inkml:trace contextRef="#ctx0" brushRef="#br0">32 33 24575,'-11'-13'0,"9"10"0,1 1 0,-1 1 0,1-1 0,-1 0 0,0 0 0,0 1 0,1-1 0,-1 1 0,-3-2 0,129 88 0,-27-37 0,-75-39 0,0 1 0,0 1 0,-1 1 0,0 1 0,-1 0 0,-1 2 0,22 21 0,-37-32 0,-1 0 0,1 0 0,-1 0 0,0 0 0,-1 1 0,1-1 0,-1 1 0,0 0 0,0 0 0,0 0 0,-1 0 0,0 0 0,0 0 0,0 0 0,0 0 0,-1 0 0,0 7 0,-1-7 0,0-1 0,0 1 0,0 0 0,-1-1 0,1 1 0,-1-1 0,0 0 0,-1 0 0,1 1 0,-1-2 0,0 1 0,0 0 0,0 0 0,0-1 0,-1 0 0,1 1 0,-1-1 0,-7 4 0,-42 22-1365,28-19-5461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20.798"/>
    </inkml:context>
    <inkml:brush xml:id="br0">
      <inkml:brushProperty name="width" value="0.05" units="cm"/>
      <inkml:brushProperty name="height" value="0.05" units="cm"/>
    </inkml:brush>
  </inkml:definitions>
  <inkml:trace contextRef="#ctx0" brushRef="#br0">50 54 24575,'-3'-20'0,"-5"30"0,-8 35 0,16-44 0,-6 19 0,1 0 0,1 0 0,1 0 0,1 0 0,0 0 0,2 1 0,0-1 0,6 35 0,-3-40 0,0 1 0,2-1 0,0 0 0,0-1 0,2 1 0,0-1 0,0 0 0,1-1 0,1 0 0,0 0 0,21 21 0,-14-18 0,2-1 0,-1-1 0,2 0 0,0-1 0,0-2 0,1 0 0,1 0 0,0-2 0,0-1 0,1-1 0,0 0 0,33 4 0,-41-8 0,-1-1 0,1-1 0,0-1 0,0 0 0,0 0 0,0-1 0,0-1 0,0-1 0,-1 0 0,1 0 0,-1-2 0,0 1 0,0-2 0,0 0 0,-1 0 0,0-1 0,0-1 0,0 0 0,-1 0 0,-1-1 0,15-15 0,-17 14 0,-1 1 0,0-1 0,-1 0 0,0-1 0,-1 0 0,0 1 0,-1-2 0,0 1 0,0 0 0,-1-1 0,-1 0 0,0 1 0,-1-1 0,0 0 0,-1 0 0,0 0 0,-1 0 0,0 0 0,-1 0 0,0 0 0,-4-12 0,1 9 0,0 0 0,-1 0 0,-1 0 0,0 1 0,-1-1 0,0 2 0,-1-1 0,-1 1 0,0 1 0,-1 0 0,0 0 0,-1 1 0,0 1 0,-1 0 0,-16-10 0,7 9-136,-1 0-1,0 2 1,-1 0-1,0 2 1,-1 0-1,1 2 1,-1 1-1,0 1 0,-31 0 1,-38 1-6690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24.277"/>
    </inkml:context>
    <inkml:brush xml:id="br0">
      <inkml:brushProperty name="width" value="0.05" units="cm"/>
      <inkml:brushProperty name="height" value="0.05" units="cm"/>
    </inkml:brush>
  </inkml:definitions>
  <inkml:trace contextRef="#ctx0" brushRef="#br0">1 188 24575,'7'-5'0,"0"1"0,0 0 0,1 1 0,-1 0 0,1 0 0,0 0 0,0 1 0,0 1 0,0-1 0,15 0 0,6-2 0,865-131 0,-850 129 0,-12 1 0,-1 2 0,1 1 0,36 2 0,-52 3 100,-16 0-325,-6 0-1015,-13 2-5586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1.715"/>
    </inkml:context>
    <inkml:brush xml:id="br0">
      <inkml:brushProperty name="width" value="0.05" units="cm"/>
      <inkml:brushProperty name="height" value="0.05" units="cm"/>
    </inkml:brush>
  </inkml:definitions>
  <inkml:trace contextRef="#ctx0" brushRef="#br0">0 1013 24575,'1'1'0,"-1"-1"0,0 1 0,0-1 0,0 0 0,1 1 0,-1-1 0,0 1 0,1-1 0,-1 0 0,0 1 0,1-1 0,-1 0 0,0 1 0,1-1 0,-1 0 0,1 0 0,-1 1 0,0-1 0,1 0 0,-1 0 0,1 0 0,-1 0 0,1 0 0,-1 0 0,1 1 0,-1-1 0,1 0 0,-1 0 0,1 0 0,-1 0 0,1-1 0,-1 1 0,0 0 0,1 0 0,-1 0 0,1 0 0,-1 0 0,1-1 0,-1 1 0,1 0 0,-1 0 0,0-1 0,1 1 0,-1 0 0,1-1 0,23-11 0,183-119 0,595-309 0,-181 172 0,-500 227 0,2 4 0,1 6 0,164-20 0,-273 50-119,-4-1-59,0 1 0,-1 0 0,1 0 0,0 2 0,0-1 0,15 4 0,-7 2-6648</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2.102"/>
    </inkml:context>
    <inkml:brush xml:id="br0">
      <inkml:brushProperty name="width" value="0.05" units="cm"/>
      <inkml:brushProperty name="height" value="0.05" units="cm"/>
    </inkml:brush>
  </inkml:definitions>
  <inkml:trace contextRef="#ctx0" brushRef="#br0">1 1 24575,'0'2'0,"10"5"0,15 5 0,102 33 0,-80-30 0,-2 2 0,84 43 0,-126-59 0,0 1 0,-1-1 0,1 1 0,-1 0 0,1 0 0,-1 0 0,0 0 0,0 1 0,0-1 0,0 1 0,0-1 0,0 1 0,-1-1 0,1 1 0,0 3 0,-1-3 0,-1-1 0,0 0 0,0 1 0,1-1 0,-2 0 0,1 1 0,0-1 0,0 0 0,-1 0 0,1 1 0,-1-1 0,0 0 0,0 0 0,1 0 0,-1 1 0,-1-1 0,1 0 0,0-1 0,0 1 0,-4 3 0,-6 8 0,0-2 0,-1 1 0,-1-2 0,1 0 0,-21 13 0,-77 36 0,74-41 0,6-3-1365,5-4-5461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2.740"/>
    </inkml:context>
    <inkml:brush xml:id="br0">
      <inkml:brushProperty name="width" value="0.05" units="cm"/>
      <inkml:brushProperty name="height" value="0.05" units="cm"/>
    </inkml:brush>
  </inkml:definitions>
  <inkml:trace contextRef="#ctx0" brushRef="#br0">138 519 24575,'18'-19'0,"-2"-2"0,-1 0 0,20-36 0,4-5 0,44-72 0,-70 111 0,-2 0 0,-1-1 0,14-50 0,-23 72 0,0 0 0,-1 0 0,1 0 0,-1 0 0,0 0 0,1 0 0,-1 0 0,0 0 0,0-1 0,0 1 0,-1 0 0,1 0 0,0 0 0,-1 0 0,0 0 0,1 0 0,-1 0 0,0 1 0,0-1 0,0 0 0,0 0 0,0 1 0,0-1 0,-1 0 0,1 1 0,-3-3 0,1 2 0,1 1 0,0 1 0,-1-1 0,1 0 0,-1 1 0,1-1 0,-1 1 0,0 0 0,1 0 0,-1 0 0,1 0 0,-1 0 0,1 0 0,-1 1 0,1-1 0,-1 1 0,1 0 0,-1 0 0,1 0 0,-1 0 0,-1 1 0,-9 5 0,1 1 0,0 0 0,0 1 0,1 0 0,0 1 0,0 0 0,1 1 0,-15 21 0,4-1 0,1 1 0,-20 42 0,18-25 0,3 1 0,2 1 0,1 1 0,4 1 0,-8 59 0,-8 272 0,28 77-973,1-436 581,-1 15-6434</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3.220"/>
    </inkml:context>
    <inkml:brush xml:id="br0">
      <inkml:brushProperty name="width" value="0.05" units="cm"/>
      <inkml:brushProperty name="height" value="0.05" units="cm"/>
    </inkml:brush>
  </inkml:definitions>
  <inkml:trace contextRef="#ctx0" brushRef="#br0">0 212 24575,'0'-6'0,"0"1"0,1-1 0,-1 0 0,1 1 0,0-1 0,0 1 0,1 0 0,-1-1 0,1 1 0,1 0 0,2-6 0,-3 8 0,1 0 0,-1 0 0,1 0 0,0 0 0,0 1 0,0-1 0,0 1 0,0 0 0,1 0 0,-1 0 0,1 0 0,-1 1 0,1-1 0,0 1 0,-1 0 0,1 0 0,4 0 0,278-33 0,-73 12 0,-173 17 0,-16 3 0,0-2 0,-1 0 0,1-1 0,-1-1 0,31-13 0,-52 17 0,-3 2 0,-11 2 0,-18 8 0,13-1 0,1 1 0,0 1 0,1 0 0,0 1 0,1 0 0,0 1 0,1 1 0,0 0 0,1 1 0,1 0 0,0 1 0,1 0 0,1 0 0,1 1 0,0 1 0,1-1 0,-5 22 0,11-35 0,0 1 0,0 0 0,1 0 0,-1 0 0,1-1 0,0 1 0,1 0 0,-1 0 0,1 0 0,0 0 0,0-1 0,0 1 0,1 0 0,0-1 0,0 1 0,0-1 0,0 0 0,1 1 0,-1-1 0,1 0 0,0-1 0,6 7 0,-4-6 0,1 0 0,-1 0 0,1-1 0,0 1 0,0-1 0,0-1 0,0 1 0,0-1 0,1 0 0,-1 0 0,1-1 0,-1 0 0,1 0 0,-1 0 0,13-1 0,-10-1 0,-1-1 0,0 0 0,0 0 0,0 0 0,0-1 0,0 0 0,-1 0 0,0-1 0,1 0 0,-1-1 0,0 0 0,-1 0 0,1 0 0,-1 0 0,0-1 0,-1 0 0,1-1 0,-1 1 0,0-1 0,-1 0 0,0 0 0,0 0 0,0-1 0,3-12 0,-4 13 0,-1 0 0,0 0 0,0 0 0,-1-1 0,0 1 0,-1-1 0,1 1 0,-1-1 0,-1 1 0,1-1 0,-1 1 0,-3-9 0,2 10 0,0 1 0,0-1 0,0 1 0,-1 0 0,0-1 0,0 1 0,-1 1 0,1-1 0,-1 0 0,0 1 0,0 0 0,-1 0 0,1 0 0,-1 0 0,0 1 0,-9-5 0,11 6-124,-1 0 0,0 0 0,1 1 0,-1 0 0,0 0 0,0 0-1,0 0 1,0 0 0,1 1 0,-9 0 0,-6 3-6702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3.548"/>
    </inkml:context>
    <inkml:brush xml:id="br0">
      <inkml:brushProperty name="width" value="0.05" units="cm"/>
      <inkml:brushProperty name="height" value="0.05" units="cm"/>
    </inkml:brush>
  </inkml:definitions>
  <inkml:trace contextRef="#ctx0" brushRef="#br0">22 42 24575,'0'-35'0,"0"28"0,0 25 0,0 89-117,-17 401-1131,12-464-5578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2.429"/>
    </inkml:context>
    <inkml:brush xml:id="br0">
      <inkml:brushProperty name="width" value="0.05" units="cm"/>
      <inkml:brushProperty name="height" value="0.05" units="cm"/>
    </inkml:brush>
  </inkml:definitions>
  <inkml:trace contextRef="#ctx0" brushRef="#br0">84 24 24575,'3'-3'0,"0"0"0,1 1 0,-1 0 0,1 0 0,0 0 0,0 0 0,0 0 0,0 1 0,0 0 0,0 0 0,0 0 0,0 0 0,0 1 0,0-1 0,1 1 0,-1 0 0,0 0 0,0 1 0,1-1 0,-1 1 0,0 0 0,0 0 0,0 0 0,0 1 0,0-1 0,6 5 0,2 0 0,0 0 0,-1 1 0,0 0 0,0 1 0,-1 0 0,0 1 0,11 12 0,-14-12 0,0 0 0,-1 0 0,0 0 0,-1 1 0,0 0 0,0 0 0,-1 0 0,0 0 0,-1 1 0,0 0 0,-1 0 0,0 0 0,-1 0 0,0 0 0,-1 0 0,0 0 0,-1 0 0,-1 11 0,-1-6 0,-1 0 0,0 0 0,-1 0 0,0 0 0,-1-1 0,-1 0 0,-1-1 0,0 1 0,-1-1 0,0-1 0,-18 20 0,3-10-273,-1 0 0,-1-2 0,-1-1 0,-37 21 0,-28 11-6553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3.955"/>
    </inkml:context>
    <inkml:brush xml:id="br0">
      <inkml:brushProperty name="width" value="0.05" units="cm"/>
      <inkml:brushProperty name="height" value="0.05" units="cm"/>
    </inkml:brush>
  </inkml:definitions>
  <inkml:trace contextRef="#ctx0" brushRef="#br0">301 639 24575,'3'-4'0,"0"0"0,-1 0 0,1 0 0,-1-1 0,0 1 0,0 0 0,0-1 0,-1 0 0,1 1 0,-1-1 0,0 0 0,0-6 0,0 2 0,-1 0 0,1 0 0,-2 0 0,1 0 0,-4-16 0,3 21 0,0 0 0,0 0 0,0 0 0,-1 0 0,0 0 0,0 0 0,0 0 0,0 1 0,0-1 0,-1 1 0,1 0 0,-1 0 0,0-1 0,0 2 0,0-1 0,-1 0 0,1 1 0,-1-1 0,1 1 0,-1 0 0,0 0 0,0 1 0,0-1 0,0 1 0,0 0 0,0 0 0,0 0 0,0 0 0,0 1 0,0-1 0,-1 1 0,1 0 0,0 1 0,0-1 0,-1 1 0,1 0 0,0 0 0,0 0 0,0 0 0,0 1 0,0 0 0,1-1 0,-1 1 0,0 1 0,-5 3 0,-5 6 0,0 0 0,1 0 0,0 2 0,1-1 0,0 1 0,1 1 0,1 0 0,0 1 0,1 0 0,1 0 0,1 1 0,0 0 0,1 0 0,1 1 0,0 0 0,-3 29 0,8-43 0,-1 1 0,1-1 0,0 0 0,0 0 0,0 1 0,1-1 0,-1 0 0,1 0 0,0 0 0,0 0 0,1 0 0,-1 0 0,1 0 0,0 0 0,0 0 0,0 0 0,0-1 0,1 0 0,0 1 0,-1-1 0,1 0 0,1 0 0,-1 0 0,0-1 0,1 1 0,-1-1 0,1 1 0,-1-1 0,1-1 0,0 1 0,6 2 0,-2-2 0,1 0 0,0-1 0,0 0 0,-1 0 0,1-1 0,0 0 0,0 0 0,0-1 0,0 0 0,-1-1 0,1 0 0,0 0 0,-1-1 0,12-5 0,2-4 0,-1 0 0,0-2 0,-1 0 0,0-1 0,-1-1 0,-1-1 0,-1-1 0,0 0 0,-1-1 0,23-36 0,-11 8 0,-2-1 0,-1-1 0,30-92 0,-42 103 0,-2-1 0,-1 0 0,-2-1 0,5-75 0,-13 110 0,1 1 0,-1 0 0,0 0 0,0 0 0,-1-1 0,1 1 0,-1 0 0,0 0 0,0 0 0,0 0 0,-1 0 0,1 0 0,-5-7 0,5 10 0,1 1 0,0 0 0,-1 0 0,1-1 0,-1 1 0,1 0 0,0 0 0,-1-1 0,1 1 0,-1 0 0,1 0 0,-1 0 0,1 0 0,-1 0 0,1-1 0,-1 1 0,1 0 0,-1 0 0,1 0 0,-1 0 0,1 1 0,-1-1 0,1 0 0,-1 0 0,1 0 0,0 0 0,-1 0 0,1 1 0,-1-1 0,1 0 0,-1 0 0,1 1 0,0-1 0,-1 0 0,1 0 0,-1 1 0,1 0 0,-13 16 0,5-1 0,1 0 0,0 1 0,1 0 0,1 0 0,-4 26 0,-8 94 0,15-119 0,-1 55-273,3 1 0,3 0 0,3-1 0,21 92 0,-21-128-6553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4.328"/>
    </inkml:context>
    <inkml:brush xml:id="br0">
      <inkml:brushProperty name="width" value="0.05" units="cm"/>
      <inkml:brushProperty name="height" value="0.05" units="cm"/>
    </inkml:brush>
  </inkml:definitions>
  <inkml:trace contextRef="#ctx0" brushRef="#br0">115 279 24575,'0'-1'0,"0"0"0,-1 0 0,1 0 0,0 0 0,-1 0 0,1 0 0,-1 1 0,1-1 0,-1 0 0,0 0 0,1 0 0,-1 1 0,0-1 0,1 0 0,-1 1 0,0-1 0,0 0 0,1 1 0,-2-1 0,1 1 0,1 0 0,-1 0 0,1-1 0,-1 1 0,1 0 0,-1 0 0,1 0 0,0-1 0,-1 1 0,1 0 0,-1 0 0,1-1 0,0 1 0,-1 0 0,1-1 0,0 1 0,-1 0 0,1-1 0,0 1 0,0-1 0,-1 1 0,1 0 0,0-1 0,0 1 0,0-1 0,-1 1 0,1-1 0,0 1 0,0-1 0,0 1 0,0-1 0,0 1 0,0-1 0,0 1 0,0-1 0,0 1 0,0-1 0,1 1 0,-1 0 0,0-1 0,0 1 0,0-1 0,0 1 0,1-1 0,-1 1 0,0 0 0,1-1 0,-1 1 0,0-1 0,0 1 0,1 0 0,-1-1 0,1 1 0,-1 0 0,0 0 0,1-1 0,-1 1 0,1 0 0,-1 0 0,1 0 0,-1-1 0,0 1 0,2 0 0,57-30 0,-47 25 0,1-1 0,0 0 0,-1-1 0,15-11 0,-23 14 0,-1 1 0,1 0 0,-1-1 0,0 0 0,0 0 0,0 0 0,-1 0 0,1 0 0,-1 0 0,0-1 0,0 1 0,-1-1 0,1 0 0,-1 1 0,0-1 0,1-8 0,-2 10 0,0 0 0,0 1 0,0-1 0,0 0 0,0 0 0,-1 1 0,1-1 0,-1 0 0,1 1 0,-1-1 0,0 1 0,0-1 0,-1 1 0,1-1 0,0 1 0,-1 0 0,1-1 0,-4-3 0,1 3 0,0 0 0,0 0 0,0 0 0,0 1 0,0-1 0,-1 1 0,1 0 0,-1 0 0,-8-2 0,-2 1 0,0 0 0,0 1 0,-1 1 0,1 0 0,-27 3 0,38-2 0,0 1 0,0-1 0,1 1 0,-1 0 0,0 0 0,0 0 0,1 1 0,-1-1 0,1 1 0,0 0 0,-1 0 0,1 0 0,0 1 0,0-1 0,0 1 0,0-1 0,-2 5 0,1-2 0,1 0 0,0 1 0,0-1 0,0 1 0,1-1 0,0 1 0,0 0 0,0 0 0,1 0 0,-1 6 0,1 4 0,0-1 0,1 0 0,0 1 0,2-1 0,0 0 0,0 0 0,2 0 0,4 16 0,-4-19-105,1 0 0,0 0 0,1-1 0,0 1 0,1-1 0,0 0 0,0-1 0,1 0 0,1 0 0,0 0 0,0-1 0,16 12 0,12 1-6721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4.702"/>
    </inkml:context>
    <inkml:brush xml:id="br0">
      <inkml:brushProperty name="width" value="0.05" units="cm"/>
      <inkml:brushProperty name="height" value="0.05" units="cm"/>
    </inkml:brush>
  </inkml:definitions>
  <inkml:trace contextRef="#ctx0" brushRef="#br0">24 225 24575,'-1'-9'0,"0"-1"0,-1 0 0,0 1 0,-4-11 0,-4-22 0,10 34 0,-1 0 0,1-1 0,0 1 0,2-13 0,-2 19 0,0 1 0,1-1 0,-1 0 0,1 1 0,-1-1 0,1 1 0,0-1 0,0 1 0,-1-1 0,1 1 0,0 0 0,0-1 0,2-1 0,-2 3 0,-1-1 0,1 1 0,0 0 0,0-1 0,0 1 0,0 0 0,0-1 0,0 1 0,-1 0 0,1 0 0,0 0 0,0 0 0,0 0 0,0 0 0,0 0 0,0 0 0,0 0 0,0 0 0,0 0 0,0 1 0,-1-1 0,1 0 0,0 1 0,0-1 0,0 1 0,0 0 0,7 4 0,-1 0 0,0 0 0,0 1 0,0 0 0,-1 1 0,0-1 0,0 1 0,-1 1 0,0-1 0,0 1 0,0-1 0,5 16 0,5 12 0,15 58 0,-29-90 0,0 1 0,3 11 0,0 0 0,0 0 0,0 19 0,-3-31 0,-1 0 0,0 0 0,0 0 0,0 0 0,0 0 0,0 0 0,-1 0 0,1 0 0,-1 0 0,0 0 0,0 0 0,0 0 0,0-1 0,-1 1 0,1 0 0,-1-1 0,1 1 0,-1-1 0,0 1 0,0-1 0,0 0 0,0 0 0,-4 3 0,4-4 0,0 0 0,0-1 0,0 1 0,0 0 0,0-1 0,0 1 0,0-1 0,0 0 0,-1 0 0,1 0 0,0 0 0,0 0 0,0 0 0,0-1 0,0 1 0,0 0 0,0-1 0,0 0 0,0 0 0,0 1 0,0-1 0,0 0 0,0-1 0,0 1 0,1 0 0,-1 0 0,0-1 0,1 1 0,0-1 0,-1 1 0,1-1 0,-2-3 0,-2-1 0,1 1 0,0-2 0,0 1 0,1 0 0,-1-1 0,1 0 0,1 1 0,-4-13 0,5 8 0,0-1 0,1 0 0,0 0 0,1 0 0,0 0 0,1 1 0,0-1 0,1 0 0,0 1 0,1 0 0,0 0 0,1 0 0,6-11 0,-3 7 0,1 1 0,0 0 0,1 0 0,0 1 0,1 0 0,1 1 0,0 0 0,23-16 0,-28 23-114,1 0 1,0 1-1,1 0 0,-1 1 0,1-1 1,0 2-1,-1-1 0,1 1 0,0 1 1,1 0-1,12-1 0,2 2-6712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5.039"/>
    </inkml:context>
    <inkml:brush xml:id="br0">
      <inkml:brushProperty name="width" value="0.05" units="cm"/>
      <inkml:brushProperty name="height" value="0.05" units="cm"/>
    </inkml:brush>
  </inkml:definitions>
  <inkml:trace contextRef="#ctx0" brushRef="#br0">135 33 24575,'-2'0'0,"1"-1"0,0 1 0,0-1 0,-1 1 0,1-1 0,0 0 0,0 1 0,0-1 0,0 0 0,0 0 0,0 0 0,0 0 0,0 0 0,0 0 0,0 0 0,1 0 0,-1 0 0,0-2 0,-14-12 0,14 15 0,0 0 0,0 0 0,1 0 0,-1 0 0,0 0 0,0 0 0,0 1 0,1-1 0,-1 0 0,0 0 0,0 1 0,1-1 0,-1 1 0,0-1 0,1 1 0,-1-1 0,0 1 0,1-1 0,-1 1 0,1-1 0,-1 1 0,1 0 0,-1-1 0,1 1 0,-1 0 0,1-1 0,0 1 0,-1 0 0,1 1 0,-8 12 0,1 1 0,1-1 0,0 2 0,-6 26 0,-9 66 0,19-99 0,-6 48 0,-3 112 0,12-136 0,1-1 0,1 0 0,2 0 0,18 63 0,-18-80 20,1 1 0,1-1 0,1 0 0,0 0 0,17 23 0,-20-32-126,1 1 0,-1-1 0,1 0 0,0-1 0,0 1 0,1-1-1,0 0 1,0-1 0,0 1 0,0-1 0,1-1 0,-1 0 0,10 3 0,16 0-6720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5.419"/>
    </inkml:context>
    <inkml:brush xml:id="br0">
      <inkml:brushProperty name="width" value="0.05" units="cm"/>
      <inkml:brushProperty name="height" value="0.05" units="cm"/>
    </inkml:brush>
  </inkml:definitions>
  <inkml:trace contextRef="#ctx0" brushRef="#br0">61 101 24575,'-1'-1'0,"0"-1"0,0 1 0,-1 0 0,1-1 0,-1 1 0,1 0 0,-1 0 0,1 0 0,-1 0 0,1 1 0,-1-1 0,0 0 0,0 1 0,1-1 0,-1 1 0,0-1 0,0 1 0,0 0 0,1 0 0,-1 0 0,0 0 0,0 0 0,0 0 0,-3 1 0,4 0 0,0-1 0,0 1 0,0 0 0,0 0 0,0 0 0,0 0 0,0 0 0,0 0 0,0 0 0,0 0 0,0 0 0,1 1 0,-1-1 0,0 0 0,1 1 0,-1-1 0,1 0 0,0 1 0,-1-1 0,1 0 0,0 1 0,0-1 0,0 1 0,0-1 0,0 0 0,0 1 0,0-1 0,0 1 0,1-1 0,-1 0 0,0 1 0,1 1 0,13 44 0,2 0 0,33 67 0,5 14 0,-36-77 0,61 156 0,-58-171 0,-8-25 0,-12-11 0,-1 0 0,1 0 0,-1 0 0,1 0 0,-1 0 0,0-1 0,1 1 0,-1 0 0,1 0 0,-1 0 0,0-1 0,1 1 0,-1 0 0,0-1 0,1 1 0,-1 0 0,0-1 0,0 1 0,1 0 0,-1-1 0,0 1 0,0 0 0,0-1 0,1 1 0,-1-1 0,0 1 0,0-1 0,0 1 0,0 0 0,0-1 0,0 1 0,0-1 0,0 1 0,0-1 0,0 1 0,0-1 0,1-16 0,-1-1 0,-1 1 0,0 0 0,-5-22 0,-2-21 0,4-5 0,3 0 0,8-82 0,-2 112 0,1 0 0,1 0 0,2 1 0,1 0 0,27-59 0,-34 88 14,-1 1-1,0 0 0,1 0 0,-1 0 1,1 1-1,0-1 0,1 0 1,5-4-1,-8 7-46,0 1 0,0-1 0,0 0 0,0 1 0,0 0 0,0-1 0,0 1 0,0 0 0,0-1 0,0 1 0,0 0 0,0 0 0,0 0 0,0 0 0,0 0 0,0 0 0,0 0 0,0 0 0,0 0 0,0 1 0,0-1 0,0 0 0,0 1 0,0-1 0,0 0 0,0 1 0,0-1 0,-1 1 0,1 0 0,0-1 0,0 1 0,0 0 0,-1-1 0,1 1 0,0 0 0,-1 0 0,1 0 0,-1 0 0,1-1 0,-1 1 0,1 0 0,-1 0 0,0 0 0,1 1 0,6 14-6793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6.105"/>
    </inkml:context>
    <inkml:brush xml:id="br0">
      <inkml:brushProperty name="width" value="0.05" units="cm"/>
      <inkml:brushProperty name="height" value="0.05" units="cm"/>
    </inkml:brush>
  </inkml:definitions>
  <inkml:trace contextRef="#ctx0" brushRef="#br0">112 75 24575,'0'0'0,"0"0"0,0-1 0,0 1 0,0 0 0,0-1 0,0 1 0,0-1 0,0 1 0,0 0 0,0-1 0,0 1 0,0 0 0,0-1 0,0 1 0,0 0 0,-1-1 0,1 1 0,0 0 0,0-1 0,0 1 0,0 0 0,-1-1 0,1 1 0,0 0 0,0 0 0,-1-1 0,1 1 0,0 0 0,0 0 0,-1-1 0,1 1 0,0 0 0,-1 0 0,1 0 0,0 0 0,-1-1 0,1 1 0,0 0 0,-1 0 0,1 0 0,-1 0 0,1 0 0,0 0 0,-1 0 0,1 0 0,0 0 0,-1 0 0,1 0 0,0 0 0,-1 0 0,1 1 0,0-1 0,-1 0 0,1 0 0,0 0 0,-1 0 0,1 1 0,0-1 0,-1 0 0,1 1 0,-19 16 0,12-2 0,0 1 0,1 0 0,0 0 0,2 0 0,0 1 0,0-1 0,0 21 0,-5 17 0,-2 4 0,3 0 0,-1 99 0,17-191 0,23-59 0,48-97 0,-63 157 0,2 0 0,0 2 0,37-46 0,-49 69 0,0 1 0,1 1 0,0-1 0,0 1 0,0 1 0,0-1 0,1 1 0,0 1 0,10-5 0,-16 8 0,1 0 0,-1 0 0,1 0 0,-1 1 0,1-1 0,-1 1 0,1 0 0,-1 0 0,1 0 0,-1 0 0,1 0 0,-1 1 0,1-1 0,-1 1 0,1-1 0,-1 1 0,1 0 0,-1 0 0,0 0 0,1 0 0,-1 0 0,0 1 0,0-1 0,0 1 0,0 0 0,0-1 0,0 1 0,-1 0 0,1 0 0,0 0 0,-1 0 0,0 0 0,1 1 0,-1-1 0,0 0 0,0 1 0,1 2 0,5 17 0,-1-1 0,0 1 0,-2 0 0,-1 1 0,0-1 0,-2 1 0,-1 24 0,4 42 0,15 117 0,-15-185 0,-4-20 0,0-1 0,0 0 0,0 0 0,1 0 0,-1 0 0,0 0 0,0 0 0,0 0 0,1 0 0,-1 0 0,0 0 0,0 0 0,0 0 0,1 0 0,-1 0 0,0 0 0,0 0 0,0 0 0,0 0 0,1 0 0,-1 0 0,0 0 0,0 0 0,0 0 0,0 0 0,1 0 0,-1-1 0,0 1 0,0 0 0,0 0 0,0 0 0,1 0 0,-1 0 0,0 0 0,0-1 0,0 1 0,0 0 0,0 0 0,0 0 0,0 0 0,0-1 0,0 1 0,1 0 0,-1 0 0,0 0 0,0-1 0,15-36 0,-13 32 0,17-53 0,3 2 0,3 0 0,2 2 0,2 1 0,39-53 0,-61 96 0,1 1 0,0 0 0,0 0 0,1 1 0,0 0 0,11-7 0,-18 13 0,1 1 0,-1-1 0,0 1 0,1 0 0,-1 0 0,1 0 0,0 0 0,-1 0 0,1 0 0,0 1 0,-1-1 0,1 1 0,0 0 0,0 0 0,0 0 0,-1 0 0,1 1 0,0-1 0,0 0 0,-1 1 0,1 0 0,0 0 0,-1 0 0,1 0 0,-1 0 0,1 1 0,-1-1 0,0 1 0,1-1 0,-1 1 0,4 3 0,-1 2 0,1 0 0,-1-1 0,0 2 0,-1-1 0,0 0 0,0 1 0,6 16 0,13 62 0,-16-56 0,4 13-120,58 209-1125,-59-220-5581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6.447"/>
    </inkml:context>
    <inkml:brush xml:id="br0">
      <inkml:brushProperty name="width" value="0.05" units="cm"/>
      <inkml:brushProperty name="height" value="0.05" units="cm"/>
    </inkml:brush>
  </inkml:definitions>
  <inkml:trace contextRef="#ctx0" brushRef="#br0">77 1 24575,'-3'3'0,"0"1"0,1 0 0,0-1 0,-1 1 0,1 0 0,1 1 0,-1-1 0,1 0 0,-1 0 0,1 1 0,0-1 0,0 8 0,-1 57 0,2-60 0,4 31 0,1 0 0,3 0 0,1-1 0,1-1 0,19 46 0,5 18 0,-21-59 0,-2-1 0,-1 1 0,5 66 0,-15-95 0,0 0 0,0 0 0,-2 0 0,0 0 0,0 0 0,-7 20 0,6-26 0,0 1 0,-1-1 0,0 0 0,-1 0 0,1-1 0,-1 0 0,-1 1 0,0-1 0,0-1 0,0 1 0,-9 6 0,5-5-341,-1-2 0,1 1-1,-16 6 1,-33 11-6485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39.746"/>
    </inkml:context>
    <inkml:brush xml:id="br0">
      <inkml:brushProperty name="width" value="0.05" units="cm"/>
      <inkml:brushProperty name="height" value="0.05" units="cm"/>
    </inkml:brush>
  </inkml:definitions>
  <inkml:trace contextRef="#ctx0" brushRef="#br0">6 150 24575,'-4'0'0,"2"0"0,3-4 0,9-2 0,13 0 0,12 1 0,14-3 0,12 0 0,14-4 0,14 1 0,10-4 0,6 2 0,4-1 0,-6 0 0,-8 4 0,-11 3 0,-14-1 0,-20 0-8191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0.123"/>
    </inkml:context>
    <inkml:brush xml:id="br0">
      <inkml:brushProperty name="width" value="0.05" units="cm"/>
      <inkml:brushProperty name="height" value="0.05" units="cm"/>
    </inkml:brush>
  </inkml:definitions>
  <inkml:trace contextRef="#ctx0" brushRef="#br0">0 39 24575,'0'-2'0,"1"1"0,-1-1 0,0 1 0,0-1 0,1 1 0,-1-1 0,1 1 0,-1-1 0,1 1 0,0-1 0,-1 1 0,1 0 0,0-1 0,0 1 0,0 0 0,0 0 0,0 0 0,0 0 0,1 0 0,-1 0 0,0 0 0,0 0 0,1 0 0,-1 0 0,1 1 0,-1-1 0,0 0 0,1 1 0,2-1 0,0 0 0,0 0 0,0 0 0,0 1 0,0 0 0,1 0 0,-1 0 0,0 0 0,0 0 0,8 2 0,4 4 0,1-1 0,0 2 0,-1 0 0,-1 1 0,18 12 0,-24-15 0,-1 1 0,0 0 0,0 1 0,-1 0 0,0 0 0,0 1 0,0-1 0,-1 2 0,-1-1 0,8 13 0,-11-16 5,-1-1-1,1 1 1,-1-1 0,0 1-1,0 0 1,0 0-1,-1 0 1,1-1 0,-1 1-1,-1 0 1,1 0 0,-1 0-1,1 0 1,-1-1-1,-1 1 1,1 0 0,-1-1-1,1 1 1,-1-1-1,-1 0 1,1 1 0,-1-1-1,1 0 1,-1 0-1,-6 5 1,-2 3-217,-1-1 0,0 0 0,-1-1-1,0 0 1,-1-1 0,-17 9 0,-6 1-6614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0.560"/>
    </inkml:context>
    <inkml:brush xml:id="br0">
      <inkml:brushProperty name="width" value="0.05" units="cm"/>
      <inkml:brushProperty name="height" value="0.05" units="cm"/>
    </inkml:brush>
  </inkml:definitions>
  <inkml:trace contextRef="#ctx0" brushRef="#br0">28 464 24575,'-1'95'0,"3"106"0,-1-190 0,0 0 0,1 0 0,0 0 0,0-1 0,6 14 0,-4-18 0,-2-10 0,-3-14 0,-1 3 0,-42-308 0,42 285 0,1 0 0,2-1 0,2 1 0,1 0 0,2 0 0,16-54 0,-19 81 0,1 1 0,0-1 0,1 1 0,0 0 0,1 0 0,0 1 0,0-1 0,1 2 0,0-1 0,15-13 0,-16 17 0,1 0 0,-1 1 0,1-1 0,0 2 0,0-1 0,1 1 0,-1 0 0,1 1 0,0-1 0,-1 1 0,1 1 0,0 0 0,0 0 0,0 0 0,15 2 0,-3 1 0,0 1 0,0 1 0,-1 0 0,1 2 0,-1 0 0,24 12 0,-29-12 0,-1 1 0,0 0 0,0 1 0,-1 0 0,0 1 0,0 1 0,-1 0 0,-1 0 0,11 13 0,-18-19 0,-1-1 0,1 1 0,-1 0 0,0 0 0,0 0 0,0 0 0,0 0 0,-1 0 0,0 0 0,0 1 0,0-1 0,0 1 0,0-1 0,-1 0 0,0 1 0,0-1 0,-1 8 0,-1-7 0,0 1 0,0 0 0,0-1 0,0 0 0,-1 1 0,0-1 0,0 0 0,0 0 0,-1-1 0,0 1 0,-7 6 0,-7 5 0,-1-1 0,-1-1 0,0-1 0,-1-1 0,-25 11 0,8-5-455,-1-1 0,-51 14 0,45-20-6371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3.599"/>
    </inkml:context>
    <inkml:brush xml:id="br0">
      <inkml:brushProperty name="width" value="0.05" units="cm"/>
      <inkml:brushProperty name="height" value="0.05" units="cm"/>
    </inkml:brush>
  </inkml:definitions>
  <inkml:trace contextRef="#ctx0" brushRef="#br0">27 22 24575,'-5'-7'0,"-6"-7"0,7 14 0,5 8 0,11 91 0,-4 0 0,-7 134 0,-2-125 0,-15 196-16,7-186-1333,6-82-5477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0.931"/>
    </inkml:context>
    <inkml:brush xml:id="br0">
      <inkml:brushProperty name="width" value="0.05" units="cm"/>
      <inkml:brushProperty name="height" value="0.05" units="cm"/>
    </inkml:brush>
  </inkml:definitions>
  <inkml:trace contextRef="#ctx0" brushRef="#br0">0 34 24575,'11'13'0,"1"0"0,17 15 0,33 22 0,19 15 0,-71-56 0,-1 0 0,0 1 0,-1 0 0,0 1 0,11 18 0,-18-26 0,1 0 0,-1 1 0,1-1 0,-1 1 0,0-1 0,-1 0 0,1 1 0,0 0 0,-1-1 0,0 1 0,0-1 0,0 1 0,-1 5 0,1-8 0,-1 0 0,1 1 0,-1-1 0,1 0 0,-1 1 0,0-1 0,1 0 0,-1 0 0,0 0 0,0 0 0,0 1 0,0-1 0,0 0 0,0-1 0,0 1 0,0 0 0,0 0 0,-1 0 0,1-1 0,0 1 0,0 0 0,-1-1 0,1 0 0,0 1 0,-1-1 0,1 0 0,0 1 0,-1-1 0,1 0 0,-1 0 0,1 0 0,0 0 0,-1 0 0,1-1 0,-1 1 0,-1-1 0,0 1 0,1-1 0,-1 1 0,1-1 0,-1 1 0,1-1 0,0 0 0,-1 0 0,1 0 0,0 0 0,0-1 0,0 1 0,0-1 0,0 1 0,0-1 0,0 0 0,0 1 0,1-1 0,-1 0 0,1 0 0,-3-4 0,3 2 0,-1 1 0,1-1 0,0 0 0,0 0 0,0 0 0,1 0 0,0 0 0,-1-1 0,1 1 0,1 0 0,0-6 0,2-3 0,0 0 0,0 0 0,2 0 0,-1 0 0,2 1 0,11-20 0,-8 18 17,1 0 0,1 0 1,0 0-1,1 2 0,0-1 0,17-11 0,-19 16-166,-1 1 1,2 1-1,-1 0 1,1 0-1,-1 1 1,2 1-1,-1 0 1,0 0-1,22-3 1,-7 4-6678</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1.324"/>
    </inkml:context>
    <inkml:brush xml:id="br0">
      <inkml:brushProperty name="width" value="0.05" units="cm"/>
      <inkml:brushProperty name="height" value="0.05" units="cm"/>
    </inkml:brush>
  </inkml:definitions>
  <inkml:trace contextRef="#ctx0" brushRef="#br0">197 97 24575,'-10'0'0,"0"1"0,0 0 0,0 1 0,0 0 0,0 1 0,0 0 0,1 1 0,0 0 0,-1 0 0,1 1 0,1 0 0,-1 0 0,1 1 0,-15 13 0,19-16 0,1 1 0,-1 0 0,1 0 0,0 0 0,0 0 0,0 1 0,0-1 0,1 1 0,-1-1 0,1 1 0,0 0 0,1 0 0,-1 0 0,1 0 0,0 0 0,1 1 0,-1-1 0,1 0 0,0 0 0,0 1 0,0-1 0,1 0 0,0 0 0,0 0 0,0 0 0,1 0 0,0 0 0,0 0 0,0 0 0,3 5 0,-1-5 0,-1 0 0,1-1 0,-1 0 0,1 0 0,0 0 0,1 0 0,-1-1 0,1 0 0,-1 1 0,1-2 0,0 1 0,0 0 0,1-1 0,-1 0 0,0-1 0,1 1 0,-1-1 0,9 1 0,6 1 0,1-2 0,-1 0 0,37-4 0,-51 3 0,0-1 0,0 0 0,-1 0 0,1 0 0,0-1 0,0 0 0,-1 0 0,0-1 0,1 1 0,-1-1 0,0 0 0,0-1 0,0 1 0,-1-1 0,1 0 0,-1 0 0,0 0 0,0-1 0,0 1 0,5-9 0,-6 5 0,1 1 0,-1-1 0,0 0 0,-1 0 0,0 0 0,0 0 0,-1 0 0,0 0 0,0-1 0,-1 1 0,0 0 0,0 0 0,-1-1 0,-2-10 0,0 7 0,-1 1 0,0-1 0,0 1 0,-1 0 0,-1 1 0,0-1 0,0 1 0,-1 0 0,0 0 0,0 1 0,-2 0 0,1 1 0,-1-1 0,0 2 0,-19-14 0,23 17-45,9 3 127,13 4-618,-11-3-330,16 4-5960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1.652"/>
    </inkml:context>
    <inkml:brush xml:id="br0">
      <inkml:brushProperty name="width" value="0.05" units="cm"/>
      <inkml:brushProperty name="height" value="0.05" units="cm"/>
    </inkml:brush>
  </inkml:definitions>
  <inkml:trace contextRef="#ctx0" brushRef="#br0">0 0 24575,'1'15'0,"1"-1"0,0 1 0,1-1 0,9 24 0,28 71 0,-20-58 0,38 98 0,83 253 0,-138-393 0,-1 0 0,0 0 0,0 0 0,-1 0 0,-1 0 0,1 0 0,-2 12 0,1-18 0,-1-1 0,1 0 0,-1 0 0,0 0 0,0 1 0,1-1 0,-1 0 0,-1 0 0,1 0 0,0-1 0,0 1 0,-1 0 0,1 0 0,-1-1 0,0 1 0,1-1 0,-1 1 0,0-1 0,0 0 0,0 1 0,0-1 0,0 0 0,0-1 0,0 1 0,0 0 0,0 0 0,-1-1 0,1 1 0,0-1 0,0 0 0,-1 0 0,1 0 0,0 0 0,-1 0 0,-1-1 0,-7 0-195,0-1 0,0 0 0,0 0 0,0-2 0,1 1 0,-12-6 0,-22-11-6631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1.981"/>
    </inkml:context>
    <inkml:brush xml:id="br0">
      <inkml:brushProperty name="width" value="0.05" units="cm"/>
      <inkml:brushProperty name="height" value="0.05" units="cm"/>
    </inkml:brush>
  </inkml:definitions>
  <inkml:trace contextRef="#ctx0" brushRef="#br0">1 23 24575,'4'-5'0,"7"-6"0,1 4 0,4 7 0,-2 4-8191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2.338"/>
    </inkml:context>
    <inkml:brush xml:id="br0">
      <inkml:brushProperty name="width" value="0.05" units="cm"/>
      <inkml:brushProperty name="height" value="0.05" units="cm"/>
    </inkml:brush>
  </inkml:definitions>
  <inkml:trace contextRef="#ctx0" brushRef="#br0">2 160 24575,'-2'11'0,"2"-6"0,14-7 0,105-32 0,-88 24 0,-25 9 0,0-2 0,0 1 0,0 0 0,0-1 0,0 0 0,-1-1 0,0 1 0,1-1 0,7-8 0,-12 11 0,0 0 0,0 0 0,0 0 0,0-1 0,0 1 0,-1-1 0,1 1 0,0 0 0,-1-1 0,1 1 0,-1-1 0,0 1 0,1-1 0,-1 0 0,0 1 0,0-1 0,0-2 0,-1 1 0,0 1 0,1 0 0,-1-1 0,0 1 0,0 0 0,-1 0 0,1 0 0,0 0 0,-1 0 0,1 0 0,-1 0 0,0 0 0,0 0 0,-3-2 0,0 0 0,1 1 0,-1 0 0,0 0 0,0 0 0,0 1 0,0-1 0,0 1 0,-1 1 0,1-1 0,0 1 0,-1 0 0,-9-1 0,13 2 0,0 0 0,-1 0 0,1 0 0,0 0 0,0 1 0,-1-1 0,1 1 0,0 0 0,0-1 0,-1 1 0,1 0 0,0 0 0,0 1 0,0-1 0,0 0 0,1 1 0,-1-1 0,0 1 0,0-1 0,1 1 0,-1 0 0,1 0 0,0-1 0,-1 1 0,1 0 0,0 1 0,0-1 0,0 0 0,1 0 0,-1 0 0,0 0 0,0 4 0,-1 4 0,0 1 0,1-1 0,0 0 0,0 1 0,1-1 0,1 0 0,0 1 0,0-1 0,1 0 0,0 0 0,1 0 0,0 0 0,0 0 0,1-1 0,1 1 0,0-1 0,0 0 0,0-1 0,1 1 0,0-1 0,1 0 0,0 0 0,0-1 0,1 0 0,0 0 0,0-1 0,1 0 0,14 8 0,20 3-1365,-1-4-5461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2.667"/>
    </inkml:context>
    <inkml:brush xml:id="br0">
      <inkml:brushProperty name="width" value="0.05" units="cm"/>
      <inkml:brushProperty name="height" value="0.05" units="cm"/>
    </inkml:brush>
  </inkml:definitions>
  <inkml:trace contextRef="#ctx0" brushRef="#br0">406 377 24575,'0'-3'0,"-1"0"0,0 0 0,0 0 0,0 0 0,0 0 0,0 0 0,0 1 0,-1-1 0,1 0 0,-1 1 0,0-1 0,0 1 0,0 0 0,0 0 0,0-1 0,-4-1 0,-41-31 0,43 33 0,-8-6 0,-1 1 0,0 0 0,0 1 0,-1 0 0,0 1 0,0 1 0,-15-3 0,23 5 0,-1 1 0,1 1 0,-1-1 0,1 1 0,-1 1 0,0-1 0,1 1 0,-1 0 0,1 0 0,-1 1 0,1 0 0,0 0 0,0 0 0,0 1 0,0 0 0,0 0 0,-9 8 0,7-5 0,1 0 0,0 0 0,1 1 0,0 0 0,0 1 0,0-1 0,1 1 0,0 0 0,0 0 0,1 1 0,1-1 0,-1 1 0,-2 10 0,5-14 0,0 0 0,0 0 0,1 0 0,0 0 0,0 0 0,0 0 0,0-1 0,1 1 0,0 0 0,0 0 0,0 0 0,1-1 0,-1 1 0,1 0 0,0-1 0,1 0 0,-1 1 0,1-1 0,0 0 0,0 0 0,0-1 0,0 1 0,1 0 0,-1-1 0,1 0 0,7 4 0,3 2 0,1 0 0,0-2 0,1 0 0,0-1 0,0 0 0,1-1 0,-1-1 0,1-1 0,26 2 0,15-1 0,82-6 0,-116 2 0,-1-2 0,0-1 0,-1-1 0,1 0 0,0-2 0,34-14 0,-50 17 0,0 0 0,0-1 0,0 0 0,-1 0 0,0 0 0,0-1 0,0 0 0,0 0 0,-1 0 0,0-1 0,0 1 0,0-2 0,-1 1 0,0 0 0,0-1 0,0 0 0,-1 1 0,0-1 0,-1-1 0,1 1 0,-1 0 0,-1-1 0,2-12 0,-3-10 0,-2-1 0,0 1 0,-2 0 0,-2 0 0,-16-52 0,1-1 0,7 31 0,9 36 0,8 38 0,23 84 0,5-2 0,5-1 0,4-2 0,61 112 0,-84-185-1365,-3-8-5461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3.026"/>
    </inkml:context>
    <inkml:brush xml:id="br0">
      <inkml:brushProperty name="width" value="0.05" units="cm"/>
      <inkml:brushProperty name="height" value="0.05" units="cm"/>
    </inkml:brush>
  </inkml:definitions>
  <inkml:trace contextRef="#ctx0" brushRef="#br0">17 162 24575,'0'-5'0,"-5"-1"0,-1-5 0,0-5 0,6-4 0,8 2 0,6-2 0,7 3 0,3 5 0,8-1 0,7 2 0,2 3 0,-7 3-8191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3.367"/>
    </inkml:context>
    <inkml:brush xml:id="br0">
      <inkml:brushProperty name="width" value="0.05" units="cm"/>
      <inkml:brushProperty name="height" value="0.05" units="cm"/>
    </inkml:brush>
  </inkml:definitions>
  <inkml:trace contextRef="#ctx0" brushRef="#br0">55 365 24575,'-6'-1'0,"-1"1"0,0-1 0,1 0 0,-11-3 0,16 4 0,1 0 0,-1 0 0,1 0 0,-1-1 0,0 1 0,1 0 0,-1-1 0,1 1 0,-1 0 0,1-1 0,-1 1 0,1 0 0,-1-1 0,1 1 0,-1-1 0,1 1 0,-1-1 0,1 1 0,0-1 0,-1 1 0,1-1 0,-1-1 0,2 1 0,-1 0 0,0 0 0,1 0 0,-1 1 0,0-1 0,1 0 0,-1 0 0,1 0 0,0 0 0,-1 1 0,1-1 0,0 0 0,-1 1 0,1-1 0,0 0 0,0 1 0,0-1 0,-1 1 0,1-1 0,0 1 0,1-1 0,11-5 0,-1 0 0,1 0 0,0 2 0,0-1 0,19-2 0,76-9 0,-68 11 0,837-87-856,6 29-1007,-690 50 1291,1651-62-778,-1835 75 1346,32-1 562,53-8 0,-83 5-173,-12 1 91,-19-4-351,17 7-317,-39-9-5264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3.742"/>
    </inkml:context>
    <inkml:brush xml:id="br0">
      <inkml:brushProperty name="width" value="0.05" units="cm"/>
      <inkml:brushProperty name="height" value="0.05" units="cm"/>
    </inkml:brush>
  </inkml:definitions>
  <inkml:trace contextRef="#ctx0" brushRef="#br0">1 188 24575,'272'-11'0,"-74"0"0,1320-27-1221,-216-20-1264,-1253 55 2409,3 0 117,-1-2 1,55-13-1,-87 10 547,-19 8-571,0 0-1,0 0 1,0-1 0,0 1 0,0 0-1,0-1 1,0 1 0,0 0-1,0 0 1,0-1 0,0 1 0,0 0-1,0 0 1,0-1 0,0 1 0,0 0-1,0 0 1,0-1 0,0 1-1,-1 0 1,1 0 0,0-1 0,0 1-1,0 0 1,0 0 0,-1 0 0,1 0-1,0-1 1,0 1 0,0 0-1,-1 0 1,1 0 0,0 0 0,0 0-1,-1-1 1,1 1 0,-34-11 1220,-15 3-2139,-2 2-5173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11:44.070"/>
    </inkml:context>
    <inkml:brush xml:id="br0">
      <inkml:brushProperty name="width" value="0.05" units="cm"/>
      <inkml:brushProperty name="height" value="0.05" units="cm"/>
    </inkml:brush>
  </inkml:definitions>
  <inkml:trace contextRef="#ctx0" brushRef="#br0">239 87 24575,'1'-3'0,"0"1"0,0 0 0,0-1 0,0 1 0,0 0 0,0 0 0,1 0 0,-1 0 0,1 0 0,-1 0 0,4-4 0,13-19 0,-18 24 0,0 0 0,0 0 0,0 1 0,0-1 0,0 0 0,0 0 0,0 1 0,0-1 0,0 0 0,0 0 0,-1 1 0,1-1 0,0 0 0,0 1 0,-1-1 0,1 0 0,-1 1 0,1-1 0,-1 0 0,1 1 0,-1-1 0,1 1 0,-1-1 0,1 1 0,-1-1 0,1 1 0,-1-1 0,0 1 0,1 0 0,-1-1 0,0 1 0,0 0 0,1 0 0,-1-1 0,0 1 0,-1 0 0,-11-3 0,-1 0 0,1 1 0,-1 1 0,0 0 0,0 1 0,1 0 0,-1 1 0,0 1 0,1 0 0,-26 7 0,32-7 0,1 0 0,0 1 0,0-1 0,0 1 0,0 0 0,1 1 0,-1-1 0,1 1 0,-10 9 0,14-12 0,-1 1 0,1-1 0,0 1 0,0-1 0,-1 1 0,1 0 0,0 0 0,0-1 0,1 1 0,-1 0 0,0 0 0,1 0 0,-1 0 0,1 0 0,-1 0 0,1 0 0,0 0 0,0 0 0,0 0 0,0 0 0,0 0 0,1 0 0,-1 0 0,0 0 0,1 0 0,0 0 0,-1 0 0,1 0 0,0 0 0,0 0 0,0-1 0,0 1 0,0 0 0,1-1 0,1 3 0,7 5 0,0-1 0,1 0 0,-1 0 0,2-1 0,-1 0 0,1-1 0,24 9 0,-8-2 0,87 31 0,-80-33 0,-1 2 0,-1 2 0,43 24 0,-73-37 0,-1-1 0,0 1 0,1 0 0,-1 0 0,0-1 0,0 1 0,0 0 0,-1 1 0,1-1 0,2 4 0,-4-5 0,1 0 0,-1 0 0,0 0 0,0 0 0,0 0 0,0 0 0,0 0 0,0 0 0,0 0 0,0 0 0,0 0 0,0 0 0,0 0 0,-1 0 0,1 0 0,0 0 0,-1 0 0,1-1 0,-1 1 0,1 0 0,-1 0 0,1 0 0,-1-1 0,0 1 0,1 0 0,-1 0 0,0-1 0,0 1 0,1-1 0,-1 1 0,0-1 0,0 1 0,-2 0 0,-11 6-65,-2-1 0,1 0 0,-1-1 0,0 0 0,0-2 0,0 0 0,-25 2 0,16-2-780,-57 7-5981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5T05:22:50.947"/>
    </inkml:context>
    <inkml:brush xml:id="br0">
      <inkml:brushProperty name="width" value="0.05292" units="cm"/>
      <inkml:brushProperty name="height" value="0.05292" units="cm"/>
      <inkml:brushProperty name="color" value="#FF0000"/>
    </inkml:brush>
  </inkml:definitions>
  <inkml:trace contextRef="#ctx0" brushRef="#br0">7796 10160 0,'0'-18'31,"-18"18"-31,1 0 16,-1 0-1,0 0 1,-17 18 0,18 0-16,-36 17 15,0 35 1,-18 36 0,54-35-1,17 35 1,52-36-1,37-34 1,52-54 0,-53-35-1,-53 18 1,36-36-16,-54-35 16,-17 36 15,-70 17-16,35 35 1,-18 18 0,35 0-1</inkml:trace>
  <inkml:trace contextRef="#ctx0" brushRef="#br0" timeOffset="716.83">7602 10636 0,'0'0'0,"0"-17"0,-18 17 16,18 17-1,-17 1 1,-19 35 0,1 35-1,0 0 1,17-17-1,18-54-15,-17 19 16,17-1 0,17-35-1,19 0 1,-1 0 15,18 0-15,17 0-1,-17 18 1,18 17 0,-36-18-1,0 1 1,1-36 0,-36-17-1,0-18 1,-18-17-1,-17-18 1,-1 17 0,19 18 15,-1 35-31,0-17 31,18 18-15,18 17 15</inkml:trace>
  <inkml:trace contextRef="#ctx0" brushRef="#br0" timeOffset="1984.74">8378 10495 0,'-18'18'31,"18"-1"-15,0 1-16,0 17 15,0 18 1,18 53-1,-18-35 1,18-1 0,-18-35-16</inkml:trace>
  <inkml:trace contextRef="#ctx0" brushRef="#br0" timeOffset="2383.77">8343 10707 0,'35'-18'31,"-17"18"-15,-1 0-16,36-17 31,18-1-15,-54 0-1,-17 1 1,-17-19 0,-1 1-1,1 0 1,17 17 0,0 36-1,17 35 1,-17 0-1,18-18-15,-18 18 16,17-18-16,-17 0 16,18 18 15</inkml:trace>
  <inkml:trace contextRef="#ctx0" brushRef="#br0" timeOffset="2769.55">8696 10513 0,'0'0'0,"-18"0"32,0 0-32,18 17 15,0 1 1,0 0-16,0 35 15,36 17 1,-19 1 0,19-18-1,-1-53 17,0-36-17,0-34 1,-17-18-1,-18 17 1,0 53-16,-18-35 16,1 36-1,-1 17 1,18 35 0</inkml:trace>
  <inkml:trace contextRef="#ctx0" brushRef="#br0" timeOffset="3053.01">8995 10477 0,'18'-17'31,"-18"34"-15,0 1-1,18 0-15,-18 35 16,0 35 0,0-18-1,17 1 1,19-53 0,52-18-1,-18-18 1</inkml:trace>
  <inkml:trace contextRef="#ctx0" brushRef="#br0" timeOffset="4003.91">7055 10795 0,'-17'0'31,"-1"0"-15,0 0 0,-17 0-16,-18 18 15,18-18-15,-53 17 16,-106 1 0,17-18-1,-158 18 1,-35-18-1,-54 0 1,-17-18 0,177 18 15,140 0-31,-105 0 16,-71-18-1,106 18 1,106-17-1,53 17-15,17 0 16,36-18 0,17 0-1,0 18 1</inkml:trace>
  <inkml:trace contextRef="#ctx0" brushRef="#br0" timeOffset="4336.05">3986 10672 0,'0'-18'0,"-17"18"15,-1 0-15,0 0 16,1 0-1,-36 35 1,17 0 0,-16 36-1,-1-36 1,35-17-16,-17 17 16,17 18-1,89 0 1,17-18-1,0 1 1</inkml:trace>
  <inkml:trace contextRef="#ctx0" brushRef="#br0" timeOffset="5701.03">2575 10513 0,'0'0'0,"-17"17"0,-1 1 16,0 0-16,-17 17 15,0 71 1,17-18 0,0-35-16,1 35 15,-18 36 1,-18-19-1,0-52 1,53-35 0,35-18 15,0-18-15,53 18-1,1-17 1,52-1-1,-18 18 1,1-18 0,-36 18-1,-35 0 1,-36 0 0,1-17-1,0 17 1,-18-18-1,0 0 32,17 1-15,19-1-17,-19 18-15,19-35 16,34-18-1,18-18 1,0-17 0,-52 35-1,-1 0 1,-17 18 0,17 0-1,0 0 1,36-1-1,-18 1 1,-36 17 0,1 18-1,-18-17 17,-18 17-17,-17 0 1,0 0-1,17 0-15,-35 0 16</inkml:trace>
  <inkml:trace contextRef="#ctx0" brushRef="#br0" timeOffset="6035.24">2558 10601 0,'0'0'0,"-124"35"31,106-35-31,1 18 32,34-18-17,72-18 1,-1 1-1,-18-1-15,89 0 16,141-35 0,-53 18-1,-141 35 1,-71-18 0,-53 18-1</inkml:trace>
  <inkml:trace contextRef="#ctx0" brushRef="#br0" timeOffset="6569.4">2681 10760 0,'0'0'0,"18"0"0,-1-18 16,-17 0-1,18 18 1,-36 0 0,1 0-16,-1 18 15,-35 35 1,18 0-1,52-35 1,19 17 0,34-18-1,-70 1 1,-35 17 0,-18 1-1,-35-19 16,70-17-31</inkml:trace>
  <inkml:trace contextRef="#ctx0" brushRef="#br0" timeOffset="6986.94">2822 10760 0,'18'-36'16,"-18"54"0,0 0-1,-18 35 1,18-36-16,0 36 16,0 0-1,0-18 1,0-52 15,0-1-15,0-35-1,18-35 1,-1 35 0,1 35-1,0 36 1,-1 0-16,-17 17 15,18 53 1,0-17 0,-18-54-16</inkml:trace>
  <inkml:trace contextRef="#ctx0" brushRef="#br0" timeOffset="7136.94">2804 10883 0,'0'0'15,"0"-17"-15,0-1 0,18 0 16,35 1 15,18 17-15,-36-18-16</inkml:trace>
  <inkml:trace contextRef="#ctx0" brushRef="#br0" timeOffset="7536.7">3087 10707 0,'17'0'47,"-17"17"-47,0 1 16,0 0-16,0 105 31,0-88-15,0-17-16,0 17 15,-17-35 1,-1-35 0,18-53-1,0-18 1,35 36-1,18 17 1,0 35 0,-18 53-1,-35 18 1,-88 35 0,35-52-16</inkml:trace>
  <inkml:trace contextRef="#ctx0" brushRef="#br0" timeOffset="11671.21">6949 12012 0,'-35'18'15,"18"-1"-15,-19 36 16,1 53-1,35 70 1,35 54 15,-17-71-15,0-71-16,-1 88 16,18 89-1,-35 17 1,-52-35-1,-1-106 1,0 35 0,0-70 15,35-88-31,0-1 16,18 1 15,18 0-16,0-18 1,-1 0 0,36 0-1,-17 0-15,69-18 16,-52 18-16,124 0 16,211-18-1,-53 18 1,265 0-1,-1 18 1,-87 17 0,-142-17-1,-193-18 1,-54-18 0,-88 1-1,-52-19 1,-1 19-1,0-36 17,1 0-17,17-18 1,0-34 0,0-1-1,0-106 1,-53-52-1,-18-54 1,18 106 0,36 124-16,-36-106 15,18-70 1,17 52 0,0 53-1,1 89 1,17-1-1,0 36 17,-18 35-1,0 0 0,1 0-31,-19 0 16,-87-18-1,-18 18 1,53 0-16,-124 0 16,-194-18-1,-17 18 1,123 0 0,-106 0-1,54 18 1,122-18 15,125 18-15,69-18-1,19 0 1,17 17 31,-18-17-32,0 0-15,18 18 16,-35 0 0,18-18-1,-1 17 1,18 1-16,-18 0 16,1 52-1,-1 36 1,18-18-1,18 36 17,-1-19-17,1-16 1,0-36 0,-18-36-1</inkml:trace>
  <inkml:trace contextRef="#ctx0" brushRef="#br0" timeOffset="12587.53">7620 12312 0,'0'-18'15,"-18"1"-15,0-1 16,-17 36 0,0-1-16,0 19 15,-36 87 1,53-17 0,18-53-16,36 35 15,52 0 1,35-35-1,1-53 17,-71-35-17,-53-18 1,-18 35-16,-35-35 16,-35 18-1,17 0 1,54 35-1,52-18 1,53 18 0,36 18-1,-54-1 1,-34-17-16,-1 36 16,-18 34-1,-52 1 1,18-18 15</inkml:trace>
  <inkml:trace contextRef="#ctx0" brushRef="#br0" timeOffset="13054.78">8166 12453 0,'0'0'0,"0"-18"0,0 1 15,0 34 1,18 19 0,0 52-1,-18 0 1,17-53-1,-17 36 1,0-18 0,0-36-1,0-52 1,0-35 0,0 17-16,0-35 15,18-54 1,17 37-1,1 87 1,16 71 0,-16 70-1,-1 1 1,-17-1 0,-18-52-1,0-54 1</inkml:trace>
  <inkml:trace contextRef="#ctx0" brushRef="#br0" timeOffset="13221.33">8237 12682 0,'-18'-35'16,"36"70"-16,-36-88 0,18 36 16,18-1-1,35 1 1,0-1-1,-36 18-15,54 0 16,-53 0-16</inkml:trace>
  <inkml:trace contextRef="#ctx0" brushRef="#br0" timeOffset="21949.82">2998 11395 0,'-35'17'16,"35"1"0,-17 0-16,17 35 15,0-18-15,0 53 16,35 71-1,-18 35 1,1 17 0,-18-87-1,0 35 1,0-53 15,0-36-15,0-52-1,0-1 1,0-34 47,18 17-48,-1 0-15,36-18 16,106 0-1,0 1 1,176-1 0,-176 1-1,158-1-15,1094 0 63,-1058 18-48,-141 0 1,-142-17 0,-105-1 15,-18 0-15,35 1-1,1 17 1,-1 0 15</inkml:trace>
  <inkml:trace contextRef="#ctx0" brushRef="#br0" timeOffset="22258.22">6015 12330 0,'-36'-18'0,"19"18"16,-36 0-1,70 18 1,19 17 0,52 35-1,-18-17 1,19 36-1,-89-19 1,-53-17 0,17-35-16,-69 35 15,-19-18 1</inkml:trace>
  <inkml:trace contextRef="#ctx0" brushRef="#br0" timeOffset="23942.65">7849 13423 0,'0'-17'15,"-18"17"-15,1 0 16,17 17 0,-18 1-1,-17 35 1,35 0-1,0-18-15,0 18 16,35 35 0,18-35-1,18-53 1,-36 0 0,35-71-1,-34 1 1,-36 17-1,-36 18 1,19 52 0,-1 19-1,18 16 17,53 1-17,-18-53 1,53 0-1,1-35 1,-54-18 0,-17 0-1,-36 0 1,-35 0 0,0 36-1,18 17 1</inkml:trace>
  <inkml:trace contextRef="#ctx0" brushRef="#br0" timeOffset="24494.95">8466 13370 0,'0'-35'16,"0"17"-1,18 18 32,0 0-47,-1 18 31,-17-36-15,18 1 0,-1-1-16,1-17 15,0 17 1,-18-35 0,0 0-1,-36 18 1,1 35-1,0 0-15,0 53 16,-36 53 0,71 70-1,35-17 1,-17-53 0,0-53-16,-1 17 15,-17 36 1,-17-71-1,-19-17 1,1-53 0,35-1-1</inkml:trace>
  <inkml:trace contextRef="#ctx0" brushRef="#br0" timeOffset="24695.05">8396 13652 0,'17'-17'15,"1"17"32,0-18-31,-1 18-16,19 0 16,-1 0-1,-18 0 1,-34 0-1</inkml:trace>
  <inkml:trace contextRef="#ctx0" brushRef="#br0" timeOffset="29828.16">8784 13494 0,'17'0'109,"1"0"-109,0 0 16,35 0-1,-36 0 1,1-18-16,0 18 16,-36 0-1,0 0 1,1 0-16,-19 0 15,-34 0 1,17 18 15,35-18 1,36 17-17,35-17 1,-18 0-1,0 0 1</inkml:trace>
  <inkml:trace contextRef="#ctx0" brushRef="#br0" timeOffset="31311.43">9189 13335 0,'0'18'94,"0"-1"-78,-17 1-16,17 17 0,0-17 15,0 52 1,0 19 0,17-37-1,-17-34-15,0 0 16,18-1-1</inkml:trace>
  <inkml:trace contextRef="#ctx0" brushRef="#br0" timeOffset="31780.49">9348 13441 0,'-17'17'62,"17"1"-46,0 0-16,0 17 15,0-17 1,0 17-16,0-17 16,35 34-1,-18-52 1,19-17 0,-19-1-1,19-35 1,-36-17 15,-36 17-15,19 35-1,-36 18 1,35 35 0,1-17-1</inkml:trace>
  <inkml:trace contextRef="#ctx0" brushRef="#br0" timeOffset="32179.65">9630 13406 0,'-17'0'16,"-1"0"-16,18 17 16,-17 1-1,17 35 1,0 0 0,17-18-1,1-17-15,17-1 16,-17 1-1,35-36 1,-18-17 0,-35 0-1,0 17-15,0-35 16,-35 0 0,-54 36-1,72 17 1</inkml:trace>
  <inkml:trace contextRef="#ctx0" brushRef="#br0" timeOffset="34947.18">7690 13070 0,'0'0'0,"-17"-17"31,-1 17-15,0 0-16,1 0 15,-1 17-15,-17-17 16,-1 18 0,19-18-1,17 18 1,0 17-1,0 0 17,0 36-17,0-18 1,0 17 0,0-34-16,0 34 15,0 18 1,-18 0-1,-17-17 1,17-36 0,18 18-1,0-17 1,53-1 0,0-18-1,35-17 16,18 0-31</inkml:trace>
  <inkml:trace contextRef="#ctx0" brushRef="#br0" timeOffset="35979.36">9683 13035 0,'0'0'0,"-17"0"16,17-18 15,17 18 0,1 0-31,17-17 16,1 17 0,-1 0-16,18 0 15,0 35 1,-36-17 15,-34 17-15,-1 18-1,18-18 1,0 53 0,18-17-1,-18-18 1,17 17-1,1 1 1,0 0 0,-1-1-1,-17-35 1,35 18 0,-17 0-1,-18-35 1,-18 0 15,-52-1-15,-71-17-16</inkml:trace>
  <inkml:trace contextRef="#ctx0" brushRef="#br0" timeOffset="38566.06">9966 12488 0,'-18'0'0,"36"0"15,-1 0 32,1 0-31,17 0-16,89 0 16,105-35-1,-35 17 16,-88 1-31,105-1 16,54-17 0,-89 17-1,-87 1 1,-72-1 0,-52 18 15,17 18-16</inkml:trace>
  <inkml:trace contextRef="#ctx0" brushRef="#br0" timeOffset="39698.56">11306 11307 0,'0'0'0,"0"-18"16,18 18-1,-18 18 1,0 17 0,0 18-1,0 17 1,0-34-16,17 69 15,1 54 1,0 35 0,17-53-1,0 71 1,0 0 15,1-1-15,-1-17-1,-17-70 1,17 35 0,-17-1-1,-1-17 1,-17-17 0,-17-71-1,-1 35 1,0-35-1,18-18 1,0-17 0,0 17-1,18-17 1,0-18 31,-18-18-16,17 18-15,36 0-1,53-18 1,17 18 0,142-17-1,70-1 1,71 1-1,-159-1 1,-141 18-16,88-18 16,-53 18-1,-106 0 1,-53 0 15,1 0-15,-19-17-1,1 17-15</inkml:trace>
  <inkml:trace contextRef="#ctx0" brushRef="#br0" timeOffset="39966.75">13458 13670 0,'0'0'0,"-35"0"15,17 0 1,0 0-1,36 0 1,17 18 0,18-1-1,-18 19 1,1 17 15,-54 0-15,-70 17-1,0-35 1,17-35-16</inkml:trace>
  <inkml:trace contextRef="#ctx0" brushRef="#br0" timeOffset="40733.28">11324 11289 0,'0'0'0,"17"0"31,1 0-31,0-18 16,17 18-16,53 0 15,124-17 1,105 17 0,54 0-1,-124 0 1,52-18 0,-87 0-1,-106 18 16,-88-17-15,-36 17-16,-35 0 16,18 0-16</inkml:trace>
  <inkml:trace contextRef="#ctx0" brushRef="#br0" timeOffset="40965.61">13070 11077 0,'-18'-17'16,"18"-1"0,18 18-1,-1 0-15,-17 18 0,36-1 16,-1 36 0,-17 18 15,-18-18-16,-71 17 1,36-52-16</inkml:trace>
  <inkml:trace contextRef="#ctx0" brushRef="#br0" timeOffset="41599.33">13987 10954 0,'0'0'0,"35"-18"15,-17 18 1,17-35-1,-35 17 1,-70 18 0,-19 18-1,-52 70 1,53 35 0,88-34-1,0-54-15,53 36 16,71-1-1,17-52 1,-53-54 0</inkml:trace>
  <inkml:trace contextRef="#ctx0" brushRef="#br0" timeOffset="41967.68">14234 11024 0,'0'0'0,"18"-35"15,-18 17 1,0 89 15,0-53-31,0 17 16,0 18 0,0 35-1,0-53 1,17-52-1,-17-19 1,18-70 0,0 71-16,-1-53 15,18-18 1,1 53 0,17 71 15,0 52-16,17 19 1,-52-1 0</inkml:trace>
  <inkml:trace contextRef="#ctx0" brushRef="#br0" timeOffset="42149.94">14252 11095 0,'0'0'0,"0"-18"0,0-17 15,17 17-15,36 1 16,53-36 0,0 35-1,-36 18 1,-52 0-16</inkml:trace>
  <inkml:trace contextRef="#ctx0" brushRef="#br0" timeOffset="42765.91">13352 10724 0,'-18'-17'0,"36"34"0,-53-52 16,35 53 0,17 70 15,1 88-16,-18-35 1,0 89 0,0-160-16,-18 54 15,-17-1 1,18-52 0,-1-54-1,53-34 1,53-18-1,53-18 1,1 35 0,246-17-1,194 17 1,194 18 15,-229 0-15,246 0-1,-193-35 1,-283 0 0,-264-18-1,-141 17 1,-71 19-16</inkml:trace>
  <inkml:trace contextRef="#ctx0" brushRef="#br0" timeOffset="43866.75">13035 10689 0,'0'0'0,"-53"0"15,70 0 1,19 0 0,140-17-1,159-1 1,18 18 0,-142-18-16,283 18 15,-229-17-15,317-1 16,265 0-1,-124 1 1,-353-1 0,1 0-1,-195-17 1,-123 35 15,-35-18-15,34 18-1,-16 0 1,-72 0 15,19 0-31,-18 18 16,-1 0 0,19 17-1,17 0 1,-18 36-1,18-18 1,-18 70 0,1 18-1,17 18 17,0-71-17,17 36 1,-17-107-16,18 36 15,-18-35 1,0 0 0,0-1-1,0 1 17,0 0-17,-18-18 1,1 0-16,-36 0 15,-141 0 1,-194 0 0,53 0-1</inkml:trace>
  <inkml:trace contextRef="#ctx0" brushRef="#br0" timeOffset="45333.74">14146 13652 0,'0'-70'16,"-18"52"-1,18 1 1,-18 34-16,18 1 16,-17 88-1,17 17 1,35-35 15,-17-52-31,35 17 16,53-18-1,35-70 1,-53-54 0,-53 19-1,-53-54 1,-52 54 0,17 52-1,35 18 1,1 18-16,17-1 15,17-17 1</inkml:trace>
  <inkml:trace contextRef="#ctx0" brushRef="#br0" timeOffset="45683.84">14992 13564 0,'0'0'15,"18"0"-15,17-35 16,-35 17-16,0-17 16,-35 17-1,-71 36 1,18 53 0,53-36-1,52 53 1,89-17-1,0-18 1,-35-18 0,-71 18-1,-89-36 17,-105 1-17,18-36 1,123 1-16</inkml:trace>
  <inkml:trace contextRef="#ctx0" brushRef="#br0" timeOffset="46349.48">13758 13406 0,'0'0'0,"0"-18"15,-18 18-15,0-18 0,1 1 16,17 34 15,0 19-31,0 16 16,17 1-16,-17 53 15,18 106 1,-18 17 0,0-88-1,0 71 1,18-141 0,-18-19-1,0-69 16,0-1-15,35 1 0,36 17-1,52 0 1,-35 0 0,159 0-1,318 0 1,264-18-1,-194 0 1,388 36 0,-36 17-1,-193 0 1,-441-17 0,-124-53-1,-264-36 1,-124 1-1,-70 17 1,70 17 0</inkml:trace>
  <inkml:trace contextRef="#ctx0" brushRef="#br0" timeOffset="47502.12">13670 13229 0,'-18'-17'16,"0"17"-16,1 0 15,34-18 1,89 18 0,141 0-1,71 0 17,-142 0-32,282 0 15,689-18 1,-530 18-1,230-17 1,-371 17 0,18 17-1,-247-17 1,-176 0 0,-89 0 15,18 18-16,18 17 1,-18 0 0,0 1-1,-18-1 1,0 0 0,1 1 15,17-19-16,17 18 1,1 1 0,-18 34-1,0-17 1,0-18-16,0 54 16,0 69-1,0-16 1,-18-1-1,18-71 1,18 36 0,-18-53-1,18-18 17,-1-35-1,-34 0 0,-1 0-15,-53 0-1,-52 0-15</inkml:trace>
  <inkml:trace contextRef="#ctx0" brushRef="#br0" timeOffset="54749.4">9401 13847 0,'18'0'47,"-1"-18"-47,19 0 16,17 1-1,-18-1 1,0 18 0</inkml:trace>
  <inkml:trace contextRef="#ctx0" brushRef="#br0" timeOffset="54954.82">9401 13917 0,'0'0'0,"0"18"15,18-18 1,-1-18 0,36 0-1,-17 18 1,-1-17-1,-17 17-15</inkml:trace>
  <inkml:trace contextRef="#ctx0" brushRef="#br0" timeOffset="56538.62">16703 11095 0,'18'0'0,"-18"-18"15,18 18 1,-18-17-1,17 17 1,-34 17 15,-1-17-15,-35 35 0,18 18-1,17-17 1,18-19-16,18 1 15,35 17 1,17-17 0,-17-18-1,0-35 1,-71-1 0,-52 1-1,-36-18 16,53 18-15,-35-18 0,70-18-1,54 1 1,34 17 0,-17 35-1,18 18 1,-36 18-1,-18 35 1,-17 0 0,-35 0-1,18-18 1,-1 0 0,0-35-1</inkml:trace>
  <inkml:trace contextRef="#ctx0" brushRef="#br0" timeOffset="56906.14">16915 10989 0,'0'0'16,"18"-18"-16,-1 1 16,-34 17 15,-1 0-16,18 35 1,0-17-16,0 17 16,18 35-1,17-17 1,0-17 0,18-36-1,0-18 16,-35-53-15,-18 1 0,-36 17-1,-69 18 1,-19 35 0,71 17-16</inkml:trace>
  <inkml:trace contextRef="#ctx0" brushRef="#br0" timeOffset="59240.12">9913 13476 0,'0'0'0,"0"-18"32,17 18-17,36-17 1,53-1 0,0-17-1,123-53 1,53 0-1,-70 17 1,-106 53-16,123-52 16,-105 34-16,123-16 15,141-54 1,-18 18 0,-35-1-1,-141 36 16,106-17-15,0-1 0,-18 1-1,-88 17 1,35-18 0,-17 18-1,-36-17 1,36-1-1,-71 36 1,-88 0-16,88-1 16,18-16-1,-18 16 1,18-17 0,-36 36 15,36-36-16,0 0 1,-53 18 0,-54 17-1,-16 0-15,-1 1 16,53-1 0,-35 0-1,-18 18 1,-70 0 15,17 0-31,1 0 16,-1 0-1</inkml:trace>
  <inkml:trace contextRef="#ctx0" brushRef="#br0" timeOffset="59506.5">16104 11571 0,'-18'0'0,"0"0"16,36 0 15,0 0-15,-1 0-16,36 0 15,53 18 1,-53-1 0,-35 1-16,-18 17 15,-106 18 1</inkml:trace>
  <inkml:trace contextRef="#ctx0" brushRef="#br0" timeOffset="60908.46">9807 13635 0,'0'0'0,"0"-18"0,0 1 32,17 17-17,36 0 1,-17 0-16,69-18 15,72 18 1,34-18 0,-69 18-1,105-17 1,35-1 0,71 0 15,-107 1-16,142-1 1,-35 0 0,0 18-1,17-17 1,-123 17 0,124 0-1,-54 0 1,-17 0-1,-18 0 17,-105 17-32,70-17 15,-36 0 1,-34 0 0,-72 0 15,37 0-16,-1 0 1,-35 0 0,-36 0-1,-88-17 17,-17 17-17</inkml:trace>
  <inkml:trace contextRef="#ctx0" brushRef="#br0" timeOffset="61157.97">15857 13300 0,'-36'0'31,"54"0"-15,0 0-1,52 35 1,-34-17 0,-19-1-16,1 19 15,-36-1 1,-35 18 0,0-36-1</inkml:trace>
  <inkml:trace contextRef="#ctx0" brushRef="#br0" timeOffset="61723.75">16633 13635 0,'-18'-35'31,"36"17"-31,-1 0 15,19-17 1,17 17 0,-1 18-1,-16 71 1,-72-1 0,1-17-1,0-17 1,-18-1-1,18-17-15,-18-1 16,0-34 0,88-19-1,36 1 1,-1 17 0,18 36-1,-35 17 1,-35-17-1,-18 17 1,-18-35 0</inkml:trace>
  <inkml:trace contextRef="#ctx0" brushRef="#br0" timeOffset="62107.57">17003 13635 0,'0'0'0,"0"-18"16,18 1-16,-18-1 16,-18 18-1,1 18 1,-1-1 0,0 18-1,18-17-15,0 17 16,18 18-1,35 0 1,17-53 0,-17-17-1,-35-19 1,0-17 0,-54-17 15,-34 35-16,17 35 1,35 0-16,-17 17 16,17-17-16</inkml:trace>
  <inkml:trace contextRef="#ctx0" brushRef="#br0" timeOffset="62557.63">16333 13600 0,'18'0'31,"-1"-18"-15,1 18-1,-18-18 1,-18 18-1,-17 36 17,17-19-32,1 18 0,-36 54 15,70 34 17,19-70-32,69 0 31,-52-53-31</inkml:trace>
  <inkml:trace contextRef="#ctx0" brushRef="#br0" timeOffset="62874.73">17321 13458 0,'-18'0'0,"36"0"15,-1 0 1,19 36-1,-1-1 1,-35 0-16,17 18 16,-87 53-1,-36-71-15</inkml:trace>
  <inkml:trace contextRef="#ctx0" brushRef="#br0" timeOffset="63758.24">16351 10918 0,'0'0'0,"0"-52"15,-18 34 1,18 36 0,-18-1-1,1 18-15,17 18 16,-18 88-1,71-17 1,0-71 0,-18-18-16,36 0 15,-18-35 1</inkml:trace>
  <inkml:trace contextRef="#ctx0" brushRef="#br0" timeOffset="64058.57">17180 10883 0,'0'0'0,"-18"0"16,18-17-16,70 34 31,36 54-15,-53 17 0,-53-53-1,-35 71 1,-71 0-16</inkml:trace>
  <inkml:trace contextRef="#ctx0" brushRef="#br0" timeOffset="70178.3">2787 13317 0,'0'0'0,"0"18"15,-18-18-15,36 0 63,-1 0-48,1 0 1,0 0 0,17-35 15,0-1-15,-35-16-1,-53 16 1,0 36-1,-17 36 1,17 52 0,35 18-1,54-18 1,34-53 0,-35-35-16,36 18 15,0-36 1</inkml:trace>
  <inkml:trace contextRef="#ctx0" brushRef="#br0" timeOffset="70559.92">2963 13282 0,'0'0'0,"0"-18"16,18 1-1,-1 17 1,19 0-1,-1 35 1,-35 36 0,0-18-1,-35-1 1,35-34-16,-18-18 16,36-35-1,-1 0 1,36-54-1,-35 72-15,17-19 16,18 19 15,-18 52-15,-17 18 0,-18 0-1,0-18 1,-18-35-16</inkml:trace>
  <inkml:trace contextRef="#ctx0" brushRef="#br0" timeOffset="70744.02">3316 13141 0,'0'0'0,"35"-53"16,-17 18 0,-18 52-1,0 19 1,0 52-1,18 0 1,-1 0 15,1-70-31</inkml:trace>
  <inkml:trace contextRef="#ctx0" brushRef="#br0" timeOffset="71077.25">3316 13282 0,'0'0'0,"-18"-18"16,18 1 0,36 17-1,-1 0 1,18-18 0,17 1-1,-52-1 1,-18 0-1,-18 18 17,18 36-17,0 16 17,18-16-17,-18-1-15,18 0 16,-1 1-1</inkml:trace>
  <inkml:trace contextRef="#ctx0" brushRef="#br0" timeOffset="71225.87">3510 13141 0,'0'0'15,"0"-35"-15,0 17 16,-18 18 15</inkml:trace>
  <inkml:trace contextRef="#ctx0" brushRef="#br0" timeOffset="71479.06">3616 12982 0,'0'-17'15,"0"34"1,0 18 0,35 18-1,-35-35-15,18 53 16,17 34-1,-17-16 1,-18-36 15</inkml:trace>
  <inkml:trace contextRef="#ctx0" brushRef="#br0" timeOffset="71660.66">3581 13264 0,'17'-17'16,"1"17"-1,52-18 1,-17 1 0,-35-1-16,17 0 15</inkml:trace>
  <inkml:trace contextRef="#ctx0" brushRef="#br0" timeOffset="72162.14">3880 13212 0,'0'-18'15,"0"36"48,18-18-63,0 17 15,-1-17-15,1 0 16,17-17 0,-17-19 15,-18 1-15,-18 35-16,-17-35 15,0 35 1,-36 17-1,53 36 1,18 35 0,36-35-1,34 0 1,-17-53 0,-18-17-16</inkml:trace>
  <inkml:trace contextRef="#ctx0" brushRef="#br0" timeOffset="73261.35">4074 12982 0,'0'0'0,"0"-17"16,-17 17-16,17 17 31,17 18-15,1 36-1,17-36 1,-35-17-16,18 0 16,-18-1-1,-18-34 17,18-1-32,-17 0 31,17 36 0,-18-18 0,18 18-15,0-1 31,0 1 0,0 0-32,0-1-15,0 1 16,0 17 0,0 18-1,0-35 1,0-36-1,18-17 1,-18 17 0,17-52-1,1 17 1,0-18 0,-1 53-1,19 18 1,-19 18-1,-17 35 1,0-18 0,0 36-1,0-54 1,0-34 15,0-1-31,0-35 16,18 0-1,17 18 1,-17 35 15,-1 35-15,19 18 0,-19 18-1,19-18 1,-1-71-1,0-17 1,0-36 0,-17-17-1,-18 35 1,-18 53 0,-17 0-1,0 53 1,17 18-1,71-18 17,-18-18-17,-17-35-15,17 0 16,-17 0-16</inkml:trace>
  <inkml:trace contextRef="#ctx0" brushRef="#br0" timeOffset="73811.7">4639 13106 0,'0'-18'15,"0"36"-15,0-54 16,17 36 15,-17 18-15,36 35 0,-36 0-1,0-18 16,0-17-31,0-53 16,0-18 15,35 0-15,-17 17 0,-1 36-1,-17 18-15,0 17 16,18 18-1,17 0 1,-17-53 0,35-17-1,0-54 1,0-17 0,-53 17-1,-18 18 1,0 18-1,1 35 1,17 53 15,0 0-15,35 53 0,0-36-1,-17-34 1,-18-19-16</inkml:trace>
  <inkml:trace contextRef="#ctx0" brushRef="#br0" timeOffset="73944.35">4974 13159 0,'0'0'0,"-18"-53"15,36 17 1,53 1 0,-1 17 15,-17 1-31,-35 17 15</inkml:trace>
  <inkml:trace contextRef="#ctx0" brushRef="#br0" timeOffset="78563.45">9842 11853 0,'-18'0'16,"18"-17"0,0-1-1,0 0 1,18-17 0,0-18-1,17-17 1,-17 34-16,52-52 15,124-88 1,106-36 0,70 18-1,-123 106 1,-123 35-16,88 0 16,105 0-1,-52 18 1,-71 35 15,-142 0-15,1 0-1,-70 0 48</inkml:trace>
  <inkml:trace contextRef="#ctx0" brushRef="#br0" timeOffset="78847.08">12170 10513 0,'0'0'0,"-17"-18"16,34 18 31,36 35-32,-35-17 1,17 0-16,18 17 16,-35 0-16,-1 1 15,1 16 1,-71 19-1,0-36 1,-35 1 0</inkml:trace>
  <inkml:trace contextRef="#ctx0" brushRef="#br0" timeOffset="79446.77">10565 10495 0,'0'0'0,"18"18"62,0-18-46,-1 17-16,1-17 15,17 0 1,-17 0-16,-1-17 16,19-1-1,-36-35 1,-36 18-1,-34 17 1,-18 36 0,35 17-1,35 0-15,18 18 16,35 36 0,54-36-1,-19-36 1,1-34-1</inkml:trace>
  <inkml:trace contextRef="#ctx0" brushRef="#br0" timeOffset="79813.97">10847 10407 0,'0'0'0,"-17"0"15,17-18 1,17 18-1,1 18 1,-18 0-16,35-1 16,-35 1-16,36 35 15,-36 0 1,0-18 0,-18-70 30,18-1-46,0 1 16,0-35 0,35 34-1,1 36 1,-1 53 0,-18 18-1,-17-36 1,0-17-1</inkml:trace>
  <inkml:trace contextRef="#ctx0" brushRef="#br0" timeOffset="80047.42">11112 10213 0,'0'0'15,"-35"-35"1,35 52-1,0 1 1,17 35 0,1-18-16,17 36 15,36 34 1,-18-34 0,-53-36-1</inkml:trace>
  <inkml:trace contextRef="#ctx0" brushRef="#br0" timeOffset="80182.98">11183 10372 0,'-18'-18'0,"36"36"0,-54-54 16,89 54 15,-18-18-15,1 0-1</inkml:trace>
  <inkml:trace contextRef="#ctx0" brushRef="#br0" timeOffset="80333.62">11500 10372 0,'0'0'0,"-18"35"15,1-17 1,34-18-1</inkml:trace>
  <inkml:trace contextRef="#ctx0" brushRef="#br0" timeOffset="81414.66">10018 14446 0,'0'0'0,"0"-17"0,0-1 16,0 0-16,0 1 15,18-1 1,35 71 0,35 18-1,0 17 1,71 35 0,35 1-1,53-1 16,-71-70-15,160 18 0,34-36-1,-17-53 1,-124-17 0,-141 0-16,89-18 15,-1-71 1,-88 1-1,-70 52 1,-18 36 0,0 53 15,-18-1-15,1-17-1</inkml:trace>
  <inkml:trace contextRef="#ctx0" brushRef="#br0" timeOffset="81665.2">12717 14640 0,'0'0'16,"-18"0"-16,1 0 15,17-17 1,17-1 0,1 0-1,0 18 1,-1 0-16,1 0 15,35 36 1,35-1 0,-35 18-1,-35 0 1,-36-18 15,-35-17-31</inkml:trace>
  <inkml:trace contextRef="#ctx0" brushRef="#br0" timeOffset="82365.73">11165 15681 0,'18'0'47,"-1"18"-31,1-18-16,-1 0 15,1 0-15,0 0 16,17 0-1,18-18 1,-53-17 0,-35-1-1,-36 1 1,18 35 0,-17 35-1,52 54 1,18-36-1,53 35 1,-18-71-16,18 1 16,18-18-1</inkml:trace>
  <inkml:trace contextRef="#ctx0" brushRef="#br0" timeOffset="82731.37">11518 15663 0,'0'0'0,"-18"0"0,18-17 16,-35-19 0,35 19-1,35 17 1,18 53 0,-35-36-16,17 19 15,-17 17 1,-18-36-1,-36 1 1,36-71 0,36-18-1,-1 18 1,18 36 0,-18 52 15,-35 36-16,0-36 1,0 18 0</inkml:trace>
  <inkml:trace contextRef="#ctx0" brushRef="#br0" timeOffset="82982.2">11835 15505 0,'0'0'0,"0"-18"0,18-17 15,-1 17 1,1 18 0,0 0-16,17 0 15,-17 18 1,17 17-16,18 53 31,17 0-15,-52-17-1,0-53-15,-18-1 16,0 1 0,-18-53-16</inkml:trace>
  <inkml:trace contextRef="#ctx0" brushRef="#br0" timeOffset="83099.53">12012 15575 0,'0'0'15,"-18"0"-15,0-18 0,1 18 16,-1 0-1,36 0 1,52 0 0</inkml:trace>
  <inkml:trace contextRef="#ctx0" brushRef="#br0" timeOffset="83232.73">12329 15522 0,'0'0'16,"18"18"-16,17-18 15,-17 0 1,17-18 0,-35 1-16</inkml:trace>
  <inkml:trace contextRef="#ctx0" brushRef="#br0" timeOffset="97304.29">20231 10107 0,'0'0'0,"-18"0"0,1 0 16,-1-18-1,18 36 16,-18 0-31,1-1 16,17 19-16,0 34 31,17-35-15,1 36 0,0-71-16,17 18 15,53-18 1,0-36-1,-17 1 1,-18-35 0,-36-1-1,-70 36 1,-52 17 0,52 18-1,17 18 1</inkml:trace>
  <inkml:trace contextRef="#ctx0" brushRef="#br0" timeOffset="97836.93">20319 10354 0,'-35'18'31,"35"-1"-31,-35-17 16,-1 53-1,1-18 1,17-17-16,1 17 16,-1 1-1,18-1 1,0-17 15,18-1-15,35 1-1,35-18 1,18 0 0,-36 0-1,1-18 1,-36 1-1,-53-19 1,1 19 0,-19-36-1,19 0 1,-1 35-16,18 1 16,0-1-1,-17 18 32,17 18-47</inkml:trace>
  <inkml:trace contextRef="#ctx0" brushRef="#br0" timeOffset="98354.49">21078 10248 0,'0'0'0,"-18"-17"31,0-1-15,1 0-1,-36 36 1,0 17 0,18 36-1,17-36 1,18-17-16,0 35 15,53-18 1,53-35 0,-36-18-1,-17-17 1,-53 17-16,18-35 16,-36 0-1,-35-17 1,-17 52 15,17 18-15,17 18-16</inkml:trace>
  <inkml:trace contextRef="#ctx0" brushRef="#br0" timeOffset="98888.27">20972 10442 0,'0'0'0,"17"0"31,-34 0-15,-1 18-16,-35 17 16,-17 18-1,52-18 1,-17 18-1,35-17 17,17-19-17,1 1 1,17-18 0,18 0-1,35 0 1,18 0-1,-53 0 1,-35 0-16,17 0 16,-17 0-1,-36-18 1,0 1 0,1-1-16,17-17 15,-18-18 1,18 17 15,0 1-15,0 17-1,0 36 1</inkml:trace>
  <inkml:trace contextRef="#ctx0" brushRef="#br0" timeOffset="99439.05">20619 10813 0,'0'-18'31,"18"18"-31,-18-18 16,0 1 15,-18 17-31,-17 17 15,-36 19 1,18 17 0,18-1-1,53 19 1,52 0 0,18-36-1,-17-35 1,35-35-1,-89 17 1,1-17 0,-18-36-1,-35 18 1,17 36-16,-35-1 16,36 18-16,-1 0 15,-17 18 1,35 17-1</inkml:trace>
  <inkml:trace contextRef="#ctx0" brushRef="#br0" timeOffset="100004.65">20584 11024 0,'0'0'0,"-18"18"31,18 0-15,-18 17 0,-17 35-1,0-17 1,0-17-16,-1 17 16,-17 17-1,36-17 1,34-53 15,36 0-15,35 0-1,-17 0 1,-36 0-16,18 0 16,35 18-1,-17-18 1,-36 0 15,-17-18-15,0-17-1,-18-36 1,-18 18 0,0 0-1,-17 18 1,35 17-16,-18 18 15,1 0 1,-1 18 0,0 0-1,1-18 1</inkml:trace>
  <inkml:trace contextRef="#ctx0" brushRef="#br0" timeOffset="100622.54">20249 11112 0,'-18'-17'15,"0"17"1,1 0 15,-19 0-15,-17 0 0,-123 0-1,-71 0 1,53 0-1,71 0-15,-107 17 16,-122 1 0,16 0-1,142-1 1,106 1-16,-35 0 16,35-1-1,105 1 16,19-18-15,16 0 0,-34 0-16,0-18 15,-1 18-15</inkml:trace>
  <inkml:trace contextRef="#ctx0" brushRef="#br0" timeOffset="100905.2">18132 11112 0,'0'-17'16,"18"17"0,-18-18-1,-18 18 1,0 18 0,-17-1-1,17 19 1,1-19-1,-1 19 1,1-1 0,52 18-1,35 0 1,36-18 0,-71-35-16</inkml:trace>
  <inkml:trace contextRef="#ctx0" brushRef="#br0" timeOffset="101956.88">21377 13194 0,'0'0'0,"71"-35"31,-53 35-31,17-18 15,0 18 1,-52 0 0,-36 18-1,17 17 1,19-17-16,-1 17 16,36 35-1,70-34 16,-35-19-15,53-34 0,-71-36-1,-17-18 1,-36 18 0,0 36-16,-17-19 15,17 36-15,-17-17 16,0-1-1</inkml:trace>
  <inkml:trace contextRef="#ctx0" brushRef="#br0" timeOffset="102540.05">21501 13388 0,'0'0'0,"0"-18"32,18 18-32,-18 18 15,0 0 1,0 17 0,-18-18-16,0 36 15,-17 36 1,0-54-1,-1 18 1,36-36 0,18 1-1,17-18 1,18-18 0,18 1-1,-1 17 16,1 0-15,-53 0 0,-1 0-1,1 0 1,-18-36 0,-18 1-1,18 0 1,-17-36-1,-1 18 1,0 18 0,1 18-1,17 34 1,-18 18 0,18-17-1</inkml:trace>
  <inkml:trace contextRef="#ctx0" brushRef="#br0" timeOffset="103006.68">22206 13370 0,'0'0'0,"18"-17"31,-36 17 1,1 0-32,-19 35 15,19-17-15,-18 17 31,17 35-15,36 1 0,34-18-1,19-53 1,0-18 0,-18-52-1,-53-1 1,-36 1-1,1 34 1,0 19 0,-1 34-1,36 1 1</inkml:trace>
  <inkml:trace contextRef="#ctx0" brushRef="#br0" timeOffset="103572.86">22206 13617 0,'0'0'0,"0"18"47,-17-18-47,17 35 15,-36 0 1,36 1-16,-35-1 15,0 36 1,17-19 0,18-34-1,36-36 17,16 18-17,37-17 1,-19 17 15,-52 0-15,0 0-16,-1 0 15,18 17 1,1-17 0,-1 0-1,-17 0-15,-1 0 16,-17-35-1,-35 0 1,-18-18 0,18 18-1,-18-18 1,35 35 15,18 36 0</inkml:trace>
  <inkml:trace contextRef="#ctx0" brushRef="#br0" timeOffset="104390.89">20866 13670 0,'35'0'15,"-17"0"-15,-1 0 16,1 0-1,0 0 1,-18-18-16,17 18 16,-34 0 15,-1 0-15,-35 18-1,0-18-15,-70 0 16,-124 18-1,-71-18 1,-17 17 0,106-17-1,-18 18 1,106 0 0,70-1 15,36-17-16,35-17 17,18 17-17,-1-18 1,1 18 0</inkml:trace>
  <inkml:trace contextRef="#ctx0" brushRef="#br0" timeOffset="104706.26">19173 13635 0,'0'0'16,"0"-18"0,17 18-1,1 0 1,-18 18-1,-18-1 1,-35 19 0,18-19-1,17 1-15,1 0 16,17 17 0,17-17-1,36-1 1,-17 1-1,17-18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4.204"/>
    </inkml:context>
    <inkml:brush xml:id="br0">
      <inkml:brushProperty name="width" value="0.05" units="cm"/>
      <inkml:brushProperty name="height" value="0.05" units="cm"/>
    </inkml:brush>
  </inkml:definitions>
  <inkml:trace contextRef="#ctx0" brushRef="#br0">0 0 24575,'7'1'0,"-1"0"0,1 1 0,-1-1 0,1 1 0,-1 1 0,0-1 0,7 4 0,20 8 0,12-3 0,1-1 0,61 4 0,97-3 0,-192-10 0,1093 6-1935,-668-9 245,3659 75-2153,-1608 79 2105,-2127-127 1657,-269-17 270,22 1 1946,156-7 0,-260-2-1811,0-1 0,0 0 0,-1-1 0,1 0-1,0 0 1,-1-1 0,0 0 0,10-5 0,-17 6-256,1 0 0,0 0 1,-1 0-1,1 0 0,-1 0 0,0 0 0,0-1 0,0 1 1,0-1-1,0 1 0,0-1 0,-1 0 0,1 0 0,-1 0 1,0 0-1,1 0 0,-2 0 0,1 0 0,0 0 0,-1 0 1,1 0-1,-1-1 0,0 1 0,0 0 0,0 0 0,0 0 1,-2-5-1,1 4-204,0-1 0,0 1 0,0 0-1,-1 0 1,1 0 0,-1 0 0,0 0 0,0 0 0,-4-4 0,-9-11-6690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15.081"/>
    </inkml:context>
    <inkml:brush xml:id="br0">
      <inkml:brushProperty name="width" value="0.05" units="cm"/>
      <inkml:brushProperty name="height" value="0.05" units="cm"/>
    </inkml:brush>
  </inkml:definitions>
  <inkml:trace contextRef="#ctx0" brushRef="#br0">42 437 24575,'-1'-13'0,"1"-27"0,0 38 0,0 1 0,1-1 0,-1 0 0,0 1 0,0-1 0,1 1 0,-1-1 0,1 0 0,-1 1 0,1 0 0,-1-1 0,1 1 0,0-1 0,0 1 0,0 0 0,0-1 0,2-1 0,-3 4 0,1-1 0,0 1 0,-1-1 0,1 1 0,0-1 0,-1 1 0,1-1 0,-1 1 0,1-1 0,-1 1 0,1 0 0,-1-1 0,0 1 0,1 0 0,-1-1 0,0 1 0,1 0 0,-1 0 0,0-1 0,0 1 0,0 0 0,1 0 0,-1-1 0,0 1 0,0 0 0,0 0 0,-1 1 0,5 25 0,2 368 0,-9-220 0,2-116 0,1-59 0,0 0 0,0 0 0,0 0 0,0 0 0,0 0 0,0 0 0,0 0 0,0-1 0,0 1 0,0 0 0,0 0 0,0 0 0,-1 0 0,1 0 0,0 0 0,0 0 0,0 0 0,0 0 0,0 0 0,0 0 0,0 0 0,0 0 0,0 0 0,0 0 0,0 0 0,0 0 0,0 0 0,-1 0 0,1 0 0,0 0 0,0 0 0,0 0 0,0 0 0,0 0 0,0 0 0,0 0 0,0 0 0,0 0 0,0 0 0,0 0 0,0 1 0,0-1 0,-1 0 0,1 0 0,0 0 0,0 0 0,0 0 0,0 0 0,0 0 0,0 0 0,0 0 0,0 0 0,0 0 0,0 0 0,0 0 0,0 0 0,0 1 0,0-1 0,0 0 0,0 0 0,0 0 0,0 0 0,-5-10 0,-2-15 0,-2-65 0,4 1 0,7-103 0,-1 163 0,1-35 0,22-120 0,-18 151 0,2 2 0,2-1 0,1 1 0,1 0 0,25-44 0,-31 65 0,0 0 0,1 1 0,0 0 0,1 0 0,0 1 0,0 0 0,1 0 0,0 1 0,0 0 0,1 1 0,12-7 0,-18 11 0,0 0 0,0 1 0,0-1 0,0 1 0,1 0 0,-1 0 0,0 0 0,1 1 0,-1-1 0,1 1 0,-1 0 0,1 1 0,-1-1 0,0 1 0,1 0 0,-1 0 0,0 0 0,1 0 0,-1 1 0,0-1 0,0 1 0,0 1 0,0-1 0,-1 0 0,1 1 0,-1 0 0,1 0 0,-1 0 0,0 0 0,0 0 0,4 7 0,-2-3 0,-1 1 0,0-1 0,0 1 0,0 1 0,-1-1 0,-1 0 0,1 1 0,-1-1 0,-1 1 0,0 0 0,0 0 0,0-1 0,-1 1 0,-1 0 0,1 0 0,-1 0 0,-1-1 0,-3 13 0,-4 10 0,-1 0 0,-1 0 0,-25 45 0,16-37 0,-3-2 0,-40 52 0,-64 60 0,137-158 0,1 2 0,0-1 0,0 1 0,0 1 0,1 0 0,0 0 0,17-4 0,-5 1 0,0 1 0,0 2 0,43-6 0,-57 11 0,0 1 0,0 0 0,0 1 0,0 0 0,0 1 0,0 0 0,0 0 0,-1 1 0,1 0 0,-1 1 0,0 0 0,0 0 0,10 7 0,-15-8 0,0 0 0,0 0 0,0 0 0,0 1 0,0 0 0,-1-1 0,0 1 0,0 0 0,0 1 0,0-1 0,0 0 0,-1 1 0,0 0 0,0-1 0,0 1 0,-1 0 0,0 0 0,1 0 0,-2 0 0,1 0 0,-1 0 0,1 0 0,-1 0 0,-1 1 0,1-1 0,-1 0 0,-2 8 0,0-3 0,-1 0 0,0-1 0,-1 1 0,0-1 0,-1 0 0,0 0 0,0-1 0,-1 1 0,0-1 0,0-1 0,-1 0 0,0 0 0,-12 9 0,-10 4 0,-1-1 0,-52 25 0,56-32 0,-1 0 0,-40 10 0,59-20 0,-1 1 0,1-1 0,-1-1 0,0 0 0,0 0 0,1-1 0,-1 0 0,0-1 0,0 0 0,0-1 0,-9-2 0,14 2-105,1 0 0,-1 0 0,1-1 0,0 1 0,0-1 0,0 0 0,0-1 0,0 1 0,1 0 0,-1-1 0,1 0 0,-3-5 0,-13-20-6721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15.469"/>
    </inkml:context>
    <inkml:brush xml:id="br0">
      <inkml:brushProperty name="width" value="0.05" units="cm"/>
      <inkml:brushProperty name="height" value="0.05" units="cm"/>
    </inkml:brush>
  </inkml:definitions>
  <inkml:trace contextRef="#ctx0" brushRef="#br0">14 139 24575,'-14'5'0,"14"-5"0,0 0 0,1 0 0,-1 0 0,0 0 0,0 0 0,0 0 0,0 0 0,0 0 0,1 0 0,-1 0 0,0 0 0,0 0 0,0 0 0,0 0 0,1 0 0,-1 0 0,0 0 0,0 0 0,0 1 0,0-1 0,0 0 0,1 0 0,-1 0 0,0 0 0,0 0 0,0 0 0,0 0 0,0 0 0,0 1 0,0-1 0,1 0 0,-1 0 0,0 0 0,0 0 0,0 0 0,0 1 0,0-1 0,0 0 0,0 0 0,0 0 0,0 0 0,0 1 0,0-1 0,0 0 0,0 0 0,0 0 0,0 0 0,0 1 0,0-1 0,0 0 0,0 0 0,0 0 0,0 0 0,0 0 0,0 1 0,0-1 0,-1 0 0,25-2 0,-1-1 0,1-1 0,37-11 0,11-3 0,19 4 0,-38 6 0,85-24 0,-134 31 0,-1 0 0,0 0 0,1-1 0,-1 1 0,0-1 0,0 0 0,0 0 0,0 0 0,0-1 0,2-2 0,-5 5 0,1-1 0,-1 1 0,0 0 0,1-1 0,-1 1 0,0-1 0,0 1 0,1-1 0,-1 1 0,0-1 0,0 1 0,0 0 0,0-1 0,0 1 0,0-1 0,0 1 0,0-1 0,0 1 0,0-1 0,0 1 0,0-1 0,0 1 0,0-1 0,0 1 0,0-1 0,-1 0 0,0 0 0,0 0 0,0 0 0,0 0 0,0 0 0,0 1 0,0-1 0,0 0 0,0 0 0,0 1 0,-1-1 0,1 1 0,0-1 0,0 1 0,-3-1 0,-5-1 0,0 0 0,0 1 0,0 0 0,-1 0 0,1 1 0,0 0 0,0 0 0,-10 3 0,15-3 0,0 1 0,0 0 0,1 0 0,-1 1 0,1-1 0,-1 1 0,1-1 0,-1 1 0,1 0 0,0 0 0,0 1 0,0-1 0,0 1 0,1-1 0,-1 1 0,1 0 0,-1 0 0,1 0 0,0 0 0,0 0 0,0 1 0,-2 5 0,0 4 0,1 1 0,0-1 0,1 1 0,0-1 0,1 1 0,1 15 0,9 86 0,-3-68 0,11 119-56,17 258-1253,-34-388-5517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15.949"/>
    </inkml:context>
    <inkml:brush xml:id="br0">
      <inkml:brushProperty name="width" value="0.05" units="cm"/>
      <inkml:brushProperty name="height" value="0.05" units="cm"/>
    </inkml:brush>
  </inkml:definitions>
  <inkml:trace contextRef="#ctx0" brushRef="#br0">69 148 24575,'2'169'0,"32"222"0,3-168 0,-53-299 0,-63-394 0,72 192 0,7 272 0,0 0 0,1-1 0,0 1 0,0 0 0,1 0 0,-1 0 0,1 0 0,1 0 0,-1 1 0,5-8 0,-5 10 0,0 0 0,1 1 0,-1-1 0,1 1 0,0-1 0,-1 1 0,1 0 0,0 0 0,0 1 0,0-1 0,0 1 0,1-1 0,-1 1 0,0 0 0,1 0 0,-1 0 0,0 1 0,1-1 0,6 1 0,5 0 0,1 1 0,-1 1 0,1 0 0,-1 1 0,0 0 0,0 2 0,0-1 0,-1 2 0,0 0 0,0 1 0,0 0 0,-1 1 0,0 1 0,0 0 0,-1 1 0,0 0 0,12 14 0,-22-22 0,0 1 0,1-1 0,-1 1 0,-1 0 0,1 0 0,0 0 0,-1 0 0,1 0 0,-1 0 0,0 0 0,0 0 0,0 1 0,0-1 0,-1 0 0,0 1 0,1-1 0,-1 1 0,0-1 0,-1 5 0,0-3 0,-1 0 0,0 0 0,0-1 0,0 1 0,0 0 0,-1-1 0,1 0 0,-1 0 0,0 0 0,-1 0 0,-5 6 0,-10 6 0,0-1 0,-1-1 0,-1-1 0,-29 14 0,45-24 0,-51 24-682,-78 27-1,80-36-6143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17.612"/>
    </inkml:context>
    <inkml:brush xml:id="br0">
      <inkml:brushProperty name="width" value="0.05" units="cm"/>
      <inkml:brushProperty name="height" value="0.05" units="cm"/>
    </inkml:brush>
  </inkml:definitions>
  <inkml:trace contextRef="#ctx0" brushRef="#br0">4 526 24575,'0'-91'0,"10"135"0,37 551 0,-50 6 0,-25 111 0,18-438 0,-8 404 0,17-556 0,1 95 0,2-165 0,3 1 0,12 53 0,-12-85 0,0 0 0,2 0 0,17 37 0,-21-52 0,0 1 0,1-1 0,0 1 0,0-1 0,0-1 0,1 1 0,0-1 0,0 1 0,0-1 0,1-1 0,0 1 0,0-1 0,0 0 0,0 0 0,9 3 0,-6-5 0,1-1 0,-1 0 0,1 0 0,-1-1 0,1 0 0,-1-1 0,1 0 0,-1 0 0,12-4 0,7 0 0,2007-207-1849,7 94-574,-1930 113 2522,1455-89-2131,-1449 86 2206,157-18 1223,-268 25-1138,-1-1 1,1 1-1,-1-1 1,1 0-1,-1 0 1,0-1 0,0 0-1,0 0 1,0-1-1,5-3 1,-8 4-167,-1 1 1,1-1 0,-1 0-1,1 0 1,-1 0 0,0 0-1,0-1 1,-1 1 0,1 0-1,-1-1 1,1 1 0,-1-1-1,0 1 1,0-1 0,-1 0-1,1 0 1,-1 1 0,0-8-1,-8-364-93,-29-501 0,-88 5 0,68 396 0,52 355 0,19-236 0,24 148 0,-7 47 0,-30 158 0,0-1 0,-1 1 0,1 0 0,-1 0 0,0-1 0,0 1 0,0 0 0,0 0 0,-1-1 0,0 1 0,1 0 0,-1 0 0,0 0 0,0 0 0,-1 0 0,-2-6 0,1 7 0,1 0 0,-1 0 0,1 0 0,-1 0 0,0 0 0,0 1 0,0-1 0,0 1 0,0 0 0,0 0 0,0 0 0,-1 0 0,1 0 0,0 1 0,-1 0 0,-5-1 0,-65-1 0,-126 13 0,63-1 0,-861 25-1329,165-8-942,-322 33 1934,2 39-429,495-1 1532,220-29 3118,393-63-3848,-91 16-16,123-18-20,0 0-1,0 0 1,0 1 0,1 1-1,-1 0 1,1 0 0,-19 15-1,21-12-123,-1-1 0,0 0 0,-1-1 0,0 0 0,0-1 0,0 0-1,0-1 1,-1 0 0,0-1 0,-24 4 0,14-8-6702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18.951"/>
    </inkml:context>
    <inkml:brush xml:id="br0">
      <inkml:brushProperty name="width" value="0.05" units="cm"/>
      <inkml:brushProperty name="height" value="0.05" units="cm"/>
    </inkml:brush>
  </inkml:definitions>
  <inkml:trace contextRef="#ctx0" brushRef="#br0">1086 104 24575,'2'0'0,"-1"0"0,1 0 0,-1 0 0,1-1 0,-1 1 0,1-1 0,-1 1 0,1-1 0,-1 1 0,1-1 0,-1 0 0,1 0 0,-1 0 0,0 0 0,0 0 0,1 0 0,-1 0 0,0 0 0,0 0 0,0 0 0,0-1 0,0 1 0,-1 0 0,1-1 0,0 1 0,-1-1 0,1 1 0,-1-1 0,1 1 0,-1-1 0,1 1 0,-1-1 0,0 1 0,0-1 0,0-1 0,0 0 0,0 0 0,0 0 0,0 1 0,0-1 0,0 0 0,-1 0 0,0 1 0,1-1 0,-1 0 0,0 1 0,0-1 0,0 1 0,-1-1 0,1 1 0,0 0 0,-1-1 0,0 1 0,0 0 0,-3-3 0,2 3 0,0 0 0,-1 1 0,1 0 0,-1-1 0,1 1 0,-1 0 0,1 1 0,-1-1 0,0 1 0,1-1 0,-1 1 0,0 0 0,-6 1 0,-54 12 0,46-9 0,-713 102 0,694-102 0,15-2 0,-2 0 0,1 1 0,0 0 0,-1 2 0,-36 12 0,59-17 0,0 0 0,0 0 0,1 1 0,-1-1 0,0 0 0,0 0 0,0 1 0,0-1 0,1 1 0,-1-1 0,0 1 0,0-1 0,1 1 0,-1-1 0,0 1 0,1-1 0,-1 1 0,1 0 0,-1-1 0,1 1 0,-1 0 0,1 0 0,-1-1 0,1 1 0,0 0 0,0 0 0,-1 0 0,1 0 0,0-1 0,0 1 0,0 0 0,0 0 0,0 0 0,0 0 0,0 0 0,0 0 0,0-1 0,0 1 0,0 0 0,0 0 0,1 0 0,-1 0 0,0-1 0,1 1 0,-1 0 0,1 0 0,-1-1 0,1 1 0,-1 0 0,1-1 0,-1 1 0,1 0 0,0-1 0,-1 1 0,2 0 0,6 5 0,-1 0 0,1 0 0,1-1 0,8 5 0,-8-5 0,5 4 0,-1 0 0,0 1 0,0 1 0,-1 0 0,0 0 0,-1 1 0,-1 1 0,17 25 0,-14-16 0,-1 1 0,-1 0 0,-1 1 0,-1-1 0,5 29 0,-1 9 0,-3 1 0,-3 1 0,-2 110 0,-5-147 0,-1-10 0,1-1 0,0 1 0,1 0 0,7 29 0,-7-41 0,0 0 0,0 0 0,1-1 0,0 1 0,-1 0 0,2-1 0,-1 0 0,0 1 0,0-1 0,1 0 0,0 0 0,0 0 0,0-1 0,0 1 0,0-1 0,0 1 0,1-1 0,-1 0 0,1 0 0,-1-1 0,1 1 0,0-1 0,0 0 0,5 1 0,8 1 11,0 0 0,1-2 0,0 0 0,-1-2 0,1 0 0,-1 0-1,1-2 1,-1 0 0,0-1 0,18-7 0,-11 3-223,-1-1 0,-1-1 0,0-1-1,0-1 1,-1-1 0,30-24 0,-18 8-6614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19.308"/>
    </inkml:context>
    <inkml:brush xml:id="br0">
      <inkml:brushProperty name="width" value="0.05" units="cm"/>
      <inkml:brushProperty name="height" value="0.05" units="cm"/>
    </inkml:brush>
  </inkml:definitions>
  <inkml:trace contextRef="#ctx0" brushRef="#br0">158 31 24575,'-10'5'0,"-11"1"0,-8 0 0,-3 4 0,-1-1 0,10-1 0,13-2 0,23-2 0,18-2 0,22-1 0,17-5 0,14-3 0,12-4 0,8-5 0,0 0 0,-3-2 0,-20 3-8191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19.651"/>
    </inkml:context>
    <inkml:brush xml:id="br0">
      <inkml:brushProperty name="width" value="0.05" units="cm"/>
      <inkml:brushProperty name="height" value="0.05" units="cm"/>
    </inkml:brush>
  </inkml:definitions>
  <inkml:trace contextRef="#ctx0" brushRef="#br0">611 164 24575,'1'-1'0,"1"-1"0,-1 0 0,1 1 0,-1-1 0,1 0 0,-1 0 0,0 0 0,0 0 0,0 0 0,0 0 0,0 0 0,-1 0 0,1 0 0,-1-1 0,1 1 0,-1 0 0,0 0 0,0-1 0,0 1 0,0-2 0,-1 0 0,1 1 0,-1 0 0,-1-1 0,1 1 0,0 0 0,-1 0 0,0 0 0,1 0 0,-1 0 0,-1 1 0,-3-6 0,-2 0 0,-1 1 0,0 0 0,0 0 0,0 1 0,-1 0 0,-19-8 0,18 9 0,0 1 0,-1 1 0,1 0 0,-1 1 0,1 0 0,-1 0 0,0 1 0,1 1 0,-1 0 0,0 1 0,0 0 0,1 0 0,-1 1 0,1 1 0,-13 4 0,15-3 0,0 0 0,1 0 0,-1 1 0,1 0 0,0 0 0,0 1 0,1 0 0,-1 1 0,1 0 0,1 0 0,-1 0 0,1 1 0,1-1 0,-1 2 0,1-1 0,1 0 0,0 1 0,-6 15 0,6-11 0,1 1 0,0-1 0,0 0 0,1 1 0,1-1 0,1 1 0,0-1 0,0 1 0,2-1 0,-1 1 0,2-1 0,0 1 0,0-1 0,1 0 0,1-1 0,0 1 0,1-1 0,0 0 0,11 16 0,-1-6 0,0-1 0,2-1 0,0-1 0,1 0 0,0-2 0,2 0 0,0-1 0,1-1 0,26 13 0,-25-16 0,32 18 0,-51-27 0,-1-1 0,1 1 0,-1 0 0,0-1 0,0 1 0,0 1 0,0-1 0,0 0 0,-1 1 0,1 0 0,1 3 0,-4-5 0,1-1 0,-1 0 0,0 0 0,0 0 0,1 1 0,-1-1 0,0 0 0,0 1 0,0-1 0,0 0 0,0 0 0,-1 1 0,1-1 0,0 0 0,-1 0 0,1 1 0,-1-1 0,1 0 0,-1 0 0,1 0 0,-1 0 0,0 0 0,0 0 0,1 0 0,-1 0 0,0 0 0,0 0 0,0 0 0,0 0 0,0-1 0,0 1 0,0 0 0,0-1 0,-1 1 0,-1 0 0,-5 3 0,-1-1 0,1 0 0,-18 3 0,21-4 0,-51 8-227,-1-2-1,0-2 1,0-3-1,0-3 1,-101-11-1,111 4-6598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0.039"/>
    </inkml:context>
    <inkml:brush xml:id="br0">
      <inkml:brushProperty name="width" value="0.05" units="cm"/>
      <inkml:brushProperty name="height" value="0.05" units="cm"/>
    </inkml:brush>
  </inkml:definitions>
  <inkml:trace contextRef="#ctx0" brushRef="#br0">331 74 24575,'-7'-5'0,"1"0"0,-1 1 0,-1-1 0,1 2 0,-1-1 0,1 1 0,-13-4 0,-6-3 0,15 5 0,-1 0 0,1 1 0,-1 0 0,0 1 0,-24-4 0,33 7 0,-1 0 0,0 0 0,0 1 0,1-1 0,-1 1 0,0 0 0,1-1 0,-1 2 0,1-1 0,-1 0 0,1 1 0,-1-1 0,1 1 0,0 0 0,0 0 0,0 1 0,0-1 0,0 1 0,1-1 0,-1 1 0,1 0 0,-1 0 0,-3 6 0,-2 5 0,0 1 0,1 0 0,1 1 0,0 0 0,1 0 0,0 0 0,-1 17 0,2-5 0,1-1 0,1 1 0,3 39 0,-1-61 0,1-1 0,-1 0 0,1 1 0,0-1 0,1 0 0,-1 1 0,1-1 0,0 0 0,0 0 0,1 0 0,-1-1 0,5 7 0,-5-9 0,0 0 0,1 0 0,-1 0 0,1 0 0,-1 0 0,1-1 0,-1 1 0,1-1 0,0 0 0,0 0 0,0 0 0,0 0 0,0 0 0,0 0 0,0-1 0,0 0 0,0 1 0,0-1 0,0 0 0,0-1 0,0 1 0,0 0 0,3-2 0,37-8 0,83-30 0,-95 28 0,0 1 0,0 2 0,1 1 0,0 1 0,45-3 0,-70 10 0,1 1 0,-1-1 0,0 1 0,0 1 0,0-1 0,0 1 0,0 1 0,0-1 0,-1 1 0,1 0 0,-1 1 0,0-1 0,0 1 0,0 1 0,0-1 0,-1 1 0,1 0 0,-1 0 0,-1 0 0,6 8 0,-4-5 0,-1 1 0,0-1 0,0 1 0,-1 0 0,0 0 0,0 0 0,-1 1 0,-1-1 0,0 1 0,0 0 0,0-1 0,-1 1 0,-1 0 0,-1 15 0,1-20-5,-1 0 0,0 1-1,0-1 1,0 0-1,-1 0 1,0 0 0,0 0-1,0 0 1,-1 0 0,1-1-1,-1 1 1,0-1 0,-1 0-1,-4 6 1,2-5 25,0 0 0,0-1 0,0 1 0,-1-1 0,1-1 0,-1 1 0,0-1 0,0 0 0,-9 2 0,-5 0-232,1-2 0,-1 0 0,0-1-1,0-1 1,0-1 0,-29-3 0,0-3-6614</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0.430"/>
    </inkml:context>
    <inkml:brush xml:id="br0">
      <inkml:brushProperty name="width" value="0.05" units="cm"/>
      <inkml:brushProperty name="height" value="0.05" units="cm"/>
    </inkml:brush>
  </inkml:definitions>
  <inkml:trace contextRef="#ctx0" brushRef="#br0">1 30 24575,'0'0'0,"0"-1"0,0 0 0,0 0 0,1 1 0,-1-1 0,0 0 0,1 0 0,-1 1 0,0-1 0,1 0 0,-1 1 0,1-1 0,-1 1 0,1-1 0,-1 0 0,1 1 0,0-1 0,-1 1 0,1 0 0,-1-1 0,1 1 0,0-1 0,0 1 0,-1 0 0,1 0 0,0-1 0,0 1 0,26-5 0,-23 4 0,76-6 0,123 6 0,-105 2 0,260 0 0,-380-1-1365,-8 0-5461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1.839"/>
    </inkml:context>
    <inkml:brush xml:id="br0">
      <inkml:brushProperty name="width" value="0.05" units="cm"/>
      <inkml:brushProperty name="height" value="0.05" units="cm"/>
    </inkml:brush>
  </inkml:definitions>
  <inkml:trace contextRef="#ctx0" brushRef="#br0">61 146 24575,'3'-4'0,"0"-1"0,0 0 0,-1 0 0,0 0 0,1 0 0,-2 0 0,1-1 0,-1 1 0,1 0 0,-1-1 0,0-6 0,4-15 0,10-24 0,-15 51 0,0 0 0,0 0 0,0 1 0,0-1 0,0 0 0,0 0 0,0 0 0,0 0 0,0 0 0,0 0 0,0 0 0,0 0 0,0 0 0,0 1 0,0-1 0,0 0 0,0 0 0,0 0 0,0 0 0,0 0 0,0 0 0,0 0 0,0 0 0,1 0 0,-1 0 0,0 0 0,0 0 0,0 0 0,0 0 0,0 0 0,0 0 0,0 0 0,0 0 0,0 1 0,0-1 0,1 0 0,-1 0 0,0 0 0,0 0 0,0 0 0,0 0 0,0 0 0,0 0 0,0-1 0,0 1 0,0 0 0,0 0 0,1 0 0,-1 0 0,0 0 0,0 0 0,0 0 0,0 0 0,0 0 0,0 0 0,0 0 0,0 0 0,0 0 0,0 0 0,0 0 0,0 0 0,0 0 0,1-1 0,2 16 0,0 20 0,9 274 0,3 144 0,-2 219 0,2 194 0,-16-306 0,1-553 0,0-1 0,0 0 0,0 0 0,1 0 0,0 0 0,1 0 0,2 8 0,-4-13 0,1 0 0,0 1 0,0-1 0,-1 0 0,1 0 0,0 0 0,0 0 0,1 0 0,-1 0 0,0 0 0,0 0 0,0 0 0,1 0 0,-1-1 0,0 1 0,1 0 0,-1-1 0,1 1 0,-1-1 0,0 0 0,1 1 0,-1-1 0,1 0 0,-1 0 0,1 0 0,-1 0 0,1 0 0,-1 0 0,1-1 0,-1 1 0,1 0 0,-1-1 0,1 1 0,-1-1 0,2 0 0,76-25 0,67-16 0,160 2 10,4 25-114,-289 14 82,1023-6-2315,1 34 1785,-562-12-1427,-98-3 1898,413 9-1491,1-30 1647,-746 7 5,-30 3 374,0-2 0,-1 0 0,1-2 1,-1 0-1,1-1 0,30-11 1,-51 14-354,0 1 1,0-1 0,0 0 0,0 0 0,-1 0-1,1 0 1,0 0 0,-1 0 0,1-1 0,-1 1-1,1-1 1,-1 1 0,1-1 0,1-2-1,-3 3-56,0 0 0,1 0-1,-1 0 1,0 0-1,0 0 1,0 0 0,0 0-1,0 0 1,0 0-1,0 0 1,0 0 0,0 0-1,0 0 1,-1 0-1,1 0 1,0 1 0,-1-1-1,1 0 1,0 0-1,-1 0 1,0-1 0,-5-5 85,0 1 0,0 0 0,0 1 0,-1-1 0,-12-7 0,-9-9-116,24 17-14,0 0 0,0-1 0,0 1 0,1-1 0,0 0 0,0 0 0,1 0 0,-1 0 0,1-1 0,1 1 0,-1-1 0,1 1 0,0-1 0,1-8 0,-1-11 0,3 0 0,5-35 0,-3 23 0,15-218 0,-2 14 0,14-16 0,85-343 0,-82 466 0,-5-1 0,11-154 0,-38 269 0,-1 1 0,-1-1 0,-1 1 0,-1-1 0,-1 1 0,0 0 0,-2 0 0,0 0 0,-1 1 0,-1-1 0,-1 1 0,-1 1 0,0 0 0,-2 0 0,-16-22 0,3 6 0,21 28 0,-1 0 0,1 0 0,-1 0 0,-1 1 0,1 0 0,-1 0 0,0 0 0,0 0 0,0 1 0,-1 0 0,1 0 0,-1 0 0,-9-4 0,-15-1 0,0 1 0,0 2 0,0 0 0,-56-1 0,58 5 0,-501-21-7,340 18-181,-1173 27-2695,2 79 2220,1071-78 832,-626 62-271,125-12-957,742-68 1063,-8 0 891,-61-2-1,110-4-6145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5.714"/>
    </inkml:context>
    <inkml:brush xml:id="br0">
      <inkml:brushProperty name="width" value="0.05" units="cm"/>
      <inkml:brushProperty name="height" value="0.05" units="cm"/>
    </inkml:brush>
  </inkml:definitions>
  <inkml:trace contextRef="#ctx0" brushRef="#br0">17 0 24575,'-16'0'0,"26"2"0,16 1 0,123 12 0,249-6 0,-261-10 0,1162 0-2644,1680 12-2612,-409 24 3219,-1670-28 2055,-183-3 1416,-394 10 857,142-2 2599,-361-19-3815,-89 6-1029,1-2 0,-1 0 0,1 0-1,21-10 1,-36 13-46,-1 0 0,1 0 0,-1 0 0,1 0 0,0 0 0,-1-1 0,1 1 0,0 0 0,-1 0 0,1-1 0,-1 1 0,1 0 0,-1-1 0,1 1 0,-1-1 0,1 1 0,-1-1 0,1 1 0,-1-1 0,0 1 0,1-1 0,-1 1 0,0-1 0,1 1 0,-1-1 0,0 0 0,0 1 0,1-2 0,-2 2 0,0-1 0,1 0 0,-1 1 0,0-1 0,1 0 0,-1 1 0,0-1 0,0 1 0,1-1 0,-1 1 0,0 0 0,0-1 0,0 1 0,0 0 0,0-1 0,-1 1 0,-41-6 0,33 5 0,0 1 0,-1 0 0,1 0 0,0 1 0,0 0 0,0 1 0,-13 4 0,20-5 0,-1 1 0,1-1 0,0 1 0,0 0 0,-1 0 0,1 1 0,1-1 0,-1 0 0,0 1 0,1 0 0,-1-1 0,1 1 0,0 0 0,0 0 0,0 1 0,0-1 0,0 0 0,1 1 0,-1-1 0,1 1 0,0-1 0,0 1 0,0 4 0,-3 25 0,2-1 0,2 1 0,4 45 0,-1 2 0,10 106 0,0-32 0,1 26 0,-5-93 0,-3 108 0,-5-184 0,-2 0 0,0 0 0,0 0 0,-1 0 0,0 0 0,-1 0 0,0 0 0,-1-1 0,-6 13 0,9-21 0,-1-1 0,0 1 0,1-1 0,-1 1 0,0-1 0,0 0 0,0 0 0,0 0 0,0 0 0,-1 0 0,1 0 0,0 0 0,0-1 0,0 1 0,-1-1 0,1 0 0,0 0 0,-1 0 0,1 0 0,-4 0 0,-54-10 0,42 6 0,-101-13-5,-239 0 0,197 14-186,-251-14-1979,208 7-3650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3.166"/>
    </inkml:context>
    <inkml:brush xml:id="br0">
      <inkml:brushProperty name="width" value="0.05" units="cm"/>
      <inkml:brushProperty name="height" value="0.05" units="cm"/>
    </inkml:brush>
  </inkml:definitions>
  <inkml:trace contextRef="#ctx0" brushRef="#br0">0 502 24575,'0'0'0,"0"-1"0,0 1 0,0 0 0,0-1 0,0 1 0,0 0 0,0-1 0,0 1 0,0-1 0,0 1 0,0 0 0,1-1 0,-1 1 0,0 0 0,0-1 0,0 1 0,0 0 0,1-1 0,-1 1 0,0 0 0,0-1 0,1 1 0,-1 0 0,0 0 0,0-1 0,1 1 0,-1 0 0,0 0 0,1-1 0,-1 1 0,0 0 0,1 0 0,-1 0 0,1 0 0,-1 0 0,0 0 0,1 0 0,-1 0 0,0-1 0,1 1 0,-1 0 0,1 1 0,-1-1 0,0 0 0,1 0 0,-1 0 0,1 0 0,-1 0 0,0 0 0,1 0 0,-1 0 0,0 1 0,1-1 0,-1 0 0,0 0 0,1 1 0,-1-1 0,0 0 0,0 0 0,1 1 0,-1-1 0,0 0 0,0 1 0,1-1 0,-1 0 0,0 1 0,0-1 0,0 0 0,0 1 0,7 15 0,-2-1 0,0 1 0,-1 0 0,-1 0 0,2 18 0,2 86 0,-6-97 0,0 506 0,-21-331 0,20-196 0,0 0 0,0 0 0,0 0 0,0-1 0,0 1 0,0 0 0,1 0 0,-1 0 0,1 0 0,-1 0 0,1 0 0,0-1 0,0 1 0,1 3 0,-1-5 0,0 1 0,-1 0 0,1 0 0,0-1 0,0 1 0,0-1 0,0 1 0,0-1 0,0 1 0,0-1 0,0 1 0,0-1 0,0 0 0,0 1 0,0-1 0,0 0 0,0 0 0,0 0 0,2 0 0,4-1 0,0-1 0,1 1 0,-1-1 0,0 0 0,0-1 0,7-4 0,3 0 0,8-1 0,1 1 0,-1 1 0,1 1 0,0 1 0,41 0 0,135 12 0,-143-4 0,1321 64 0,-1387-68 0,-1-1 0,1 1 0,-1-1 0,1-1 0,-1 1 0,1-1 0,0-1 0,-12-4 0,17 5 0,-1 1 0,1-1 0,-1 0 0,1 0 0,0 0 0,0-1 0,0 1 0,0 0 0,0-1 0,1 1 0,-1-1 0,1 1 0,-1-1 0,1 0 0,0 0 0,0 0 0,0 0 0,0 0 0,1 0 0,-1 0 0,1 0 0,0 0 0,0 0 0,0 0 0,0 0 0,1-5 0,2-7 0,0-1 0,1 1 0,0 0 0,1 0 0,1 1 0,12-25 0,56-80 0,-54 89 0,132-192 0,10 6 0,9 8 0,202-190 0,-336 366 0,-27 24 0,0 0 0,0-1 0,-1 0 0,-1-1 0,14-18 0,-22 28-24,1-1-1,-1 1 1,0 0 0,0-1-1,1 1 1,-1-1 0,0 1-1,0-1 1,0 1-1,1-1 1,-1 1 0,0-1-1,0 0 1,0 1 0,0-1-1,0 1 1,0-1-1,0 1 1,0-1 0,0 1-1,0-1 1,-1 1 0,1-1-1,0 1 1,0-1-1,0 1 1,-1-1 0,1 1-1,0-1 1,0 1-1,-1-1 1,1 1 0,0-1-1,-1 1 1,1 0 0,-1-1-1,1 1 1,-1 0-1,1-1 1,0 1 0,-1 0-1,1 0 1,-1-1 0,1 1-1,-1 0 1,1 0-1,-1 0 1,0 0 0,1 0-1,-1 0 1,1 0-1,-1 0 1,1 0 0,-1 0-1,0 0 1,-20-3-6802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3.586"/>
    </inkml:context>
    <inkml:brush xml:id="br0">
      <inkml:brushProperty name="width" value="0.05" units="cm"/>
      <inkml:brushProperty name="height" value="0.05" units="cm"/>
    </inkml:brush>
  </inkml:definitions>
  <inkml:trace contextRef="#ctx0" brushRef="#br0">98 467 24575,'-24'8'0,"22"-7"0,0 0 0,0 0 0,0 0 0,0 0 0,0 0 0,0-1 0,0 1 0,0-1 0,-1 1 0,1-1 0,0 0 0,0 0 0,-4 0 0,4 0 0,0-1 0,0 1 0,0 0 0,0-1 0,0 0 0,0 1 0,0-1 0,0 0 0,0 0 0,1 0 0,-1 0 0,0 0 0,1 0 0,-1-1 0,1 1 0,-1-1 0,1 1 0,-1-1 0,1 1 0,0-1 0,0 0 0,0 1 0,-1-4 0,1 3 0,1 0 0,0 1 0,0-1 0,0 0 0,1 1 0,-1-1 0,0 0 0,0 1 0,1-1 0,-1 1 0,1-1 0,0 1 0,-1-1 0,1 1 0,0-1 0,0 1 0,0 0 0,0-1 0,0 1 0,0 0 0,0 0 0,0 0 0,1 0 0,-1 0 0,0 0 0,1 0 0,-1 0 0,1 0 0,-1 1 0,4-2 0,13-6 0,1 0 0,1 1 0,39-8 0,70-4 0,-58 9 0,671-94-869,-329 48 880,74-6-995,161-23 647,-630 82 337,-13 3 0,0 0 0,0-1 0,0 1 0,0-1 0,0-1 0,0 1 0,-1-1 0,1 1 0,-1-1 0,1-1 0,4-2 0,-9 5 3,0 0-1,0 0 1,0-1-1,0 1 1,0 0-1,0 0 1,0-1-1,0 1 1,0 0-1,0 0 1,0 0-1,0-1 1,0 1-1,0 0 1,0 0-1,0-1 0,0 1 1,0 0-1,0 0 1,0 0-1,0-1 1,0 1-1,0 0 1,-1 0-1,1 0 1,0-1-1,0 1 1,0 0-1,0 0 1,0 0-1,-1 0 1,1 0-1,0-1 0,0 1 1,0 0-1,-1 0 1,1 0-1,0 0 1,0 0-1,0 0 1,-1 0-1,1 0 1,0 0-1,0 0 1,-1 0-1,1 0 1,0 0-1,0 0 1,0 0-1,-1 0 1,1 0-1,0 0 0,-1 0 1,-17-4 208,-1 1 0,0 1 0,0 1 0,-27 2-1,10-1-814,-32 0-5992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4.113"/>
    </inkml:context>
    <inkml:brush xml:id="br0">
      <inkml:brushProperty name="width" value="0.05" units="cm"/>
      <inkml:brushProperty name="height" value="0.05" units="cm"/>
    </inkml:brush>
  </inkml:definitions>
  <inkml:trace contextRef="#ctx0" brushRef="#br0">365 68 24575,'6'-22'0,"0"-6"0,-7 27 0,1 0 0,0 1 0,0-1 0,0 0 0,-1 0 0,1 0 0,0 1 0,-1-1 0,1 0 0,-1 1 0,1-1 0,-1 0 0,1 1 0,-1-1 0,0 0 0,1 1 0,-1-1 0,0 1 0,1-1 0,-1 1 0,0-1 0,0 1 0,1 0 0,-1-1 0,0 1 0,0 0 0,0 0 0,1-1 0,-1 1 0,0 0 0,-1 0 0,-3 0 0,0-1 0,0 1 0,-1 1 0,1-1 0,0 1 0,0 0 0,0 0 0,0 0 0,0 1 0,0-1 0,-8 5 0,-53 33 0,47-27 0,11-7 0,-1 0 0,1 1 0,1 0 0,-1 0 0,-9 12 0,15-16 0,1 0 0,-1 0 0,1 0 0,0 0 0,-1 0 0,1 0 0,0 0 0,0 0 0,0 1 0,1-1 0,-1 0 0,1 1 0,-1-1 0,1 1 0,0-1 0,0 1 0,0-1 0,0 0 0,0 1 0,0-1 0,1 1 0,-1-1 0,1 0 0,0 1 0,0-1 0,0 0 0,2 4 0,2 2 0,1 0 0,0-1 0,0 0 0,1 0 0,0 0 0,0-1 0,0 0 0,1 0 0,0 0 0,12 5 0,15 6 0,46 17 0,-44-20 0,-29-10 0,1 0 0,-1 0 0,1 1 0,-1 0 0,-1 0 0,10 8 0,-16-12 0,0 0 0,0-1 0,-1 1 0,1 0 0,0 0 0,0 0 0,-1 0 0,1 0 0,-1 0 0,1 0 0,-1 0 0,1 0 0,-1 0 0,0 1 0,1-1 0,-1 0 0,0 0 0,0 0 0,0 0 0,0 1 0,0-1 0,0 2 0,-1-1 0,0 0 0,-1 0 0,1-1 0,0 1 0,-1 0 0,1-1 0,-1 1 0,1-1 0,-1 0 0,0 1 0,0-1 0,1 0 0,-1 0 0,0 0 0,0 0 0,0-1 0,-4 2 0,-22 7 0,0-1 0,-1-1 0,1-2 0,-34 2 0,5-3 0,-64-5 0,82-4-1365,9-1-5461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4.546"/>
    </inkml:context>
    <inkml:brush xml:id="br0">
      <inkml:brushProperty name="width" value="0.05" units="cm"/>
      <inkml:brushProperty name="height" value="0.05" units="cm"/>
    </inkml:brush>
  </inkml:definitions>
  <inkml:trace contextRef="#ctx0" brushRef="#br0">46 199 24575,'33'-27'0,"-33"60"0,-38 139 0,0 0 0,37-171 0,1 1 0,-1-1 0,1 0 0,0 1 0,0-1 0,0 1 0,0-1 0,0 0 0,0 1 0,0-1 0,0 1 0,0-1 0,1 0 0,-1 1 0,0-1 0,1 0 0,0 3 0,0-4 0,0 0 0,-1 0 0,1 0 0,-1 0 0,1 0 0,0 0 0,-1 0 0,1 0 0,-1-1 0,1 1 0,0 0 0,-1 0 0,1 0 0,-1-1 0,1 1 0,-1 0 0,1-1 0,-1 1 0,1 0 0,-1-1 0,1 1 0,-1-1 0,0 1 0,1 0 0,-1-1 0,1 0 0,32-44 0,-7-7 0,-3-2 0,-2 0 0,20-80 0,8-21 0,-46 144 0,2 1 0,-1 0 0,10-15 0,-13 23 0,0 1 0,0-1 0,1 1 0,-1-1 0,0 1 0,0 0 0,1 0 0,-1-1 0,1 1 0,-1 0 0,1 0 0,0 1 0,1-2 0,-2 2 0,0 0 0,0 0 0,0 0 0,0 0 0,0 0 0,0 0 0,0 0 0,0 0 0,0 0 0,0 1 0,0-1 0,0 0 0,0 1 0,-1-1 0,1 1 0,0-1 0,0 1 0,0-1 0,0 1 0,-1-1 0,1 1 0,0 0 0,-1-1 0,1 1 0,0 0 0,0 1 0,5 7 0,0 1 0,0 0 0,-1 0 0,0 0 0,6 22 0,13 59 0,-22-84 0,-2-5 0,40 187 0,-34-148 0,-1 1 0,-2 67 0,-6-79-1365,-3-8-5461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4.894"/>
    </inkml:context>
    <inkml:brush xml:id="br0">
      <inkml:brushProperty name="width" value="0.05" units="cm"/>
      <inkml:brushProperty name="height" value="0.05" units="cm"/>
    </inkml:brush>
  </inkml:definitions>
  <inkml:trace contextRef="#ctx0" brushRef="#br0">54 99 24575,'-5'-4'0,"-6"-7"0,-1-6 0,-4 1 0,7 2 0,8 3 0,10 5 0,8 2 0,10 3 0,5 0 0,6 2 0,7-5 0,4-1 0,-6-1-8191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5.253"/>
    </inkml:context>
    <inkml:brush xml:id="br0">
      <inkml:brushProperty name="width" value="0.05" units="cm"/>
      <inkml:brushProperty name="height" value="0.05" units="cm"/>
    </inkml:brush>
  </inkml:definitions>
  <inkml:trace contextRef="#ctx0" brushRef="#br0">76 181 24575,'-4'-3'0,"0"-1"0,0 1 0,0 0 0,-1 0 0,1 0 0,-1 0 0,0 1 0,-6-3 0,10 5 0,0-1 0,0 1 0,0 0 0,0 0 0,0 0 0,0 0 0,0 0 0,0 0 0,0 0 0,0 0 0,0 0 0,0 0 0,0 0 0,1 0 0,-1 1 0,0-1 0,0 0 0,0 1 0,0-1 0,-1 2 0,1-1 0,0 0 0,0 0 0,0 0 0,1 1 0,-1-1 0,0 0 0,1 1 0,-1-1 0,1 0 0,-1 1 0,1-1 0,0 1 0,-1-1 0,1 1 0,0-1 0,0 1 0,0-1 0,0 2 0,3 25 0,1 0 0,1 0 0,1 0 0,18 48 0,4 19 0,-21-67 0,15 41 0,-33-108 0,1-1 0,-8-64 0,18 97 0,-8-50 0,0-63 0,7 105 0,2 0 0,0 0 0,0 0 0,1 1 0,1-1 0,1 1 0,0-1 0,1 1 0,11-24 0,-15 36 0,0 1 0,0-1 0,0 1 0,0-1 0,0 1 0,1-1 0,-1 1 0,1-1 0,-1 1 0,1 0 0,-1 0 0,1 0 0,-1 0 0,1 0 0,0 0 0,0 0 0,-1 1 0,1-1 0,0 1 0,4-1 0,-3 1 0,0 0 0,0 0 0,1 0 0,-1 1 0,0 0 0,0-1 0,0 1 0,1 0 0,-1 1 0,0-1 0,3 3 0,5 2 0,-1 2 0,1-1 0,-2 1 0,1 1 0,10 12 0,-13-13 0,0-1 0,-1 1 0,0 0 0,-1 1 0,0-1 0,0 1 0,5 14 0,-9-19 0,0-1 0,0 0 0,-1 0 0,1 1 0,-1-1 0,0 1 0,0-1 0,0 0 0,-1 1 0,1-1 0,-1 0 0,1 1 0,-1-1 0,0 0 0,-1 0 0,1 0 0,0 0 0,-1 0 0,0 0 0,1 0 0,-1 0 0,0 0 0,-1-1 0,1 1 0,0-1 0,-4 3 0,-28 18-1365,-3-6-5461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7.634"/>
    </inkml:context>
    <inkml:brush xml:id="br0">
      <inkml:brushProperty name="width" value="0.05" units="cm"/>
      <inkml:brushProperty name="height" value="0.05" units="cm"/>
    </inkml:brush>
  </inkml:definitions>
  <inkml:trace contextRef="#ctx0" brushRef="#br0">154 191 24575,'0'32'0,"-1"1"0,-1 0 0,-2-1 0,-10 39 0,1-31 0,-2-1 0,-1 0 0,-2-2 0,-29 45 0,47-80 0,-1 0 0,0-1 0,0 1 0,0 0 0,-1-1 0,1 0 0,0 1 0,0-1 0,-1 0 0,1 1 0,-1-1 0,-2 1 0,4-2 0,0 0 0,-1 0 0,1 0 0,0 0 0,-1-1 0,1 1 0,0 0 0,0 0 0,-1 0 0,1-1 0,0 1 0,-1 0 0,1-1 0,0 1 0,0 0 0,0 0 0,-1-1 0,1 1 0,0 0 0,0-1 0,0 1 0,0 0 0,0-1 0,0 1 0,0 0 0,-1-1 0,1 1 0,0-1 0,0 1 0,0 0 0,1-1 0,-1 1 0,0 0 0,0-1 0,0 0 0,1-8 0,0 0 0,0 0 0,5-16 0,25-70 0,5 2 0,4 1 0,76-127 0,-110 209 0,0 0 0,1 0 0,0 0 0,0 1 0,18-16 0,-23 23 0,-1 1 0,1 0 0,0 0 0,-1 0 0,1 0 0,0 0 0,0 0 0,0 0 0,0 1 0,0-1 0,0 1 0,0-1 0,0 1 0,0 0 0,0 0 0,0 0 0,3 0 0,-3 1 0,0 0 0,1 0 0,-1 0 0,0 0 0,1 1 0,-1-1 0,0 0 0,0 1 0,0 0 0,0-1 0,0 1 0,-1 0 0,1 0 0,-1 0 0,1 0 0,-1 0 0,2 5 0,12 24 0,-1 1 0,-2 1 0,-1 0 0,8 45 0,7 20 0,38 75 132,-9-24-1629,-46-122-5329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8.476"/>
    </inkml:context>
    <inkml:brush xml:id="br0">
      <inkml:brushProperty name="width" value="0.05" units="cm"/>
      <inkml:brushProperty name="height" value="0.05" units="cm"/>
    </inkml:brush>
  </inkml:definitions>
  <inkml:trace contextRef="#ctx0" brushRef="#br0">40 538 24575,'-12'-12'0,"9"9"0,0 0 0,-1 0 0,1-1 0,0 1 0,1-1 0,-4-5 0,5 7 0,1 0 0,-1 1 0,1-1 0,-1 0 0,1 0 0,0 0 0,-1-1 0,1 1 0,0 0 0,1 0 0,-1 0 0,0 0 0,0 0 0,1 0 0,-1 0 0,1 0 0,0 1 0,1-4 0,1 0 0,0-1 0,1 0 0,0 0 0,0 1 0,1 0 0,-1 0 0,1 0 0,0 1 0,1 0 0,-1-1 0,1 2 0,-1-1 0,1 1 0,9-4 0,13-5 0,56-16 0,-60 21 0,35-10 0,-29 10 0,-2-1 0,1-1 0,-1-2 0,-1-1 0,48-28 0,-73 39 0,0-1 0,0 0 0,1 1 0,-1-1 0,0 1 0,1 0 0,-1 0 0,1 0 0,-1 0 0,4 0 0,-5 1 0,-1 0 0,1 1 0,0-1 0,0 0 0,-1 1 0,1-1 0,0 1 0,-1-1 0,1 1 0,-1-1 0,1 1 0,0-1 0,-1 1 0,1 0 0,-1-1 0,0 1 0,1 0 0,-1-1 0,1 1 0,-1 0 0,0 0 0,0-1 0,1 1 0,-1 0 0,0 0 0,0 0 0,0-1 0,0 1 0,0 0 0,0 0 0,0 0 0,0 0 0,0-1 0,-1 3 0,-3 182 0,0-115 0,5 81 0,7-121 0,-2-23 0,1-19 0,-2-17 0,-2 0 0,0-1 0,-2 1 0,-4-40 0,1 4 0,1-41 0,2-125 0,-1 225 0,0 1 0,1-1 0,0 1 0,0-1 0,0 1 0,0 0 0,1 0 0,0-1 0,0 1 0,5-6 0,-6 9 0,0 0 0,1 1 0,-1-1 0,1 1 0,0-1 0,-1 1 0,1 0 0,0 0 0,0 0 0,0 0 0,0 0 0,0 0 0,0 0 0,0 1 0,0-1 0,0 1 0,0-1 0,0 1 0,0 0 0,1 0 0,-1 0 0,0 0 0,0 0 0,0 1 0,0-1 0,0 0 0,0 1 0,1 0 0,1 1 0,29 8 0,-1 3 0,0 1 0,0 1 0,47 31 0,-73-42 0,0 1 0,0-1 0,-1 1 0,0 0 0,0 1 0,0-1 0,-1 1 0,1 0 0,-1 0 0,-1 0 0,1 1 0,3 10 0,-6-13 0,0 0 0,0 0 0,0 0 0,-1 0 0,1 0 0,-1 0 0,0 0 0,0 0 0,-1 0 0,1 0 0,-1 0 0,0 0 0,0 0 0,0 0 0,-1-1 0,1 1 0,-1 0 0,0-1 0,0 1 0,0-1 0,0 0 0,-1 1 0,-5 4 0,-1 0 0,0 0 0,-1-1 0,0 0 0,0-1 0,0 0 0,-1 0 0,-15 5 0,-36 20 0,61-31 0,0 0 0,1 1 0,-1-1 0,0 0 0,1 1 0,-1-1 0,0 1 0,1-1 0,-1 1 0,0-1 0,1 1 0,-1-1 0,1 1 0,-1 0 0,1-1 0,-1 1 0,1 0 0,-1-1 0,1 1 0,0 0 0,0 0 0,-1 0 0,1-1 0,0 1 0,0 0 0,0 0 0,0 0 0,0-1 0,0 1 0,0 0 0,0 0 0,0 0 0,0-1 0,0 1 0,0 0 0,0 0 0,1 0 0,-1-1 0,0 1 0,1 0 0,-1 0 0,1-1 0,-1 1 0,1 0 0,-1-1 0,1 1 0,-1-1 0,1 1 0,0-1 0,-1 1 0,2 0 0,5 4 0,0 0 0,1-1 0,-1 0 0,11 4 0,-2 0 0,-9-4 0,0 0 0,-1 1 0,0 0 0,0 1 0,-1-1 0,1 1 0,-1 0 0,0 0 0,-1 1 0,1-1 0,-2 1 0,1 0 0,0 0 0,-1 1 0,-1-1 0,3 11 0,-4-14 0,0 0 0,0 0 0,-1 0 0,1 0 0,-1 0 0,0 0 0,-1 0 0,1-1 0,-1 1 0,1 0 0,-1 0 0,0 0 0,-1 0 0,1-1 0,-1 1 0,1-1 0,-1 1 0,0-1 0,-1 1 0,1-1 0,0 0 0,-1 0 0,0 0 0,1-1 0,-1 1 0,-1 0 0,1-1 0,0 0 0,0 0 0,-1 0 0,1 0 0,-1-1 0,-5 3 0,2-2-59,0 1 0,0-1-1,0 0 1,0-1-1,0 0 1,0 0 0,0 0-1,0-1 1,-1 0 0,1 0-1,0-1 1,0 0 0,0 0-1,0-1 1,0 0-1,0 0 1,0-1 0,0 0-1,1 0 1,0 0 0,-1-1-1,-5-4 1,-7-10-6767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8.958"/>
    </inkml:context>
    <inkml:brush xml:id="br0">
      <inkml:brushProperty name="width" value="0.05" units="cm"/>
      <inkml:brushProperty name="height" value="0.05" units="cm"/>
    </inkml:brush>
  </inkml:definitions>
  <inkml:trace contextRef="#ctx0" brushRef="#br0">0 292 24575,'11'-1'0,"-10"1"0,-1-1 0,1 1 0,0 0 0,-1 0 0,1 0 0,0 0 0,-1 0 0,1 0 0,-1 0 0,1 0 0,0 1 0,-1-1 0,1 0 0,-1 0 0,1 0 0,0 1 0,-1-1 0,1 0 0,-1 0 0,1 1 0,-1-1 0,1 1 0,-1-1 0,1 1 0,-1-1 0,0 0 0,1 1 0,-1-1 0,1 1 0,-1 0 0,0-1 0,0 1 0,1-1 0,-1 1 0,0-1 0,0 1 0,0 0 0,0-1 0,1 2 0,6 15 0,0 1 0,0 1 0,6 33 0,-1-4 0,-3-19 0,-2-1 0,-1 1 0,-2 0 0,0 1 0,-2-1 0,-1 0 0,-2 1 0,0-1 0,-2 1 0,-8 29 0,-2-26 0,2-25 0,11-8 0,-1 0 0,1 0 0,-1-1 0,1 1 0,-1 0 0,1-1 0,-1 1 0,1-1 0,-1 1 0,1 0 0,-1-1 0,1 1 0,0-1 0,-1 1 0,1-1 0,0 1 0,-1-1 0,1 1 0,0-1 0,0 1 0,0-1 0,-1 0 0,1 1 0,0-1 0,0 1 0,0-2 0,-3-11 0,1 0 0,0 0 0,1-1 0,1 1 0,0-1 0,1 1 0,2-14 0,22-99 0,-16 90 0,1-7 0,50-201 0,-44 192 0,2 1 0,39-78 0,-55 125 0,0 0 0,0 1 0,0-1 0,1 1 0,-1 0 0,1 0 0,5-5 0,-8 8 0,1-1 0,0 1 0,-1-1 0,1 1 0,0 0 0,0-1 0,-1 1 0,1 0 0,0 0 0,0 0 0,0 0 0,-1 0 0,1 0 0,0 0 0,0 0 0,0 0 0,-1 0 0,1 0 0,0 0 0,0 0 0,-1 1 0,1-1 0,0 0 0,0 1 0,-1-1 0,1 0 0,0 1 0,-1-1 0,1 1 0,0-1 0,-1 1 0,1-1 0,-1 1 0,1 0 0,-1-1 0,1 1 0,-1 0 0,1-1 0,-1 1 0,0 0 0,1-1 0,-1 1 0,0 1 0,11 20 0,-2 0 0,-1 0 0,0 1 0,6 37 0,-1-7 0,22 82 0,25 217 0,-59-345-227,0 0-1,-1 0 1,0 0-1,0 0 1,-2 12-1,-4-2-6598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9.347"/>
    </inkml:context>
    <inkml:brush xml:id="br0">
      <inkml:brushProperty name="width" value="0.05" units="cm"/>
      <inkml:brushProperty name="height" value="0.05" units="cm"/>
    </inkml:brush>
  </inkml:definitions>
  <inkml:trace contextRef="#ctx0" brushRef="#br0">13 142 24575,'-5'-4'0,"-1"-7"0,5-2 0,12-2 0,8 1 0,11 2 0,10 0 0,11-4 0,7 2 0,2-3 0,-8 3-8191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6.355"/>
    </inkml:context>
    <inkml:brush xml:id="br0">
      <inkml:brushProperty name="width" value="0.05" units="cm"/>
      <inkml:brushProperty name="height" value="0.05" units="cm"/>
    </inkml:brush>
  </inkml:definitions>
  <inkml:trace contextRef="#ctx0" brushRef="#br0">1 34 24575,'0'-4'0,"0"-7"0,4-2 0,2 7 0,0 9 0,-1 8 0,3 7 0,0 6 0,-1 7 0,-2 3 0,-2 1 0,-1-1 0,-1 3 0,-1-1 0,0-5-8191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29.676"/>
    </inkml:context>
    <inkml:brush xml:id="br0">
      <inkml:brushProperty name="width" value="0.05" units="cm"/>
      <inkml:brushProperty name="height" value="0.05" units="cm"/>
    </inkml:brush>
  </inkml:definitions>
  <inkml:trace contextRef="#ctx0" brushRef="#br0">0 309 24575,'2'-16'0,"2"31"0,2 11 0,81 303 0,-31-105 0,-53-204 0,-3-20 0,0 0 0,0 0 0,0 0 0,0 0 0,0 1 0,0-1 0,0 0 0,0 0 0,0 0 0,0 0 0,0 0 0,0 0 0,0 0 0,0 1 0,-1-1 0,1 0 0,0 0 0,0 0 0,0 0 0,0 0 0,0 0 0,0 0 0,0 0 0,0 0 0,0 0 0,-1 0 0,1 1 0,0-1 0,0 0 0,0 0 0,0 0 0,0 0 0,0 0 0,0 0 0,-1 0 0,1 0 0,0 0 0,0 0 0,0 0 0,0 0 0,0 0 0,0 0 0,-1 0 0,1 0 0,0 0 0,0 0 0,0-1 0,0 1 0,0 0 0,0 0 0,0 0 0,0 0 0,-1 0 0,1 0 0,0 0 0,0 0 0,0 0 0,0-1 0,-3-1 0,1-1 0,-1 0 0,1 0 0,0 0 0,0 0 0,0-1 0,-2-3 0,-10-27 0,0-2 0,3 1 0,0-1 0,3-1 0,-5-42 0,8 27 0,1 0 0,4 0 0,5-60 0,0 71 0,2 0 0,2 0 0,1 1 0,23-58 0,-30 92 0,-1 0 0,2 0 0,-1 0 0,0 0 0,1 1 0,0-1 0,0 1 0,1 0 0,0 1 0,-1-1 0,2 1 0,-1 0 0,0 0 0,1 0 0,0 1 0,-1 0 0,10-3 0,-10 4 0,-1 1 0,0 0 0,0 1 0,1-1 0,-1 1 0,0 0 0,1 0 0,-1 0 0,0 1 0,0-1 0,1 1 0,-1 0 0,0 0 0,0 1 0,0-1 0,0 1 0,0 0 0,0 0 0,0 0 0,-1 1 0,1-1 0,-1 1 0,0 0 0,0 0 0,0 0 0,0 0 0,3 5 0,2 2 0,-1 0 0,-1 1 0,0-1 0,-1 1 0,0 1 0,0-1 0,-1 1 0,-1-1 0,0 1 0,0 0 0,-2 0 0,2 14 0,-3-18 0,0 0 0,0-1 0,0 1 0,-1-1 0,0 1 0,-1-1 0,0 1 0,0-1 0,0 0 0,-1 0 0,0 0 0,-1 0 0,1 0 0,-1-1 0,-1 0 0,1 0 0,-1 0 0,0 0 0,0-1 0,-11 10 0,-44 19-1365,-6-6-5461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30.559"/>
    </inkml:context>
    <inkml:brush xml:id="br0">
      <inkml:brushProperty name="width" value="0.05" units="cm"/>
      <inkml:brushProperty name="height" value="0.05" units="cm"/>
    </inkml:brush>
  </inkml:definitions>
  <inkml:trace contextRef="#ctx0" brushRef="#br0">535 189 24575,'2'-42'0,"-1"29"0,0 0 0,-1 0 0,0-1 0,-1 1 0,-1 0 0,-5-22 0,6 33 0,0 0 0,0 0 0,0 0 0,0 0 0,0 0 0,-1 1 0,1-1 0,-1 0 0,0 1 0,1-1 0,-1 1 0,0-1 0,0 1 0,0 0 0,0 0 0,0-1 0,0 2 0,0-1 0,0 0 0,0 0 0,0 1 0,-1-1 0,1 1 0,0 0 0,0-1 0,-1 1 0,1 0 0,0 0 0,-1 1 0,-1-1 0,-10 2 0,1 1 0,0 0 0,-25 10 0,26-9 0,-6 2 0,0 2 0,0 0 0,1 0 0,-16 12 0,25-14 0,1-1 0,-1 1 0,1 0 0,0 1 0,1-1 0,0 1 0,0 1 0,0-1 0,1 1 0,-6 11 0,10-16 0,0 0 0,0 0 0,0 0 0,0 0 0,0 0 0,0 0 0,1 0 0,-1 1 0,1-1 0,0 0 0,0 0 0,1 1 0,-1-1 0,0 0 0,1 0 0,0 0 0,0 1 0,1 2 0,1-1 0,0 0 0,0 0 0,0-1 0,1 1 0,-1-1 0,1 0 0,0 0 0,0 0 0,8 6 0,8 2 0,0 0 0,1-1 0,43 16 0,-57-25 0,48 18 0,-23-9 0,48 24 0,-77-34 0,-1 1 0,1-1 0,0 1 0,-1 0 0,1 0 0,-1 0 0,1 0 0,-1 1 0,0-1 0,0 0 0,0 1 0,0 0 0,-1-1 0,3 5 0,-4-5 0,1-1 0,-1 1 0,0 0 0,0 0 0,0-1 0,0 1 0,0 0 0,0 0 0,0-1 0,0 1 0,-1 0 0,1-1 0,0 1 0,-1 0 0,0-1 0,1 1 0,-1-1 0,0 1 0,0-1 0,0 1 0,0-1 0,0 0 0,0 1 0,0-1 0,-1 0 0,1 0 0,-3 2 0,-5 4 0,-1-1 0,1-1 0,-1 1 0,0-2 0,-1 1 0,1-1 0,-1-1 0,0 0 0,-17 2 0,-16 1 0,-46 0 0,77-5 0,-16 0 0,-12 2 0,-45-5 0,76 2 0,1-1 0,-1 0 0,0-1 0,1 0 0,0-1 0,-1 0 0,1-1 0,0 1 0,1-2 0,-12-6 0,18 10-57,1 0 0,-1-1 1,0 1-1,1 0 0,-1-1 0,1 0 0,0 1 0,-1-1 0,1 0 0,0 0 1,0 1-1,0-1 0,0 0 0,1 0 0,-1 0 0,0 0 0,1 0 0,-1 0 0,1-1 1,0 1-1,0 0 0,0 0 0,0-3 0,5-18-6769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30.933"/>
    </inkml:context>
    <inkml:brush xml:id="br0">
      <inkml:brushProperty name="width" value="0.05" units="cm"/>
      <inkml:brushProperty name="height" value="0.05" units="cm"/>
    </inkml:brush>
  </inkml:definitions>
  <inkml:trace contextRef="#ctx0" brushRef="#br0">1 97 24575,'14'11'0,"0"0"0,1-1 0,0 0 0,0-2 0,1 0 0,1 0 0,17 5 0,37 18 0,-58-24 0,0 0 0,0 1 0,-1 1 0,0 0 0,12 13 0,-21-20 0,0 1 0,0 0 0,-1 0 0,1 0 0,-1 0 0,0 0 0,0 0 0,0 1 0,0-1 0,0 1 0,-1-1 0,0 1 0,1 0 0,-1-1 0,-1 1 0,1 0 0,0 0 0,-1 0 0,0 0 0,0 0 0,0-1 0,-1 1 0,1 0 0,-3 7 0,3-9 0,-1-1 0,1 0 0,-1 0 0,0 0 0,1 0 0,-1 0 0,0 0 0,0 0 0,0 0 0,1 0 0,-1 0 0,0 0 0,0 0 0,-1-1 0,1 1 0,0 0 0,0-1 0,0 1 0,0-1 0,0 1 0,-1-1 0,1 1 0,0-1 0,-1 0 0,1 0 0,0 0 0,0 0 0,-1 0 0,1 0 0,0 0 0,-1 0 0,1 0 0,0-1 0,0 1 0,-1 0 0,1-1 0,0 1 0,0-1 0,-2-1 0,-2 0 0,0 0 0,1-1 0,-1 0 0,1 0 0,0 0 0,-1-1 0,2 1 0,-7-7 0,6 4 5,0 0-1,-1 0 1,2 0-1,-1-1 0,1 0 1,0 0-1,0 0 1,1 0-1,0 0 1,1 0-1,-1 0 0,1-1 1,0 1-1,1 0 1,0-1-1,0 1 1,1-1-1,0 1 1,0 0-1,0-1 0,1 1 1,0 0-1,1 0 1,0 0-1,0 0 1,5-7-1,-1 1-118,2 1 0,0 0-1,0 1 1,1 0 0,0 0 0,1 1-1,0 1 1,0 0 0,1 0 0,1 1-1,-1 1 1,20-9 0,-9 6-6712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31.294"/>
    </inkml:context>
    <inkml:brush xml:id="br0">
      <inkml:brushProperty name="width" value="0.05" units="cm"/>
      <inkml:brushProperty name="height" value="0.05" units="cm"/>
    </inkml:brush>
  </inkml:definitions>
  <inkml:trace contextRef="#ctx0" brushRef="#br0">1 11 24575,'1'5'0,"0"1"0,1-2 0,0 1 0,0 0 0,1 0 0,-1 0 0,1-1 0,0 0 0,0 1 0,1-1 0,4 5 0,7 9 0,137 226 0,-150-241 0,4 6 0,0-1 0,0 0 0,1 0 0,8 7 0,-14-13 0,0-1 0,0 0 0,0 0 0,0 0 0,1 0 0,-1-1 0,0 1 0,0 0 0,1 0 0,-1-1 0,0 1 0,1-1 0,-1 1 0,1-1 0,-1 0 0,1 1 0,-1-1 0,0 0 0,1 0 0,-1 0 0,1 0 0,-1 0 0,1 0 0,-1-1 0,1 1 0,-1 0 0,1-1 0,-1 1 0,0-1 0,1 1 0,-1-1 0,0 0 0,1 0 0,-1 1 0,0-1 0,0 0 0,0 0 0,1-2 0,7-9 0,0-1 0,-2 0 0,1-1 0,-2 0 0,8-21 0,-1 4 0,20-57 0,-24 60 0,2-1 0,0 2 0,23-39 0,-33 65-49,-1 0 1,0 0-1,1 0 0,-1 0 0,1 1 1,0-1-1,-1 0 0,1 0 0,-1 0 1,1 1-1,0-1 0,0 0 0,-1 1 1,1-1-1,0 1 0,0-1 0,0 1 1,0-1-1,0 1 0,0-1 0,0 1 1,-1 0-1,1 0 0,0-1 0,0 1 0,0 0 1,1 0-1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32.221"/>
    </inkml:context>
    <inkml:brush xml:id="br0">
      <inkml:brushProperty name="width" value="0.05" units="cm"/>
      <inkml:brushProperty name="height" value="0.05" units="cm"/>
    </inkml:brush>
  </inkml:definitions>
  <inkml:trace contextRef="#ctx0" brushRef="#br0">1893 80 24575,'6'-19'0,"-3"4"0,-3 14 0,-1 0 0,0 0 0,1 0 0,-1 0 0,0 0 0,0 0 0,1 0 0,-1 0 0,0 1 0,0-1 0,0 0 0,0 0 0,0 1 0,0-1 0,0 1 0,-1-1 0,-1 0 0,-16-6 0,0 1 0,-1 1 0,0 1 0,0 0 0,-38-1 0,-106 7 0,154-2 0,-1146 123 0,1094-115 0,7-1 0,1 2 0,-92 27 0,140-34 0,1 0 0,0 0 0,0 0 0,0 1 0,1 0 0,-1 0 0,0 0 0,1 1 0,0-1 0,0 1 0,0 0 0,0 0 0,1 0 0,-5 8 0,6-9 0,1 0 0,-1 1 0,1-1 0,0 1 0,1-1 0,-1 1 0,0 0 0,1-1 0,0 1 0,0 0 0,0-1 0,0 1 0,1 0 0,-1-1 0,1 1 0,0 0 0,0-1 0,0 1 0,0-1 0,1 0 0,0 1 0,2 3 0,8 12 0,2-1 0,-1-1 0,2-1 0,21 20 0,-14-15 0,24 32 0,-39-45 0,-1 1 0,0 0 0,-1 1 0,0-1 0,-1 1 0,0 0 0,5 16 0,-4 0 0,-1 0 0,-1 0 0,-1 0 0,-1 1 0,-1-1 0,-5 32 0,-36 156 0,25-148 0,-12 119 0,27-179 0,1 0 0,-1-1 0,2 1 0,-1 0 0,1-1 0,-1 1 0,1-1 0,1 1 0,2 7 0,-3-11 0,1 0 0,-1 0 0,1 0 0,-1 0 0,1 0 0,0 0 0,0 0 0,-1-1 0,1 1 0,1-1 0,-1 1 0,0-1 0,0 0 0,0 0 0,1 0 0,-1 0 0,1 0 0,-1 0 0,1-1 0,-1 1 0,1-1 0,-1 0 0,4 0 0,22 1 0,-1-2 0,1-1 0,36-7 0,-7 0 0,773-82 0,-131 15 0,-660 71 0,6 1 0,0-3 0,61-16 0,-95 19 0,-1 0 0,0-1 0,0-1 0,15-10 0,-17 10 0,1 0 0,0 0 0,0 1 0,1 1 0,13-5 0,16-2 0,-21 8 0,-1-2 0,0-1 0,0 0 0,16-9 0,-27 13 0,-2-2 0,1 1 0,0 0 0,-1-1 0,1 0 0,-1 0 0,0 0 0,-1 0 0,1-1 0,-1 0 0,0 0 0,0 0 0,0 0 0,0 0 0,-1 0 0,3-11 0,8-45 0,-2-1 0,5-122 0,-8 59 0,-4 86 0,3-30 0,-3-90 0,-4 157 0,0-1 0,0 1 0,-1-1 0,1 0 0,-1 1 0,0-1 0,1 1 0,-1 0 0,0-1 0,-1 1 0,1 0 0,0-1 0,-1 1 0,1 0 0,-1 0 0,1 0 0,-1 0 0,0 0 0,0 1 0,0-1 0,0 0 0,0 1 0,0 0 0,-1-1 0,1 1 0,0 0 0,-1 0 0,-4-1 0,-5-1 0,0 1 0,0 1 0,-1 0 0,-23 1 0,17 0 0,-374 27-22,249-14-1321,16-3-5483</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33.692"/>
    </inkml:context>
    <inkml:brush xml:id="br0">
      <inkml:brushProperty name="width" value="0.05" units="cm"/>
      <inkml:brushProperty name="height" value="0.05" units="cm"/>
    </inkml:brush>
  </inkml:definitions>
  <inkml:trace contextRef="#ctx0" brushRef="#br0">4548 1083 24575,'0'-1'0,"0"0"0,-1 0 0,1 0 0,0 0 0,-1 1 0,1-1 0,-1 0 0,1 0 0,-1 0 0,1 0 0,-1 1 0,0-1 0,0 0 0,1 0 0,-1 1 0,0-1 0,0 1 0,0-1 0,1 1 0,-1-1 0,0 1 0,0-1 0,0 1 0,0 0 0,0-1 0,0 1 0,-1 0 0,-31-6 0,31 6 0,-84-4 0,-1 4 0,-165 21 0,128-8 0,-1180 134-777,1191-132 777,-301 34 0,407-48 43,1 0 0,0-1 1,0 0-1,-1 0 0,1-1 0,0 1 0,0-1 1,-8-3-1,11 3-24,0 0 1,0-1-1,1 1 0,-1-1 1,1 0-1,0 0 1,-1 0-1,1 0 1,0 0-1,0 0 0,0-1 1,1 1-1,-1-1 1,0 1-1,1-1 1,0 1-1,-1-1 0,1 0 1,-1-4-1,-43-180-19,24 86 0,-14-65 0,8-3 0,7 0 0,1-206 0,20 360 0,0 11 0,-1-1 0,0 0 0,0 1 0,0-1 0,0 1 0,0-1 0,-1 1 0,0-1 0,0 1 0,0-1 0,-1 1 0,-3-8 0,4 12 0,1 0 0,-1 0 0,1 0 0,0 0 0,-1-1 0,1 1 0,-1 1 0,1-1 0,-1 0 0,1 0 0,-1 0 0,1 0 0,-1 0 0,1 0 0,-1 0 0,1 1 0,0-1 0,-1 0 0,1 0 0,-1 1 0,1-1 0,0 0 0,-1 0 0,1 1 0,0-1 0,-1 1 0,1-1 0,0 0 0,0 1 0,-1-1 0,1 0 0,0 1 0,0-1 0,-1 2 0,-8 13 0,9-13 0,-1 0 0,1 0 0,0 0 0,0 0 0,0-1 0,0 1 0,0 0 0,0 0 0,1 0 0,-1 0 0,0 0 0,1 0 0,1 3 0,-1-4 0,-1 0 0,1 0 0,-1-1 0,1 1 0,-1 0 0,1 0 0,-1 0 0,0 0 0,0 0 0,1 0 0,-1 0 0,0 0 0,0 0 0,0 0 0,0 0 0,0 0 0,0 0 0,0 0 0,0 0 0,-1 0 0,1 0 0,0 0 0,-1-1 0,1 1 0,0 0 0,-1 0 0,1 0 0,-1 0 0,1 0 0,-1-1 0,0 1 0,1 0 0,-1 0 0,0-1 0,0 1 0,1-1 0,-1 1 0,0 0 0,0-1 0,0 0 0,0 1 0,0-1 0,-1 1 0,-15 3 0,1 0 0,-1-1 0,0-1 0,-24 0 0,-5 0 0,-835 81-374,196-17 116,625-61 258,41-6 0,27-4 0,30-5 0,156-33-838,-129 26-5883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34.063"/>
    </inkml:context>
    <inkml:brush xml:id="br0">
      <inkml:brushProperty name="width" value="0.05" units="cm"/>
      <inkml:brushProperty name="height" value="0.05" units="cm"/>
    </inkml:brush>
  </inkml:definitions>
  <inkml:trace contextRef="#ctx0" brushRef="#br0">361 1 24575,'2'0'0,"0"0"0,-1 0 0,1 0 0,0 0 0,0 0 0,0 1 0,0-1 0,0 1 0,-1-1 0,1 1 0,0 0 0,0 0 0,-1 0 0,1-1 0,-1 2 0,1-1 0,-1 0 0,1 0 0,-1 0 0,1 1 0,1 2 0,-2-1 0,1-1 0,-1 1 0,0 0 0,0 0 0,0 0 0,-1 0 0,1 0 0,-1-1 0,0 1 0,1 0 0,-1 0 0,-1 5 0,-1 3 0,0 0 0,0 0 0,-1 0 0,0 0 0,-1 0 0,-8 13 0,4-9 0,-1 0 0,-1-1 0,0 0 0,-1-1 0,0 0 0,-1-1 0,0 0 0,-1-1 0,0 0 0,-24 14 0,10-11 0,0 0 0,-1-2 0,-1-1 0,0-1 0,-31 6 0,57-15 0,1-1 0,-1 1 0,0 0 0,0 0 0,1 0 0,-1 0 0,0 1 0,1-1 0,-1 1 0,-2 1 0,5-3 0,0 1 0,0-1 0,0 0 0,-1 0 0,1 1 0,0-1 0,0 0 0,0 1 0,0-1 0,0 0 0,0 1 0,0-1 0,-1 0 0,1 1 0,0-1 0,0 0 0,0 1 0,0-1 0,0 0 0,1 1 0,-1-1 0,0 0 0,0 1 0,0-1 0,0 0 0,0 1 0,0-1 0,0 0 0,1 0 0,-1 1 0,17 12 0,83 33-12,98 55-1341,-144-67-5473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35.433"/>
    </inkml:context>
    <inkml:brush xml:id="br0">
      <inkml:brushProperty name="width" value="0.05" units="cm"/>
      <inkml:brushProperty name="height" value="0.05" units="cm"/>
    </inkml:brush>
  </inkml:definitions>
  <inkml:trace contextRef="#ctx0" brushRef="#br0">1 1 24575,'2'0'0,"0"1"0,0-1 0,1 1 0,-1 0 0,0 0 0,0 0 0,0 0 0,0 0 0,0 0 0,0 1 0,-1-1 0,1 0 0,0 1 0,2 3 0,23 27 0,-22-25 0,38 51 0,-32-40 0,1-1 0,0 0 0,2-1 0,0-1 0,0 0 0,2-1 0,0 0 0,28 18 0,-20-20 0,1-1 0,1-1 0,0-1 0,0-1 0,0-1 0,44 5 0,167 2 0,-218-14 0,122 0 0,0-6 0,0-7 0,145-32 0,-272 42 0,0 0 0,-1 0 0,1-2 0,16-7 0,-20 3 0,-16 5 0,4 4 0,0 0 0,1 0 0,-1 0 0,0 0 0,0 0 0,1 0 0,-1 1 0,0-1 0,0 1 0,1-1 0,-1 1 0,0 0 0,1 0 0,-3 1 0,1 1 0,0 1 0,0-1 0,0 1 0,0 0 0,0 0 0,1 0 0,0 1 0,0-1 0,0 0 0,0 1 0,1-1 0,-1 1 0,1 0 0,0 5 0,-2 11 0,2 42 0,1-46 0,0 118 0,-14 408 0,11-497 0,-3 18 0,4 117 0,7-158 120,-5-22-152,-1-1-1,1 1 1,0-1 0,0 0 0,0 1-1,0-1 1,0 1 0,1-1-1,-1 0 1,0 1 0,0-1 0,0 1-1,0-1 1,0 0 0,0 1-1,1-1 1,-1 0 0,0 1 0,0-1-1,1 0 1,-1 1 0,0-1-1,0 0 1,1 1 0,-1-1 0,0 0-1,1 0 1,-1 1 0,0-1-1,1 0 1,-1 0 0,1 0 0,-1 0-1,0 1 1,1-1 0,-1 0-1,1 0 1,-1 0 0,0 0 0,1 0-1,-1 0 1,1 0 0,-1 0-1,0 0 1,1-1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36.246"/>
    </inkml:context>
    <inkml:brush xml:id="br0">
      <inkml:brushProperty name="width" value="0.05" units="cm"/>
      <inkml:brushProperty name="height" value="0.05" units="cm"/>
    </inkml:brush>
  </inkml:definitions>
  <inkml:trace contextRef="#ctx0" brushRef="#br0">182 193 24575,'68'0'0,"-70"3"0,-9 6 0,-16 7 0,5-2 0,-1 0 0,2 1 0,-33 31 0,44-37 0,1 0 0,0 1 0,0 0 0,1 1 0,1 0 0,0 0 0,0 0 0,1 1 0,-6 17 0,11-25 0,0 0 0,0 0 0,0 0 0,1 1 0,-1-1 0,1 0 0,0 1 0,0-1 0,0 1 0,1-1 0,0 0 0,0 0 0,0 1 0,0-1 0,0 0 0,4 7 0,-1-5 0,0 0 0,0-1 0,0 0 0,1 1 0,0-1 0,0-1 0,0 1 0,0-1 0,11 7 0,4 0 0,1-1 0,0-1 0,1-1 0,0-1 0,31 7 0,18-1 0,1-3 0,0-2 0,0-5 0,1-2 0,-1-3 0,0-4 0,103-21 0,-140 20 0,0-3 0,0-1 0,54-25 0,-76 30 0,0-1 0,-1 0 0,1-1 0,-2 0 0,1-1 0,-1 0 0,0-1 0,-1 0 0,0-1 0,-1 0 0,16-24 0,-22 30 0,0 0 0,-1-1 0,0 1 0,0-1 0,0 1 0,-1-1 0,0 0 0,0 1 0,0-1 0,-1 0 0,0 0 0,0 0 0,0 1 0,-1-1 0,0 0 0,-2-6 0,0 3 0,0 1 0,-1-1 0,0 1 0,0 0 0,-1 1 0,0-1 0,0 1 0,-1 0 0,-10-10 0,-4-1 0,-1 1 0,-1 0 0,-1 2 0,0 1 0,-49-22 0,12 11 0,-2 3 0,0 2 0,0 3 0,-2 3 0,0 3 0,-1 3 0,1 2 0,-1 3 0,-97 9 0,142-4 20,-1 1 0,1 1 0,0 0 0,1 2 0,-28 11 0,42-14-38,0-1-1,0 1 1,0 0 0,0 0 0,1 0-1,-1 1 1,1 0 0,0 0 0,0 0-1,-6 8 1,9-9-46,-1 1 0,1-1-1,0 0 1,-1 0 0,1 0 0,1 1 0,-1-1-1,0 1 1,1-1 0,0 0 0,-1 1 0,1-1-1,1 1 1,-1-1 0,1 1 0,-1-1 0,1 0-1,0 1 1,1 3 0,7 12-6762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36.899"/>
    </inkml:context>
    <inkml:brush xml:id="br0">
      <inkml:brushProperty name="width" value="0.05" units="cm"/>
      <inkml:brushProperty name="height" value="0.05" units="cm"/>
    </inkml:brush>
  </inkml:definitions>
  <inkml:trace contextRef="#ctx0" brushRef="#br0">18 1 24575,'1'5'0,"0"0"0,0 0 0,0 0 0,1 0 0,0 0 0,0 0 0,0 0 0,5 7 0,7 16 0,-8-7 0,0 1 0,-1 0 0,-1 1 0,1 40 0,-7 94 0,2-142 0,-18 218 0,9-139 0,-20 154 0,20-214 0,7-29 0,0 0 0,1 0 0,-1 0 0,1 0 0,1 0 0,-1 0 0,1 0 0,-1 0 0,2 10 0,0-14 0,-1 0 0,0 0 0,1 0 0,-1 0 0,1 0 0,0-1 0,-1 1 0,1 0 0,0 0 0,-1-1 0,1 1 0,0 0 0,0-1 0,0 1 0,0 0 0,-1-1 0,1 0 0,0 1 0,0-1 0,0 1 0,0-1 0,0 0 0,0 0 0,0 0 0,0 1 0,0-1 0,0 0 0,2 0 0,36-5 0,-25 3 0,958-41 0,-963 43 0,3 0 0,1 0 0,-1 0 0,1-1 0,-1-1 0,19-4 0,-29 5 0,0 0 0,1 0 0,-1 0 0,0 0 0,0 0 0,0 0 0,0-1 0,0 1 0,0-1 0,0 1 0,0-1 0,-1 0 0,1 1 0,-1-1 0,1 0 0,-1 0 0,0 0 0,0-1 0,1 1 0,-1 0 0,-1 0 0,1-1 0,0 1 0,-1 0 0,1-1 0,-1 1 0,0 0 0,1-1 0,-1 1 0,0-1 0,-1 1 0,1-1 0,0 1 0,-2-4 0,-44-527 0,44 498 0,-5-209 0,7 239 0,-1 0 0,1 1 0,-1-1 0,0 0 0,0 0 0,-1 1 0,-3-8 0,5 11 0,-1 0 0,1 1 0,-1-1 0,1 0 0,-1 0 0,0 0 0,1 1 0,-1-1 0,0 0 0,0 0 0,1 1 0,-1-1 0,0 1 0,0-1 0,0 1 0,0-1 0,0 1 0,0 0 0,0-1 0,0 1 0,0 0 0,0 0 0,0 0 0,0 0 0,0-1 0,0 2 0,0-1 0,0 0 0,0 0 0,0 0 0,0 0 0,0 1 0,0-1 0,0 0 0,0 1 0,0-1 0,0 1 0,1-1 0,-1 1 0,-1 0 0,-37 29-1365,20-14-5461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6.854"/>
    </inkml:context>
    <inkml:brush xml:id="br0">
      <inkml:brushProperty name="width" value="0.05" units="cm"/>
      <inkml:brushProperty name="height" value="0.05" units="cm"/>
    </inkml:brush>
  </inkml:definitions>
  <inkml:trace contextRef="#ctx0" brushRef="#br0">1 199 24575,'1'-12'0,"0"-1"0,2 0 0,-1 1 0,2-1 0,-1 1 0,2 0 0,0 0 0,11-20 0,-13 27 0,1 0 0,-1 1 0,1 0 0,0-1 0,0 1 0,0 1 0,1-1 0,-1 1 0,1-1 0,0 2 0,0-1 0,9-4 0,-5 4 0,1 0 0,0 0 0,0 1 0,0 1 0,0-1 0,16 1 0,1 2 0,-1 2 0,1 0 0,-1 2 0,39 11 0,-51-12 0,1 1 0,-1 0 0,-1 1 0,18 10 0,-28-14 0,-1 0 0,1-1 0,-1 2 0,1-1 0,-1 0 0,0 0 0,0 1 0,0-1 0,0 1 0,0-1 0,2 6 0,-3-6 0,-1 0 0,1 0 0,-1 0 0,0-1 0,1 1 0,-1 0 0,0 0 0,0 0 0,0 0 0,-1 0 0,1 0 0,0 0 0,-1-1 0,1 1 0,-1 0 0,0 0 0,1-1 0,-1 1 0,0 0 0,0-1 0,-2 4 0,-3 1 0,0 1 0,0-1 0,0 0 0,-1 0 0,1-1 0,-1 0 0,-1 0 0,1-1 0,-1 1 0,-8 2 0,-17 6 0,-38 11 0,46-17 0,16-4 0,-73 27 0,127-25 0,-23-5 0,0 1 0,0 2 0,43 9 0,-52-8 0,0 0 0,1 1 0,-2 0 0,1 1 0,-1 0 0,1 1 0,16 13 0,-27-19 0,0 0 0,-1 1 0,1-1 0,0 1 0,-1-1 0,1 1 0,-1 0 0,0-1 0,1 1 0,-1 0 0,0 0 0,0 0 0,0 0 0,0 0 0,-1 0 0,1 0 0,-1 0 0,1 0 0,-1 1 0,1 2 0,-2-3 0,1 0 0,-1 1 0,0-1 0,1 0 0,-1 0 0,0 0 0,0 0 0,0 0 0,-1 0 0,1-1 0,0 1 0,-1 0 0,1-1 0,-1 1 0,0-1 0,-2 3 0,-6 2 0,0 1 0,-1-2 0,1 1 0,-1-1 0,0-1 0,-13 3 0,-13 3 0,0-2 0,-1-2 0,0-2 0,0-1 0,-63-3 0,95 0-151,0-1-1,0 0 0,0 0 0,0-1 1,0 1-1,0-1 0,0 0 1,-6-4-1,-7-7-6674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39.735"/>
    </inkml:context>
    <inkml:brush xml:id="br0">
      <inkml:brushProperty name="width" value="0.05" units="cm"/>
      <inkml:brushProperty name="height" value="0.05" units="cm"/>
    </inkml:brush>
  </inkml:definitions>
  <inkml:trace contextRef="#ctx0" brushRef="#br0">157 78 24575,'1'-1'0,"-1"-1"0,0 1 0,1 0 0,-1 0 0,1 0 0,-1 0 0,1 0 0,0 0 0,-1 1 0,1-1 0,0 0 0,0 0 0,-1 0 0,1 0 0,0 1 0,0-1 0,0 1 0,0-1 0,0 0 0,1 0 0,27-12 0,-19 9 0,-4 1 0,-3 2 0,-1 0 0,1 0 0,0 0 0,0 0 0,-1-1 0,1 1 0,-1-1 0,1 1 0,-1-1 0,0 0 0,0 0 0,0 0 0,0-1 0,0 1 0,3-4 0,-6 5 0,1 1 0,0-1 0,0 1 0,0-1 0,-1 1 0,1-1 0,0 1 0,-1 0 0,1-1 0,0 1 0,-1 0 0,1-1 0,0 1 0,-1 0 0,1-1 0,-1 1 0,1 0 0,-1 0 0,1-1 0,0 1 0,-1 0 0,1 0 0,-1 0 0,1 0 0,-1 0 0,1 0 0,-1 0 0,1 0 0,-1 0 0,1 0 0,-1 0 0,1 0 0,-1 0 0,1 0 0,-1 0 0,1 0 0,-1 0 0,0 1 0,-22 3 0,5 3 0,0 1 0,0 0 0,1 2 0,0-1 0,0 2 0,1 0 0,1 2 0,0-1 0,0 2 0,-20 24 0,33-36 0,0 0 0,1 0 0,-1 0 0,1 0 0,0 1 0,-1-1 0,1 0 0,0 1 0,0-1 0,0 1 0,1-1 0,-1 1 0,1-1 0,-1 1 0,1-1 0,0 1 0,0-1 0,0 1 0,0 0 0,1-1 0,-1 1 0,0-1 0,1 1 0,0-1 0,0 1 0,0-1 0,0 1 0,0-1 0,0 0 0,1 0 0,-1 1 0,1-1 0,-1 0 0,1 0 0,0 0 0,0-1 0,0 1 0,0 0 0,3 1 0,4 4 0,1-1 0,1 0 0,-1 0 0,1-1 0,0-1 0,0 0 0,18 5 0,4-2 0,-11-3 0,-1 1 0,0 1 0,26 11 0,-43-15 0,1 0 0,0 0 0,-1 1 0,0-1 0,0 1 0,1 0 0,-2 1 0,1-1 0,0 1 0,-1 0 0,1-1 0,-1 1 0,0 1 0,-1-1 0,1 0 0,-1 1 0,0 0 0,0-1 0,2 7 0,-4-7 0,1-1 0,-1 1 0,0 0 0,0-1 0,-1 1 0,1 0 0,-1-1 0,0 1 0,0-1 0,0 1 0,0-1 0,-1 1 0,1-1 0,-1 0 0,0 0 0,0 0 0,0 0 0,0 0 0,-1 0 0,1-1 0,-5 5 0,-5 4 0,-1-1 0,0 0 0,-19 11 0,29-19 0,-12 8 0,0-1 0,-1-1 0,-1 0 0,-20 6 0,33-13 0,0 0 0,1 0 0,-1 0 0,0-1 0,0 1 0,1-1 0,-1 0 0,0-1 0,0 1 0,1-1 0,-7-1 0,8 1 0,0 0 0,0 0 0,-1 0 0,1 0 0,0-1 0,0 1 0,1-1 0,-1 1 0,0-1 0,0 0 0,1 0 0,-1 0 0,1 0 0,-1 0 0,1 0 0,0 0 0,0 0 0,0 0 0,-1-5 0,1 4-136,0-1-1,1 1 1,-1-1-1,1 1 1,0-1-1,0 1 1,0-1-1,0 1 0,2-7 1,2-8-6690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0.415"/>
    </inkml:context>
    <inkml:brush xml:id="br0">
      <inkml:brushProperty name="width" value="0.05" units="cm"/>
      <inkml:brushProperty name="height" value="0.05" units="cm"/>
    </inkml:brush>
  </inkml:definitions>
  <inkml:trace contextRef="#ctx0" brushRef="#br0">13 255 24575,'-1'0'0,"1"0"0,-1 1 0,0-1 0,1 0 0,-1 0 0,0 1 0,1-1 0,-1 0 0,1 1 0,-1-1 0,1 0 0,-1 1 0,1-1 0,-1 1 0,1-1 0,-1 1 0,1-1 0,0 1 0,-1-1 0,1 1 0,0 0 0,-1-1 0,1 1 0,0 0 0,0-1 0,0 1 0,-1-1 0,1 1 0,0 0 0,0-1 0,0 1 0,0 0 0,0-1 0,0 1 0,0 0 0,1 0 0,3 31 0,-3-28 0,47 189 0,-9-39 0,-65-342 0,16 98 0,4 42 0,-1-69 0,7 103 0,1 0 0,0 0 0,1 1 0,1-1 0,0 1 0,1 0 0,0 0 0,1 0 0,10-20 0,-12 28 0,1 0 0,0 1 0,-1 0 0,1 0 0,1 0 0,-1 0 0,1 0 0,-1 1 0,1 0 0,0 0 0,0 0 0,1 1 0,-1-1 0,0 1 0,1 1 0,0-1 0,-1 1 0,1 0 0,0 0 0,-1 0 0,1 1 0,7 0 0,-4 0 0,0 1 0,0 0 0,0 0 0,0 1 0,0 0 0,0 0 0,0 1 0,-1 0 0,1 1 0,-1 0 0,0 0 0,0 1 0,10 7 0,-14-8 0,0 0 0,0 0 0,-1 0 0,0 0 0,1 0 0,-1 1 0,-1 0 0,1-1 0,-1 1 0,0 0 0,0 0 0,0 0 0,-1 1 0,0-1 0,0 0 0,0 0 0,-1 1 0,1-1 0,-1 0 0,0 1 0,-1-1 0,0 1 0,-1 6 0,0-3 0,-1 0 0,0 0 0,0 0 0,-1-1 0,0 1 0,0-1 0,-1 0 0,0 0 0,-1-1 0,1 1 0,-2-1 0,-9 10 0,1-5 0,-1 0 0,0 0 0,-1-2 0,0 0 0,-1-1 0,0-1 0,0 0 0,-1-2 0,0 0 0,0-1 0,-21 3 0,37-8 0,0 1 0,0-1 0,0 0 0,0 0 0,0 0 0,0 0 0,0-1 0,1 1 0,-1-1 0,0 0 0,0 0 0,-3-1 0,6 2 0,-1 0 0,1 0 0,0 0 0,0 0 0,0-1 0,0 1 0,0 0 0,0 0 0,0 0 0,0 0 0,0 0 0,0 0 0,0 0 0,-1-1 0,1 1 0,0 0 0,0 0 0,0 0 0,0 0 0,0 0 0,0 0 0,0-1 0,0 1 0,0 0 0,0 0 0,0 0 0,0 0 0,0 0 0,0 0 0,0-1 0,0 1 0,1 0 0,-1 0 0,0 0 0,0 0 0,0 0 0,0 0 0,0 0 0,0-1 0,0 1 0,0 0 0,0 0 0,0 0 0,1 0 0,-1 0 0,0 0 0,0 0 0,0 0 0,0 0 0,0 0 0,0 0 0,0 0 0,1 0 0,11-5 0,14-1 0,-7 3 0,0 2 0,1 0 0,-1 1 0,0 1 0,1 0 0,-1 2 0,21 5 0,-28-5 0,0 1 0,0 1 0,-1 0 0,1 0 0,-1 1 0,0 1 0,-1 0 0,1 0 0,-1 1 0,-1 1 0,17 17 0,8 20 75,-26-33-555,2 0 0,17 18 0,-13-18-6346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0.818"/>
    </inkml:context>
    <inkml:brush xml:id="br0">
      <inkml:brushProperty name="width" value="0.05" units="cm"/>
      <inkml:brushProperty name="height" value="0.05" units="cm"/>
    </inkml:brush>
  </inkml:definitions>
  <inkml:trace contextRef="#ctx0" brushRef="#br0">1 162 24575,'3'-20'0,"-2"20"0,-1 0 0,0 0 0,0-1 0,0 1 0,1 0 0,-1 0 0,0 0 0,0 0 0,1-1 0,-1 1 0,0 0 0,0 0 0,1 0 0,-1 0 0,0 0 0,0 0 0,1 0 0,-1 0 0,0 0 0,0 0 0,1 0 0,-1 0 0,0 0 0,1 0 0,-1 0 0,0 0 0,0 0 0,1 0 0,-1 0 0,0 0 0,0 0 0,1 1 0,-1-1 0,0 0 0,1 0 0,2 3 0,0 0 0,0 0 0,0 0 0,0 0 0,-1 1 0,5 6 0,23 46 0,-1 1 0,-4 2 0,24 78 0,-37-103 0,4-1 0,-16-32 0,0-1 0,0 0 0,1 0 0,-1 1 0,0-1 0,0 0 0,1 0 0,-1 1 0,0-1 0,0 0 0,1 0 0,-1 0 0,0 0 0,0 1 0,1-1 0,-1 0 0,0 0 0,1 0 0,-1 0 0,0 0 0,1 0 0,-1 0 0,0 0 0,1 0 0,-1 0 0,0 0 0,1 0 0,-1 0 0,0 0 0,1 0 0,-1 0 0,10-18 0,35-214 0,-7 29 0,-14 109 0,-22 91-66,-1 13 231,-3 16-1629,-5-9-5362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1.366"/>
    </inkml:context>
    <inkml:brush xml:id="br0">
      <inkml:brushProperty name="width" value="0.05" units="cm"/>
      <inkml:brushProperty name="height" value="0.05" units="cm"/>
    </inkml:brush>
  </inkml:definitions>
  <inkml:trace contextRef="#ctx0" brushRef="#br0">1733 202 24575,'0'-4'0,"-1"1"0,0-1 0,1 0 0,-1 1 0,0-1 0,0 1 0,-1-1 0,1 1 0,-1 0 0,0 0 0,0-1 0,0 1 0,0 0 0,0 1 0,-1-1 0,1 0 0,-1 1 0,0-1 0,0 1 0,0 0 0,0 0 0,0 0 0,-6-3 0,-3 0 0,0 0 0,0 1 0,0 0 0,0 1 0,-21-3 0,-41-3 0,0 5 0,-103 5 0,-148 35 0,-24 33 0,297-55 0,1 2 0,0 2 0,2 3 0,-76 42 0,104-50 0,0 2 0,0 0 0,2 1 0,0 0 0,1 2 0,-30 36 0,37-37 0,0 0 0,1 0 0,0 1 0,2 0 0,0 1 0,1-1 0,1 2 0,1-1 0,-4 22 0,5-10 0,1 1 0,2-1 0,0 0 0,3 1 0,0-1 0,2 0 0,1 0 0,2 0 0,1-1 0,1 0 0,21 45 0,-19-50 0,2-1 0,1 0 0,1-1 0,1-1 0,1 0 0,1-1 0,1-1 0,1-1 0,0 0 0,1-2 0,1 0 0,1-1 0,35 17 0,-19-15 0,1-2 0,1-2 0,0-2 0,1-1 0,0-3 0,1-1 0,-1-2 0,1-2 0,76-4 0,-57-3 0,-1-4 0,-1-2 0,0-2 0,0-4 0,-1-1 0,71-33 0,-90 31 0,-1-2 0,0-1 0,-2-2 0,-1-1 0,-1-2 0,-1-1 0,-2-2 0,0-2 0,-2 0 0,-2-2 0,26-41 0,-36 48 0,-1-1 0,-2-1 0,-1-1 0,-1 0 0,-2-1 0,-1 0 0,-1 0 0,-2-1 0,-1 0 0,-2 0 0,-1-1 0,-1 0 0,-2 1 0,-1-1 0,-9-52 0,5 63 0,0 1 0,-1 0 0,-2 1 0,0 0 0,-1 0 0,-1 0 0,-1 2 0,0-1 0,-1 1 0,-1 1 0,-1 0 0,-1 1 0,0 0 0,-1 1 0,-1 1 0,0 1 0,-22-14 0,8 10 0,0 0 0,-1 2 0,0 2 0,-1 1 0,-1 1 0,1 2 0,-2 2 0,1 0 0,-69-2 0,67 8 24,-1 1 0,0 1 0,1 2 0,-39 9 0,59-8-159,-1 1 0,1 0 0,0 1 0,1 1 0,-1 0 0,1 1 0,1 1 0,-1 0 0,2 1 0,-25 23 0,16-11-6691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4.789"/>
    </inkml:context>
    <inkml:brush xml:id="br0">
      <inkml:brushProperty name="width" value="0.05" units="cm"/>
      <inkml:brushProperty name="height" value="0.05" units="cm"/>
    </inkml:brush>
  </inkml:definitions>
  <inkml:trace contextRef="#ctx0" brushRef="#br0">7 84 24575,'-3'-24'0,"3"22"0,-1-1 0,0 1 0,1 0 0,-1-1 0,1 1 0,0-1 0,-1 1 0,1-1 0,1 1 0,-1-1 0,0 1 0,0-1 0,1 1 0,0-1 0,-1 1 0,1 0 0,0-1 0,0 1 0,0 0 0,1 0 0,-1 0 0,0-1 0,2 0 0,-2 2 0,-1 1 0,1 0 0,0 0 0,-1 0 0,1 0 0,-1-1 0,1 1 0,-1 0 0,1 0 0,-1 0 0,1 0 0,-1 1 0,1-1 0,-1 0 0,1 0 0,-1 0 0,1 0 0,0 0 0,-1 1 0,0-1 0,1 0 0,-1 0 0,1 1 0,-1-1 0,1 0 0,-1 1 0,1-1 0,-1 1 0,0-1 0,1 0 0,-1 1 0,0-1 0,0 1 0,1-1 0,-1 1 0,0-1 0,0 1 0,1-1 0,-1 1 0,10 22 0,9 47 0,-3 1 0,6 75 0,-12-74 0,41 364 0,-16-112 0,-33-305 0,-1-5 0,1 0 0,0 0 0,1 1 0,1-1 0,0-1 0,10 24 0,-13-35 0,1-1 0,-1 1 0,1 0 0,-1-1 0,1 1 0,0-1 0,0 0 0,0 1 0,0-1 0,0 0 0,0 0 0,0 0 0,0 0 0,0-1 0,0 1 0,1-1 0,-1 1 0,0-1 0,0 0 0,1 0 0,-1 0 0,0 0 0,4 0 0,8-2 0,0 0 0,24-7 0,-15 3 0,150-26-219,186-9-1,181 14-308,-459 24 515,1609-12-1239,-1229 16 1217,-454-1 70,2 1 253,0-1 0,0-1 0,0 0 0,13-3 0,-22 4-275,1 1 0,-1-1 0,0 0 1,1-1-1,-1 1 0,0 0 0,1 0 1,-1 0-1,1 0 0,-1 0 0,0 0 1,1 0-1,-1 0 0,0-1 1,1 1-1,-1 0 0,0 0 0,1 0 1,-1-1-1,0 1 0,0 0 0,1 0 1,-1-1-1,0 1 0,0 0 0,1-1 1,-1 1-1,0 0 0,0-1 0,0 1 1,0 0-1,0-1 0,1 1 0,-1-1 1,0 1-1,0 0 0,0-1 0,0 1 1,0 0-1,0-1 0,0 1 0,0-1 1,0 1-1,0 0 0,-1-1 0,1 1 1,0 0-1,0-1 0,0 1 1,0 0-1,0-1 0,-1 1 0,-15-14-1288,-1 5-5551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5.759"/>
    </inkml:context>
    <inkml:brush xml:id="br0">
      <inkml:brushProperty name="width" value="0.05" units="cm"/>
      <inkml:brushProperty name="height" value="0.05" units="cm"/>
    </inkml:brush>
  </inkml:definitions>
  <inkml:trace contextRef="#ctx0" brushRef="#br0">11 241 24575,'0'0'0,"0"0"0,-1 0 0,1-1 0,0 1 0,-1 0 0,1 0 0,0 0 0,-1 0 0,1 0 0,0 0 0,-1 0 0,1 0 0,0 0 0,-1 0 0,1 0 0,0 1 0,-1-1 0,1 0 0,0 0 0,-1 0 0,1 0 0,0 0 0,-1 1 0,1-1 0,0 0 0,0 0 0,-1 1 0,1-1 0,0 0 0,0 0 0,-1 1 0,1-1 0,0 0 0,0 1 0,0-1 0,0 0 0,-1 1 0,10 10 0,21 8 0,-8-13 0,1-1 0,-1-1 0,1-1 0,-1-2 0,42-1 0,-24 1 0,578-16-550,2-29-391,-569 40 1001,2401-188-2370,-2279 182 2492,164-19 684,-335 29-852,16-2 1118,-21 8 442,-10 14-1601,9-11 27,1 1 0,0-1 0,1 1 0,0-1 0,0 1 0,1 0 0,0 16 0,9 72 0,-3-50 0,2 42 0,27 473 0,-36-195 0,3-365 0,-1 0 0,0 0 0,0 0 0,-1 0 0,1 0 0,0 0 0,-1 0 0,0 0 0,0 0 0,0 0 0,0 0 0,0 0 0,-3 3 0,3-5 0,-1 1 0,0-1 0,0 0 0,0 0 0,0 0 0,0 0 0,0 0 0,0 0 0,0 0 0,0-1 0,0 1 0,-1-1 0,1 1 0,0-1 0,0 0 0,-1 0 0,1 0 0,0 0 0,-3-1 0,-93-12 0,12 1 0,-450-4 58,-3 40-1088,-429 79 836,744-58-977,150-25-4683</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7.046"/>
    </inkml:context>
    <inkml:brush xml:id="br0">
      <inkml:brushProperty name="width" value="0.05" units="cm"/>
      <inkml:brushProperty name="height" value="0.05" units="cm"/>
    </inkml:brush>
  </inkml:definitions>
  <inkml:trace contextRef="#ctx0" brushRef="#br0">0 573 24575,'2'8'0,"-1"-1"0,1 1 0,0-1 0,0 0 0,1 0 0,4 8 0,1 5 0,6 20 0,-2 1 0,-1 1 0,9 75 0,-23-149 0,-8-68 0,4-1 0,10-152 0,3 200 0,18-69 0,-17 97 0,0 0 0,2 1 0,1 0 0,23-41 0,-30 59 0,1 0 0,0 1 0,0-1 0,1 1 0,-1 0 0,1 0 0,0 1 0,0-1 0,1 1 0,10-5 0,-14 7 0,1 1 0,0 0 0,0 0 0,0 1 0,-1-1 0,1 0 0,0 1 0,0 0 0,0 0 0,0 0 0,0 0 0,0 0 0,0 0 0,0 1 0,0 0 0,0-1 0,0 1 0,-1 0 0,1 0 0,0 1 0,-1-1 0,1 1 0,0-1 0,-1 1 0,0 0 0,4 3 0,-1 0 0,0 1 0,0 0 0,0 0 0,-1 1 0,0-1 0,0 1 0,-1 0 0,1 0 0,-2 0 0,1 1 0,-1-1 0,0 0 0,1 14 0,0-1 0,-1 1 0,-2-1 0,-2 40 0,-1-39 0,-1-1 0,0 1 0,-1-1 0,-2 0 0,0-1 0,-1 1 0,0-2 0,-2 1 0,0-1 0,-19 25 0,12-22 0,-1-1 0,-1 0 0,0-2 0,-1 0 0,-1-1 0,-1-1 0,-39 22 0,60-38 0,-3 3 0,-1 0 0,1-1 0,-1 1 0,0-1 0,0-1 0,0 1 0,0-1 0,-10 2 0,15-3 0,0 0 0,0 0 0,-1 0 0,1 0 0,0 0 0,0 0 0,0 0 0,-1 0 0,1 0 0,0 0 0,0 0 0,0 0 0,-1 0 0,1 0 0,0 0 0,0 0 0,0 0 0,-1 0 0,1 0 0,0 0 0,0 0 0,0-1 0,0 1 0,-1 0 0,1 0 0,0 0 0,0 0 0,0 0 0,0-1 0,0 1 0,0 0 0,-1 0 0,1 0 0,0-1 0,0 1 0,0 0 0,0 0 0,0 0 0,0 0 0,0-1 0,0 1 0,0 0 0,0 0 0,0-1 0,0 1 0,0 0 0,0 0 0,8-12 0,15-7 0,-10 12 0,1 1 0,0 0 0,0 2 0,0-1 0,0 2 0,1-1 0,-1 2 0,1 0 0,29 1 0,-19 2 0,0 1 0,-1 0 0,0 3 0,1 0 0,29 10 0,-28-5-124,1 1 0,-2 2 0,1 0 0,-2 2 0,0 0 0,-1 2-1,0 1 1,-2 0 0,0 2 0,30 36 0,-40-44-6702</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7.433"/>
    </inkml:context>
    <inkml:brush xml:id="br0">
      <inkml:brushProperty name="width" value="0.05" units="cm"/>
      <inkml:brushProperty name="height" value="0.05" units="cm"/>
    </inkml:brush>
  </inkml:definitions>
  <inkml:trace contextRef="#ctx0" brushRef="#br0">74 742 24575,'1'-1'0,"-1"0"0,1 1 0,0-1 0,0 0 0,0 0 0,0 0 0,0 0 0,0 1 0,0-1 0,0 0 0,0 1 0,0-1 0,0 1 0,0-1 0,0 1 0,0 0 0,1-1 0,-1 1 0,0 0 0,0 0 0,0 0 0,1 0 0,-1 0 0,0 0 0,3 1 0,-3 0 0,0 0 0,1 0 0,-1 0 0,0 0 0,0 0 0,0 0 0,1 0 0,-1 1 0,-1-1 0,1 1 0,0-1 0,0 1 0,0-1 0,-1 1 0,1-1 0,0 3 0,2 7 0,-1 0 0,0 1 0,0-1 0,-1 14 0,-2 63 0,2 48 0,0-123 0,0 0 0,1 1 0,1-1 0,0-1 0,1 1 0,0 0 0,11 19 0,-27-105 0,-26-79 0,-33-164 0,37 75 0,28 183 0,4-1 0,4-65 0,-1 109 0,1-1 0,0 1 0,1 0 0,10-28 0,-12 40 0,1-1 0,-1 1 0,1 0 0,-1 0 0,1 1 0,0-1 0,1 0 0,-1 1 0,0-1 0,1 1 0,-1-1 0,4-1 0,-4 3 0,1 0 0,-1 0 0,0 0 0,0 0 0,0 1 0,1-1 0,-1 1 0,0 0 0,1 0 0,-1-1 0,0 1 0,1 1 0,-1-1 0,0 0 0,0 0 0,1 1 0,-1 0 0,0-1 0,0 1 0,3 1 0,4 3 0,-1-1 0,0 1 0,0 1 0,0 0 0,0 0 0,-1 1 0,0-1 0,12 16 0,-1 2 0,25 42 0,-22-27-682,17 44-1,-16-28-6143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7.778"/>
    </inkml:context>
    <inkml:brush xml:id="br0">
      <inkml:brushProperty name="width" value="0.05" units="cm"/>
      <inkml:brushProperty name="height" value="0.05" units="cm"/>
    </inkml:brush>
  </inkml:definitions>
  <inkml:trace contextRef="#ctx0" brushRef="#br0">13 1 24575,'0'4'0,"-5"2"0,-2 5 0,6 0 0,7-2 0,12-7 0,8-4 0,3-1 0,7-5 0,6-6 0,-4 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8.154"/>
    </inkml:context>
    <inkml:brush xml:id="br0">
      <inkml:brushProperty name="width" value="0.05" units="cm"/>
      <inkml:brushProperty name="height" value="0.05" units="cm"/>
    </inkml:brush>
  </inkml:definitions>
  <inkml:trace contextRef="#ctx0" brushRef="#br0">181 80 24575,'3'0'0,"-1"0"0,1-1 0,0 1 0,-1-1 0,1 1 0,0-1 0,-1 0 0,1 0 0,-1 0 0,1 0 0,-1 0 0,0-1 0,1 1 0,-1-1 0,0 1 0,0-1 0,0 0 0,0 0 0,0 0 0,-1 0 0,2-2 0,-2 3 0,0 0 0,-1 0 0,1 0 0,-1 0 0,0-1 0,1 1 0,-1 0 0,0 0 0,0 0 0,0 0 0,0 0 0,0 0 0,0-1 0,0 1 0,0 0 0,0 0 0,0 0 0,-1 0 0,0-2 0,0 1 0,0 0 0,0 1 0,0-1 0,0 1 0,-1-1 0,1 1 0,0 0 0,-1-1 0,0 1 0,1 0 0,-1 0 0,1 0 0,-1 0 0,0 0 0,-2-1 0,-1 1 0,1 0 0,0 0 0,0 0 0,-1 1 0,1-1 0,0 1 0,-1 0 0,1 0 0,0 0 0,-1 1 0,1 0 0,0-1 0,0 1 0,-1 1 0,1-1 0,0 1 0,0 0 0,1 0 0,-1 0 0,0 0 0,0 0 0,1 1 0,0 0 0,-1 0 0,1 0 0,0 0 0,-3 4 0,-5 7 0,0 1 0,0-1 0,1 2 0,1-1 0,-8 21 0,12-24 0,0 0 0,1-1 0,1 2 0,0-1 0,0 0 0,2 0 0,-1 1 0,2-1 0,-1 1 0,2-1 0,0 1 0,4 21 0,-4-27 0,1-1 0,0 1 0,1-1 0,-1 0 0,1 1 0,0-1 0,1 0 0,-1-1 0,1 1 0,0-1 0,1 0 0,0 0 0,-1 0 0,1 0 0,1-1 0,-1 0 0,1 0 0,-1 0 0,1-1 0,0 0 0,0 0 0,1 0 0,-1-1 0,13 3 0,-6-3 0,0 0 0,0-1 0,0-1 0,0 0 0,0-1 0,0-1 0,0 0 0,0 0 0,14-6 0,-6 2 0,-1-2 0,0 0 0,-1-1 0,33-21 0,-47 27 20,-1 0 0,0 0 0,0-1 0,0 1 0,5-7 0,-9 9-51,1 1 0,-1-1 0,1 1 0,-1-1 0,0 0 0,1 1 0,-1-1 0,0 1 1,1-1-1,-1 0 0,0 1 0,0-1 0,1 0 0,-1 0 0,0 1 0,0-1 0,0 0 0,0 1 0,0-1 0,0 0 0,0 0 0,0 1 0,-1-1 0,1 0 1,0 1-1,0-1 0,0 0 0,-1 1 0,1-1 0,0 0 0,-1 1 0,1-1 0,-1 1 0,1-1 0,-1 1 0,1-1 0,-1 0 0,1 1 0,-1 0 0,1-1 1,-1 1-1,0-1 0,1 1 0,-1 0 0,0-1 0,1 1 0,-2 0 0,-13-5-6795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7.326"/>
    </inkml:context>
    <inkml:brush xml:id="br0">
      <inkml:brushProperty name="width" value="0.05" units="cm"/>
      <inkml:brushProperty name="height" value="0.05" units="cm"/>
    </inkml:brush>
  </inkml:definitions>
  <inkml:trace contextRef="#ctx0" brushRef="#br0">13 59 24575,'0'0'0,"-1"1"0,1-1 0,-1 0 0,1 0 0,0 0 0,-1 0 0,1 0 0,-1-1 0,1 1 0,-1 0 0,1 0 0,0 0 0,-1 0 0,1 0 0,-1-1 0,1 1 0,0 0 0,-1 0 0,1 0 0,0-1 0,-1 1 0,1 0 0,0-1 0,-1 1 0,1 0 0,0-1 0,-1 1 0,1 0 0,0-1 0,0 1 0,0-1 0,0 1 0,-1 0 0,1-1 0,0 1 0,0-1 0,0 1 0,0-1 0,0 1 0,0-1 0,0 1 0,0 0 0,0-1 0,0 1 0,0-1 0,0 1 0,0-1 0,1 1 0,-1 0 0,0-1 0,0 1 0,0-1 0,0 1 0,1 0 0,-1-1 0,1 0 0,0-1 0,0 0 0,0 0 0,1 0 0,-1 0 0,1 0 0,0 0 0,-1 0 0,1 1 0,3-3 0,2 0 0,0 1 0,1 0 0,-1 1 0,1 0 0,-1 0 0,1 0 0,0 1 0,8 0 0,68 1 0,-47 1 0,51 0 0,-51 0 0,-30-1 0,-11 0 0,-8 0 0,1 0 0,-1 0 0,1 2 0,-1-1 0,1 1 0,-12 4 0,20-4 0,-1-1 0,1 1 0,0-1 0,0 1 0,0 0 0,0 0 0,1 0 0,-1 0 0,1 1 0,-1-1 0,1 1 0,0 0 0,0 0 0,0 0 0,0-1 0,0 2 0,0-1 0,1 0 0,0 0 0,0 0 0,0 1 0,0-1 0,0 1 0,0 4 0,-2 34 0,1 0 0,6 56 0,-1-11 0,-3-55-1365,0-6-5461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8.496"/>
    </inkml:context>
    <inkml:brush xml:id="br0">
      <inkml:brushProperty name="width" value="0.05" units="cm"/>
      <inkml:brushProperty name="height" value="0.05" units="cm"/>
    </inkml:brush>
  </inkml:definitions>
  <inkml:trace contextRef="#ctx0" brushRef="#br0">2049 329 24575,'-11'-17'0,"0"1"0,-1 0 0,-1 0 0,-1 1 0,0 1 0,-1 1 0,0 0 0,-30-19 0,11 9-4,-1 2 0,0 1 0,-1 2-1,-1 1 1,-1 3 0,0 0 0,-43-7 0,31 11 18,-1 2 0,-1 2-1,1 3 1,-1 2 0,-58 6 0,43 2-76,1 4 0,0 3 0,1 2 0,1 3 0,0 3 0,2 3 0,1 3 0,1 2 0,-58 39 0,73-39 46,2 2 0,1 2 0,1 2 0,2 1 0,2 2 0,1 2 1,2 1-1,-55 93 0,72-105 18,3 2 0,0-1 0,2 2 0,1-1 0,2 2 0,-8 49 0,14-55 0,1 0-1,2 0 1,0 0-1,2 0 1,1 0 0,1 0-1,1-1 1,15 45-1,-11-47 1,2 0 0,0-1-1,1-1 1,2 0 0,0 0-1,1-2 1,32 35 0,-22-31 0,1-1 0,1-1 0,1-1 1,1-1-1,39 20 0,-15-14-21,1-3 0,0-2 0,2-3 0,1-2 0,0-3 0,106 14 0,-94-22-50,0-3 0,1-3 0,-1-3 0,134-23 0,-149 15 43,0-3-1,-1-2 0,0-2 1,-2-2-1,0-3 1,79-48-1,-99 49 57,0 0 1,-2-2-1,0-1 0,-2-1 0,-1-1 0,0-2 0,-3-1 0,0 0 0,-2-2 1,-2 0-1,0-2 0,-3 0 0,0 0 0,-2-2 0,-2 0 0,-2 0 0,-1-1 1,-1 0-1,-3-1 0,0 0 0,-2-49 0,-4 41 43,-3 0 1,-1-1-1,-2 2 0,-2-1 0,-3 1 1,-1 0-1,-2 1 0,-28-55 0,34 82-73,0 1 0,-2 1 0,0 0 0,0 1 0,-2 0 0,-16-16 0,22 24 0,-1 0 0,1 0 0,-1 1 0,0 0 0,0 0 0,0 1 0,-1 0 0,1 0 0,-1 1 0,0 0 0,0 1 0,0 0 0,0 0 0,-10 0 0,13 3-65,0 0 0,1 0 0,-1 0 0,1 0 0,-1 1 0,1 0 0,0 0 0,0 1 0,0 0 0,0-1 0,0 1 0,0 1 0,1-1 0,0 1 0,-1 0 0,1 0 0,1 0 0,-1 0 0,1 1 0,-6 8 0,-3 5-6761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9.101"/>
    </inkml:context>
    <inkml:brush xml:id="br0">
      <inkml:brushProperty name="width" value="0.05" units="cm"/>
      <inkml:brushProperty name="height" value="0.05" units="cm"/>
    </inkml:brush>
  </inkml:definitions>
  <inkml:trace contextRef="#ctx0" brushRef="#br0">17 37 24575,'-4'0'0,"-3"-5"0,2-6 0,5-1 0,7 6 0,8 4 0,5 7 0,5 7 0,1 12 0,3 5 0,-1 7 0,1 3 0,-5 4 0,-2-2 0,-4 3 0,-6 2 0,-5-1 0,-3-9-8191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49.517"/>
    </inkml:context>
    <inkml:brush xml:id="br0">
      <inkml:brushProperty name="width" value="0.05" units="cm"/>
      <inkml:brushProperty name="height" value="0.05" units="cm"/>
    </inkml:brush>
  </inkml:definitions>
  <inkml:trace contextRef="#ctx0" brushRef="#br0">181 752 24575,'-20'-21'0,"2"0"0,0-1 0,2 0 0,0-1 0,2-1 0,0-1 0,2 0 0,1-1 0,1 0 0,-13-49 0,20 60 0,1-1 0,0 1 0,1-1 0,1 1 0,0-1 0,1 0 0,1 1 0,0-1 0,5-15 0,-3 19 0,0 1 0,1-1 0,0 1 0,1 0 0,0 0 0,1 1 0,0-1 0,0 1 0,1 1 0,1 0 0,0 0 0,14-11 0,-2 5 0,0 1 0,1 1 0,0 1 0,1 1 0,0 1 0,1 1 0,0 2 0,45-10 0,-23 10 0,0 1 0,0 2 0,90 6 0,-88 2 0,0 2 0,-1 2 0,0 2 0,0 2 0,-1 3 0,-1 1 0,57 29 0,-75-31 0,-1 1 0,-1 1 0,-1 1 0,0 1 0,-1 1 0,-1 1 0,0 1 0,-2 1 0,-1 1 0,0 0 0,-2 2 0,27 50 0,-36-58 0,-1 0 0,-1 1 0,0 0 0,-2 0 0,0 0 0,-1 0 0,0 1 0,-2-1 0,0 1 0,-2 0 0,0-1 0,0 1 0,-2-1 0,0 0 0,-2 1 0,-6 19 0,1-14 0,0-1 0,-1-1 0,-1 1 0,-1-2 0,-2 0 0,0-1 0,0 0 0,-2-1 0,-1-1 0,0 0 0,-30 21 0,10-13 0,-1-1 0,-2-2 0,0-2 0,-1-1 0,-1-3 0,-80 22 0,64-25 0,-1-2 0,-1-3 0,1-3 0,-104-2 0,121-6 0,1-2 0,-52-12 0,78 13 0,-1-2 0,1 0 0,0 0 0,0-2 0,1 0 0,0-1 0,0 0 0,-18-14 0,30 20 0,0 0 0,1-1 0,-1 1 0,1 0 0,0-1 0,0 0 0,0 1 0,0-1 0,0 0 0,0 0 0,1 0 0,-1-1 0,1 1 0,0 0 0,0 0 0,-1-4 0,2 4 0,0 0 0,0 0 0,1 0 0,-1 0 0,0 0 0,1 0 0,0 0 0,0 1 0,0-1 0,0 0 0,0 0 0,0 1 0,1-1 0,-1 1 0,3-4 0,3-1 0,-1 0 0,1 1 0,0-1 0,1 1 0,0 1 0,0-1 0,0 1 0,0 1 0,19-8 0,4 2-273,0 1 0,1 2 0,1 1 0,43-3 0,-14 5-6553</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0.013"/>
    </inkml:context>
    <inkml:brush xml:id="br0">
      <inkml:brushProperty name="width" value="0.05" units="cm"/>
      <inkml:brushProperty name="height" value="0.05" units="cm"/>
    </inkml:brush>
  </inkml:definitions>
  <inkml:trace contextRef="#ctx0" brushRef="#br0">61 305 24575,'0'0'0,"0"0"0,0 0 0,0 0 0,0 0 0,0 0 0,0 0 0,0 0 0,0 0 0,-1 0 0,1 0 0,0 0 0,0 0 0,0 0 0,0 0 0,0 0 0,0 0 0,0 0 0,-1 0 0,1 0 0,0 0 0,0 0 0,0 0 0,0 0 0,0 0 0,0 0 0,0 0 0,-1 0 0,1 0 0,0 0 0,0 0 0,0 0 0,0 0 0,0 0 0,0 0 0,0 0 0,0-1 0,0 1 0,0 0 0,-1 0 0,1 0 0,0 0 0,0 0 0,0 0 0,0 0 0,0 0 0,0 0 0,0-1 0,0 1 0,0 0 0,0 0 0,0 0 0,0 0 0,0 0 0,0 0 0,0 0 0,0-1 0,0 1 0,0 0 0,0 0 0,0 0 0,0 0 0,0 0 0,0 0 0,0-1 0,10-5 0,15-6 0,29 4 0,-37 6 0,-1 0 0,1-1 0,-1-1 0,24-9 0,-34 10 0,-1 1 0,0-1 0,0 0 0,0-1 0,-1 1 0,1-1 0,-1 0 0,0 0 0,0 0 0,0-1 0,0 1 0,-1-1 0,0 0 0,0 0 0,0 0 0,-1 0 0,3-8 0,-3 9 0,-1-1 0,1 1 0,-1-1 0,0 1 0,-1-1 0,1 1 0,-1-1 0,0 0 0,0 1 0,0-1 0,-1 1 0,1-1 0,-1 0 0,-1 1 0,1-1 0,0 1 0,-4-6 0,2 5 0,0 0 0,0 0 0,-1 0 0,0 0 0,0 1 0,0 0 0,-1-1 0,1 1 0,-1 1 0,0-1 0,0 1 0,-6-3 0,3 2 0,0 0 0,-1 1 0,1 0 0,-1 0 0,1 1 0,-1 0 0,0 1 0,0-1 0,1 2 0,-1-1 0,0 1 0,0 1 0,0 0 0,0 0 0,0 1 0,1 0 0,-1 0 0,-9 4 0,12-3 0,1 0 0,-1 1 0,1 0 0,0-1 0,0 1 0,0 1 0,1-1 0,-1 1 0,1 0 0,0 0 0,1 0 0,-1 0 0,-4 10 0,5-6 0,-1 0 0,1 0 0,0 1 0,1-1 0,0 1 0,1-1 0,0 1 0,0 13 0,2-8 0,0-1 0,1 0 0,0 0 0,1 1 0,0-2 0,1 1 0,1 0 0,0-1 0,1 0 0,1 0 0,0-1 0,11 16 0,-13-21-68,1 1 0,1-1-1,-1 0 1,1 0 0,1-1 0,-1 0-1,1 0 1,0-1 0,0 0 0,1 0-1,-1-1 1,1 0 0,0 0 0,0-1-1,1-1 1,-1 1 0,1-2-1,-1 1 1,20 0 0,7-6-6758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0.387"/>
    </inkml:context>
    <inkml:brush xml:id="br0">
      <inkml:brushProperty name="width" value="0.05" units="cm"/>
      <inkml:brushProperty name="height" value="0.05" units="cm"/>
    </inkml:brush>
  </inkml:definitions>
  <inkml:trace contextRef="#ctx0" brushRef="#br0">274 96 24575,'0'-10'0,"1"2"0,-1 0 0,-1 0 0,1 0 0,-1 0 0,-4-14 0,5 20 0,-1 1 0,0 0 0,1-1 0,-1 1 0,0 0 0,0-1 0,0 1 0,1 0 0,-1 0 0,-1 0 0,1 0 0,0 0 0,0 0 0,0 0 0,0 0 0,-1 0 0,1 1 0,0-1 0,-1 1 0,1-1 0,-1 1 0,1-1 0,0 1 0,-1-1 0,1 1 0,-1 0 0,1 0 0,-1 0 0,1 0 0,-1 0 0,1 0 0,-1 1 0,1-1 0,-1 0 0,1 1 0,-1-1 0,-1 1 0,-8 3 0,1-1 0,-1 1 0,0 1 0,1 0 0,0 0 0,0 1 0,1 0 0,-1 1 0,2 0 0,-1 1 0,1-1 0,0 2 0,0-1 0,1 1 0,0 0 0,1 1 0,0-1 0,0 1 0,1 1 0,-5 13 0,9-21 0,0 0 0,0 0 0,0 1 0,1-1 0,-1 0 0,1 0 0,0 0 0,0 0 0,0 0 0,1 1 0,-1-1 0,1 0 0,-1 0 0,1 0 0,0 0 0,0 0 0,0 0 0,1 0 0,-1-1 0,1 1 0,0 0 0,-1-1 0,1 1 0,0-1 0,1 0 0,-1 1 0,0-1 0,1 0 0,-1 0 0,1-1 0,-1 1 0,1 0 0,5 1 0,7 4 0,1-2 0,1 0 0,-1 0 0,1-2 0,17 2 0,-17-2 0,41 4 0,-39-6 0,0 1 0,-1 1 0,29 9 0,-45-12 0,0 0 0,-1 1 0,1-1 0,-1 1 0,1-1 0,-1 1 0,1 0 0,-1-1 0,0 1 0,1 0 0,-1 0 0,0 0 0,0 0 0,1 0 0,-1 1 0,0-1 0,0 0 0,0 0 0,0 1 0,-1-1 0,1 1 0,1 1 0,-2-2 0,-1 0 0,1 1 0,0-1 0,0 0 0,-1 1 0,1-1 0,-1 0 0,1 0 0,-1 0 0,1 1 0,-1-1 0,0 0 0,0 0 0,1 0 0,-1 0 0,0 0 0,0 0 0,0 0 0,0 0 0,-2 0 0,-6 6 0,0-1 0,-1-1 0,0 1 0,-18 6 0,-18 5 0,-2-1 0,-81 15 0,125-30-68,0-1 0,0 1-1,-1-1 1,1 1 0,0-1 0,0 0-1,-1-1 1,1 1 0,0-1 0,0 0-1,0 0 1,-1 0 0,1 0 0,0-1-1,1 0 1,-1 0 0,0 0-1,0 0 1,-4-4 0,-5-10-6758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0.795"/>
    </inkml:context>
    <inkml:brush xml:id="br0">
      <inkml:brushProperty name="width" value="0.05" units="cm"/>
      <inkml:brushProperty name="height" value="0.05" units="cm"/>
    </inkml:brush>
  </inkml:definitions>
  <inkml:trace contextRef="#ctx0" brushRef="#br0">21 102 24575,'-1'-11'0,"0"0"0,0 0 0,-2 0 0,-3-14 0,-2-8 0,18 40 0,5 11 0,17 29 0,-3 2 0,-2 0 0,-2 2 0,-2 2 0,-2 0 0,-3 0 0,12 62 0,-27-100-273,-1-1 0,-1 1 0,0-1 0,-1 18 0,-4 1-6553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1.133"/>
    </inkml:context>
    <inkml:brush xml:id="br0">
      <inkml:brushProperty name="width" value="0.05" units="cm"/>
      <inkml:brushProperty name="height" value="0.05" units="cm"/>
    </inkml:brush>
  </inkml:definitions>
  <inkml:trace contextRef="#ctx0" brushRef="#br0">0 426 24575,'1'-4'0,"-1"0"0,1-1 0,0 1 0,0 0 0,0 0 0,0 0 0,1 0 0,0 0 0,0 0 0,0 1 0,0-1 0,0 0 0,1 1 0,0 0 0,0-1 0,0 1 0,0 0 0,0 1 0,5-4 0,8-5 0,1 0 0,35-16 0,-21 11 0,56-26 0,23-15 0,-109 57 0,1-1 0,-1 0 0,0 1 0,0-1 0,1 0 0,-1 1 0,0 0 0,1-1 0,-1 1 0,0 0 0,1 0 0,-1-1 0,1 1 0,-1 0 0,0 1 0,1-1 0,-1 0 0,1 0 0,-1 1 0,0-1 0,1 0 0,-1 1 0,0-1 0,1 1 0,-1 0 0,0-1 0,0 1 0,0 0 0,0 0 0,0 0 0,0 0 0,0 0 0,0 0 0,0 0 0,0 0 0,0 0 0,0 0 0,-1 1 0,2 1 0,3 7 0,-1 0 0,0 0 0,0 0 0,2 13 0,-2-8 0,71 241-1365,-68-228-5461</inkml:trace>
  <inkml:trace contextRef="#ctx0" brushRef="#br0" timeOffset="1">437 17 24575,'0'-4'0,"-5"-3"0,3 2 0,3 4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1.521"/>
    </inkml:context>
    <inkml:brush xml:id="br0">
      <inkml:brushProperty name="width" value="0.05" units="cm"/>
      <inkml:brushProperty name="height" value="0.05" units="cm"/>
    </inkml:brush>
  </inkml:definitions>
  <inkml:trace contextRef="#ctx0" brushRef="#br0">12 142 24575,'-9'-2'0,"6"2"0,5 8 0,0-3 0,9 22 0,1-2 0,26 42 0,-5-8 0,-18-41 0,-15-17 0,0-1 0,0 0 0,1 0 0,-1 0 0,0 0 0,1 0 0,-1 0 0,0-1 0,0 1 0,1 0 0,-1 0 0,0 0 0,0 0 0,1 0 0,-1 0 0,0 0 0,0 0 0,1-1 0,-1 1 0,0 0 0,0 0 0,0 0 0,1-1 0,-1 1 0,0 0 0,0 0 0,0 0 0,0-1 0,0 1 0,1 0 0,-1 0 0,0-1 0,0 1 0,0 0 0,0 0 0,0-1 0,0 1 0,0 0 0,0 0 0,0-1 0,3-44 0,-3 43 0,-1-47 0,0 16 0,4-45 0,-3 70 0,2-1 0,-1 1 0,1-1 0,0 1 0,1 0 0,0 0 0,0 0 0,1 0 0,0 0 0,6-8 0,-8 13 0,0 0 0,0 0 0,0 1 0,0-1 0,1 1 0,-1 0 0,1 0 0,-1-1 0,1 2 0,0-1 0,0 0 0,0 1 0,0-1 0,0 1 0,0 0 0,0 0 0,1 0 0,-1 0 0,0 0 0,1 1 0,-1 0 0,0 0 0,1 0 0,-1 0 0,0 0 0,1 0 0,-1 1 0,0 0 0,1 0 0,-1 0 0,0 0 0,0 0 0,0 1 0,0-1 0,0 1 0,4 2 0,2 3 0,0 0 0,0 1 0,-1 0 0,0 0 0,0 1 0,0 0 0,-2 0 0,1 0 0,7 15 0,-2-1-273,-1 0 0,-1 1 0,-1 0 0,10 46 0,-15-45-6553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2.161"/>
    </inkml:context>
    <inkml:brush xml:id="br0">
      <inkml:brushProperty name="width" value="0.05" units="cm"/>
      <inkml:brushProperty name="height" value="0.05" units="cm"/>
    </inkml:brush>
  </inkml:definitions>
  <inkml:trace contextRef="#ctx0" brushRef="#br0">252 434 24575,'-1'-1'0,"1"-1"0,-1 1 0,1-1 0,-1 1 0,1-1 0,-1 1 0,0-1 0,0 1 0,0 0 0,0 0 0,0-1 0,0 1 0,0 0 0,0 0 0,0 0 0,-1 0 0,1 0 0,0 0 0,-3-1 0,-29-13 0,22 11 0,-1 1 0,0 0 0,1 1 0,-1 0 0,0 0 0,0 2 0,0-1 0,0 1 0,0 1 0,0 0 0,-17 5 0,27-5 0,0 0 0,0 0 0,0 0 0,0 0 0,0 1 0,0-1 0,0 1 0,0-1 0,0 1 0,1 0 0,-1-1 0,1 1 0,-1 0 0,1 0 0,0 0 0,0 1 0,-1 2 0,0 0 0,1 0 0,-1 0 0,1 0 0,1 0 0,-1 0 0,1 0 0,0 10 0,1-2 0,1 0 0,1 0 0,0 0 0,0 0 0,9 19 0,-8-22 0,1 0 0,0 0 0,0 0 0,1-1 0,1 0 0,0 0 0,0 0 0,11 10 0,-14-16 0,-1-1 0,1 1 0,0-1 0,0 1 0,0-1 0,0-1 0,0 1 0,0 0 0,0-1 0,1 0 0,-1 0 0,1 0 0,-1-1 0,0 1 0,1-1 0,-1 0 0,1-1 0,-1 1 0,1-1 0,-1 1 0,1-1 0,-1-1 0,6-1 0,-2-1 0,-1 0 0,1 0 0,-1-1 0,0 0 0,0 0 0,-1 0 0,1-1 0,-1 0 0,-1 0 0,1-1 0,-1 0 0,0 0 0,0 0 0,-1 0 0,0-1 0,-1 1 0,5-15 0,0-1 0,-1 0 0,-2 0 0,0 0 0,-1-1 0,0-24 0,-3 74 0,2-1 0,1 0 0,2 0 0,0 0 0,1-1 0,12 27 0,-18-47 0,1 0 0,0-1 0,0 1 0,1-1 0,-1 1 0,1-1 0,-1 0 0,1 0 0,0 0 0,0 0 0,1 0 0,-1-1 0,0 1 0,1-1 0,0 0 0,-1 0 0,9 3 0,-9-5 0,0 1 0,0-1 0,0 0 0,0 0 0,0 0 0,0 0 0,0-1 0,-1 1 0,1-1 0,0 0 0,0 0 0,0 0 0,0 0 0,-1 0 0,1-1 0,0 1 0,-1-1 0,1 1 0,-1-1 0,0 0 0,0 0 0,1 0 0,-1-1 0,-1 1 0,4-4 0,7-11 0,-2 0 0,0 0 0,0-1 0,-2 0 0,0 0 0,-1-1 0,-1 0 0,-1 0 0,-1-1 0,0 1 0,-1-1 0,-1-26 0,-1 5 0,-3-1 0,-1 1 0,-2 0 0,-21-77 0,24 109 0,0 1 0,-1-1 0,0 1 0,0 0 0,-6-10 0,9 18 0,0-1 0,-1 1 0,1 0 0,0 0 0,0-1 0,0 1 0,0 0 0,0 0 0,-1 0 0,1-1 0,0 1 0,0 0 0,0 0 0,0 0 0,-1-1 0,1 1 0,0 0 0,0 0 0,-1 0 0,1 0 0,0 0 0,0 0 0,-1-1 0,1 1 0,0 0 0,0 0 0,-1 0 0,1 0 0,0 0 0,0 0 0,-1 0 0,1 0 0,0 0 0,0 0 0,-1 0 0,1 0 0,-1 1 0,-3 10 0,3 16 0,5 8 11,1 1-1,2-2 0,2 1 1,18 45-1,65 130-308,-46-110-821,-32-70-5707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2.538"/>
    </inkml:context>
    <inkml:brush xml:id="br0">
      <inkml:brushProperty name="width" value="0.05" units="cm"/>
      <inkml:brushProperty name="height" value="0.05" units="cm"/>
    </inkml:brush>
  </inkml:definitions>
  <inkml:trace contextRef="#ctx0" brushRef="#br0">0 181 24575,'1'-1'0,"-1"0"0,0 0 0,1 0 0,-1 0 0,1 0 0,-1 0 0,1 0 0,-1 0 0,1 0 0,0 0 0,-1 0 0,1 0 0,0 1 0,0-1 0,0 0 0,0 1 0,0-1 0,0 0 0,0 1 0,1-1 0,26-12 0,-17 8 0,91-46 0,72-33 0,-171 82 0,1 1 0,0-1 0,-1 1 0,1 0 0,0 0 0,0 1 0,-1-1 0,1 1 0,0 0 0,0 0 0,7 1 0,-10-1 0,1 1 0,0 0 0,-1-1 0,1 1 0,0 0 0,-1 0 0,1 0 0,-1 0 0,1 1 0,-1-1 0,0 0 0,1 1 0,-1-1 0,0 0 0,0 1 0,0 0 0,0-1 0,0 1 0,0-1 0,-1 1 0,1 0 0,-1 0 0,1 0 0,-1-1 0,1 1 0,-1 3 0,6 76 0,-1-7 0,6 20-1365,-9-69-5461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7.852"/>
    </inkml:context>
    <inkml:brush xml:id="br0">
      <inkml:brushProperty name="width" value="0.05" units="cm"/>
      <inkml:brushProperty name="height" value="0.05" units="cm"/>
    </inkml:brush>
  </inkml:definitions>
  <inkml:trace contextRef="#ctx0" brushRef="#br0">7 198 24575,'3'28'0,"1"0"0,14 46 0,2 8 0,-19-76 0,2 4 0,-1 1 0,-1-1 0,1 1 0,-1 0 0,-1 0 0,0-1 0,-3 22 0,3-32 0,0 1 0,0-1 0,0 1 0,0-1 0,0 0 0,0 1 0,-1-1 0,1 1 0,0-1 0,0 0 0,0 1 0,0-1 0,0 1 0,-1-1 0,1 0 0,0 1 0,0-1 0,-1 0 0,1 1 0,0-1 0,0 0 0,-1 1 0,1-1 0,0 0 0,-1 0 0,1 1 0,0-1 0,-1 0 0,1 0 0,-1 0 0,1 0 0,0 0 0,-1 1 0,1-1 0,-1 0 0,0 0 0,-9-14 0,-5-26 0,7-3 0,1-1 0,3 0 0,1 0 0,2 0 0,6-58 0,-4 92 0,0 0 0,0 1 0,1-1 0,0 1 0,0 0 0,1-1 0,0 1 0,1 1 0,0-1 0,7-10 0,-9 15 0,1 0 0,1 1 0,-1-1 0,0 1 0,1 0 0,0 0 0,0 0 0,-1 1 0,2-1 0,-1 1 0,0 0 0,0 0 0,1 1 0,-1-1 0,1 1 0,-1 0 0,1 0 0,0 0 0,-1 1 0,1 0 0,0 0 0,7 0 0,1 2 0,0 0 0,0 1 0,0 0 0,-1 0 0,1 2 0,-1-1 0,0 2 0,0 0 0,-1 0 0,1 1 0,-1 0 0,-1 1 0,0 0 0,12 12 0,-21-18 0,1-1 0,-1 0 0,0 1 0,0-1 0,0 1 0,0 0 0,0-1 0,0 1 0,0 0 0,0 0 0,-1 0 0,1-1 0,-1 1 0,1 0 0,-1 0 0,0 0 0,0 0 0,0 0 0,0 0 0,0 0 0,0 0 0,-1 3 0,0-3 0,0 0 0,-1 1 0,1-1 0,-1 0 0,1 0 0,-1 0 0,0 0 0,1-1 0,-1 1 0,0 0 0,0-1 0,-1 1 0,1-1 0,-4 2 0,-8 3 0,1-1 0,-1-1 0,0 0 0,-25 3 0,-6-1-682,-64-2-1,81-4-6143</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2.937"/>
    </inkml:context>
    <inkml:brush xml:id="br0">
      <inkml:brushProperty name="width" value="0.05" units="cm"/>
      <inkml:brushProperty name="height" value="0.05" units="cm"/>
    </inkml:brush>
  </inkml:definitions>
  <inkml:trace contextRef="#ctx0" brushRef="#br0">29 13 24575,'0'-5'0,"-5"-1"0,-2 5 0,1 7 0,1 7 0,2 7 0,1-1-8191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3.344"/>
    </inkml:context>
    <inkml:brush xml:id="br0">
      <inkml:brushProperty name="width" value="0.05" units="cm"/>
      <inkml:brushProperty name="height" value="0.05" units="cm"/>
    </inkml:brush>
  </inkml:definitions>
  <inkml:trace contextRef="#ctx0" brushRef="#br0">115 152 24575,'-3'0'0,"-1"1"0,1 0 0,0 0 0,-1 0 0,1 1 0,0-1 0,0 1 0,0 0 0,0 0 0,0 0 0,1 0 0,-1 0 0,1 1 0,-4 3 0,-1 1 0,0 1 0,1 1 0,-9 12 0,10-9 0,-1 1 0,2-1 0,0 1 0,0 0 0,1 0 0,1 0 0,0 1 0,1-1 0,1 0 0,0 1 0,0-1 0,1 1 0,1-1 0,1 0 0,-1 0 0,2 0 0,0 0 0,1 0 0,10 21 0,-11-28 0,0 0 0,0 0 0,1-1 0,0 1 0,0-1 0,0 0 0,0 0 0,1-1 0,-1 0 0,1 0 0,9 5 0,-11-8 0,0 1 0,0-1 0,-1 0 0,1 0 0,0-1 0,0 1 0,0-1 0,0 0 0,0 0 0,0 0 0,0 0 0,0-1 0,0 1 0,0-1 0,0 0 0,0-1 0,0 1 0,-1-1 0,1 1 0,0-1 0,5-4 0,0-1 0,0 0 0,0-1 0,-1 0 0,0-1 0,-1 0 0,1 0 0,-2 0 0,1-1 0,-1 0 0,-1 0 0,0-1 0,0 1 0,-1-1 0,0 0 0,-1-1 0,-1 1 0,0 0 0,0-1 0,-1 0 0,0 1 0,-1-14 0,0 14 0,-1 1 0,0-1 0,0 1 0,-1-1 0,0 1 0,-1 0 0,0 0 0,-1 0 0,0 0 0,0 1 0,-1-1 0,0 1 0,-1 0 0,0 0 0,0 1 0,-1 0 0,0 0 0,-1 1 0,0-1 0,0 2 0,0-1 0,-1 1 0,-14-8 0,18 12 0,0 0 0,-1 0 0,1 0 0,0 0 0,-1 1 0,1 0 0,-1 0 0,0 1 0,1 0 0,-1-1 0,0 2 0,1-1 0,-1 1 0,1 0 0,-10 2 0,12-1 0,0-1 0,0 0 0,0 1 0,1 0 0,-1 0 0,0 0 0,1 0 0,-1 0 0,1 0 0,0 1 0,-1-1 0,1 1 0,0-1 0,1 1 0,-1 0 0,0 0 0,1 0 0,0 0 0,-1 0 0,1 0 0,1 0 0,-1 0 0,0 1 0,1-1 0,-1 0 0,1 1 0,0 4 0,0-4 0,0 1 0,1-1 0,-1 0 0,1 0 0,0 1 0,0-1 0,0 0 0,0 0 0,1 0 0,0 0 0,0 0 0,0-1 0,0 1 0,0 0 0,1-1 0,0 0 0,-1 1 0,1-1 0,0 0 0,1-1 0,-1 1 0,1 0 0,-1-1 0,1 0 0,0 0 0,-1 0 0,1 0 0,0-1 0,0 1 0,0-1 0,6 1 0,-2-1 0,0 1 0,0-2 0,0 1 0,0-1 0,0 0 0,0 0 0,0-1 0,0-1 0,1 1 0,-2-1 0,1 0 0,0-1 0,0 0 0,-1 0 0,12-7 0,-8 1 0,-1 1 0,0-1 0,-1-1 0,0 0 0,0 0 0,12-19 0,6-8 0,-26 36 0,0-1 0,0 1 0,0-1 0,0 1 0,0 0 0,1 0 0,-1-1 0,0 1 0,1 0 0,-1 0 0,1 1 0,0-1 0,-1 0 0,1 0 0,-1 1 0,4-2 0,-4 2 0,0 1 0,0-1 0,0 0 0,0 0 0,-1 0 0,1 1 0,0-1 0,0 0 0,0 1 0,0-1 0,-1 1 0,1-1 0,0 1 0,0-1 0,-1 1 0,1 0 0,-1-1 0,1 1 0,0 0 0,-1-1 0,1 1 0,0 2 0,3 5 0,-1 0 0,0 1 0,-1-1 0,1 1 0,0 9 0,0-5 0,1 9 0,-4-16 0,1-1 0,-1 1 0,2-1 0,-1 0 0,0 1 0,1-1 0,0 0 0,0 0 0,1 0 0,0 0 0,-1 0 0,5 4 0,-6-8 0,-1-1 0,1 1 0,0-1 0,0 1 0,0-1 0,0 0 0,0 1 0,0-1 0,0 0 0,0 0 0,0 1 0,0-1 0,0 0 0,0 0 0,0 0 0,0 0 0,0 0 0,0 0 0,0-1 0,0 1 0,0 0 0,0 0 0,0-1 0,0 1 0,-1-1 0,1 1 0,0-1 0,0 1 0,0-1 0,0 1 0,-1-1 0,1 0 0,0 1 0,0-1 0,-1 0 0,1 0 0,0 0 0,26-38 0,-22 30 0,36-65 0,-33 57 0,1-1 0,0 2 0,2-1 0,0 1 0,0 1 0,2 0 0,17-17 0,-28 30 0,0 0 0,0 0 0,1 1 0,-1-1 0,1 1 0,-1-1 0,1 1 0,-1 0 0,1-1 0,0 2 0,0-1 0,0 0 0,-1 0 0,1 1 0,0 0 0,0-1 0,0 1 0,4 1 0,-4-1 0,0 1 0,-1 0 0,1 0 0,0 1 0,-1-1 0,1 0 0,-1 1 0,0-1 0,1 1 0,-1 0 0,0 0 0,0 0 0,0 0 0,0 0 0,2 4 0,3 5 0,-1 1 0,0 0 0,-1 0 0,0 1 0,0-1 0,3 23 0,1 13-273,-3 1 0,-1 1 0,-3-1 0,-5 62 0,-2-37-6553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8.171"/>
    </inkml:context>
    <inkml:brush xml:id="br0">
      <inkml:brushProperty name="width" value="0.05" units="cm"/>
      <inkml:brushProperty name="height" value="0.05" units="cm"/>
    </inkml:brush>
  </inkml:definitions>
  <inkml:trace contextRef="#ctx0" brushRef="#br0">172 290 24575,'-13'1'0,"0"0"0,0 1 0,0 0 0,1 1 0,-1 1 0,1 0 0,-1 1 0,1 0 0,1 0 0,-1 2 0,-14 9 0,26-16 0,-1 0 0,1 0 0,-1 0 0,1 1 0,-1-1 0,1 0 0,0 0 0,-1 0 0,1 1 0,0-1 0,-1 0 0,1 1 0,-1-1 0,1 0 0,0 1 0,0-1 0,-1 0 0,1 1 0,0-1 0,0 1 0,-1-1 0,1 0 0,0 1 0,0-1 0,0 1 0,0-1 0,-1 1 0,1-1 0,0 1 0,0-1 0,0 0 0,0 1 0,0-1 0,0 1 0,0-1 0,1 1 0,-1-1 0,0 1 0,0-1 0,0 1 0,0-1 0,1 0 0,-1 1 0,0-1 0,0 1 0,1-1 0,-1 0 0,0 1 0,0-1 0,1 0 0,-1 1 0,0-1 0,1 0 0,-1 0 0,1 1 0,-1-1 0,0 0 0,1 0 0,-1 0 0,1 1 0,-1-1 0,1 0 0,-1 0 0,1 0 0,-1 0 0,1 0 0,37 6 0,-38-6 0,78 3 0,94-9 0,80-19 0,-178 17 0,573-65-1359,431-47 177,-898 103 543,388-56 535,-560 72 186,-5 0-26,1 1 0,0-1 0,-1 0 0,1 0 0,-1 0 0,1 0 0,-1 0 0,0-1-1,1 0 1,-1 1 0,6-6 0,-9 7-28,0 0-1,0 0 1,0 0 0,0 0 0,0-1-1,0 1 1,1 0 0,-1 0 0,0 0-1,0 0 1,0-1 0,0 1 0,0 0-1,0 0 1,0 0 0,0-1 0,0 1-1,0 0 1,0 0 0,0 0-1,0-1 1,0 1 0,0 0 0,0 0-1,-1 0 1,1 0 0,0-1 0,0 1-1,0 0 1,0 0 0,0 0 0,0 0-1,0 0 1,-1-1 0,1 1 0,0 0-1,0 0 1,0 0 0,0 0 0,0 0-1,-1 0 1,1 0 0,0-1-1,-13-3 441,-13 0 186,-1 2-558,6 1-520,1-1 0,-23-5 0,23 1-6402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8.573"/>
    </inkml:context>
    <inkml:brush xml:id="br0">
      <inkml:brushProperty name="width" value="0.05" units="cm"/>
      <inkml:brushProperty name="height" value="0.05" units="cm"/>
    </inkml:brush>
  </inkml:definitions>
  <inkml:trace contextRef="#ctx0" brushRef="#br0">29 141 24575,'-3'-3'0,"0"-1"0,0 0 0,1 0 0,-1-1 0,1 1 0,0 0 0,0-1 0,1 1 0,-1-1 0,1 1 0,0-1 0,0-5 0,0 2 0,0 0 0,1 0 0,0 0 0,0 1 0,1-1 0,2-11 0,-3 18 0,0 1 0,0-1 0,0 1 0,0-1 0,0 1 0,0-1 0,0 1 0,0-1 0,0 1 0,1-1 0,-1 1 0,0-1 0,0 1 0,1-1 0,-1 1 0,0-1 0,1 1 0,-1 0 0,0-1 0,1 1 0,-1-1 0,1 1 0,-1 0 0,0-1 0,1 1 0,-1 0 0,1 0 0,-1 0 0,1-1 0,-1 1 0,1 0 0,0 0 0,12 12 0,7 29 0,-19-39 0,39 97 0,68 178 0,-85-209 0,-3 1 0,11 79 0,-29-129 120,-4-14-321,-4-10-1083,0-6-5542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9.009"/>
    </inkml:context>
    <inkml:brush xml:id="br0">
      <inkml:brushProperty name="width" value="0.05" units="cm"/>
      <inkml:brushProperty name="height" value="0.05" units="cm"/>
    </inkml:brush>
  </inkml:definitions>
  <inkml:trace contextRef="#ctx0" brushRef="#br0">84 113 24575,'-16'0'0,"12"1"0,0-1 0,0 1 0,-1-1 0,1 0 0,0 0 0,-1-1 0,1 1 0,0-1 0,0 0 0,0 0 0,0-1 0,0 1 0,0-1 0,-5-2 0,9 4 0,0 0 0,0 0 0,0-1 0,0 1 0,0 0 0,0 0 0,0 0 0,0 0 0,0 0 0,0 0 0,0-1 0,-1 1 0,1 0 0,0 0 0,0 0 0,0 0 0,0 0 0,0-1 0,0 1 0,0 0 0,0 0 0,0 0 0,1 0 0,-1 0 0,0-1 0,0 1 0,0 0 0,0 0 0,0 0 0,0 0 0,0 0 0,0 0 0,0-1 0,0 1 0,0 0 0,1 0 0,-1 0 0,0 0 0,0 0 0,0 0 0,0 0 0,0 0 0,0 0 0,0 0 0,1 0 0,-1-1 0,0 1 0,0 0 0,0 0 0,14-4 0,13 0 0,372-1 0,-170 6 0,1056-71-803,-1209 60 803,-120 7 134,-104 4-830,119 0-6130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9.400"/>
    </inkml:context>
    <inkml:brush xml:id="br0">
      <inkml:brushProperty name="width" value="0.05" units="cm"/>
      <inkml:brushProperty name="height" value="0.05" units="cm"/>
    </inkml:brush>
  </inkml:definitions>
  <inkml:trace contextRef="#ctx0" brushRef="#br0">1 6 24575,'0'-1'0,"0"1"0,1-1 0,-1 1 0,1 0 0,-1-1 0,1 1 0,-1-1 0,1 1 0,0 0 0,-1-1 0,1 1 0,-1 0 0,1 0 0,0 0 0,-1-1 0,1 1 0,-1 0 0,1 0 0,0 0 0,-1 0 0,1 0 0,0 0 0,-1 0 0,1 0 0,0 0 0,-1 1 0,1-1 0,0 0 0,-1 0 0,1 0 0,-1 1 0,1-1 0,-1 0 0,2 1 0,29 11 0,-29-12 0,153 52 0,-99-35 0,83 35 0,-133-49 0,0 0 0,0 1 0,0-1 0,0 1 0,-1 0 0,1 1 0,-1-1 0,0 1 0,4 5 0,-8-8 0,1 0 0,-1 1 0,0-1 0,0 0 0,0 0 0,0 1 0,0-1 0,0 0 0,-1 1 0,1-1 0,-1 1 0,0-1 0,0 1 0,0-1 0,0 1 0,0-1 0,0 1 0,-1-1 0,1 0 0,-1 1 0,0-1 0,1 0 0,-1 1 0,0-1 0,0 0 0,-1 0 0,1 1 0,-2 1 0,-5 5 0,1 0 0,-1-1 0,0 0 0,-1 0 0,0-1 0,0 0 0,0-1 0,-1 0 0,0 0 0,-17 6 0,-16 5 0,-57 14 0,80-25 0,-98 26-1365,71-20-5461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1:59.957"/>
    </inkml:context>
    <inkml:brush xml:id="br0">
      <inkml:brushProperty name="width" value="0.05" units="cm"/>
      <inkml:brushProperty name="height" value="0.05" units="cm"/>
    </inkml:brush>
  </inkml:definitions>
  <inkml:trace contextRef="#ctx0" brushRef="#br0">439 80 24575,'0'-4'0,"0"1"0,0 0 0,0 0 0,-1 0 0,1 0 0,-1 0 0,0 0 0,0 0 0,0 0 0,0 0 0,0 1 0,-1-1 0,1 0 0,-1 0 0,0 1 0,0-1 0,0 1 0,0 0 0,-3-3 0,1 2 0,1 1 0,-1 0 0,0 0 0,0 0 0,-1 0 0,1 1 0,0-1 0,-1 1 0,1 0 0,-1 0 0,-8 0 0,1 1 0,-1 0 0,0 1 0,1 1 0,-1 0 0,1 0 0,0 1 0,0 1 0,-20 8 0,16-3 0,1 0 0,0 0 0,0 2 0,1 0 0,1 0 0,0 1 0,0 1 0,1 0 0,1 1 0,0 0 0,1 0 0,1 2 0,0-1 0,1 1 0,0 0 0,2 0 0,-8 26 0,11-30 0,0 0 0,1 0 0,1 1 0,0-1 0,0 0 0,1 1 0,0-1 0,2 0 0,-1 1 0,1-1 0,1 0 0,0 0 0,1 0 0,0 0 0,1-1 0,0 0 0,1 0 0,0 0 0,1 0 0,0-1 0,0 0 0,1-1 0,1 0 0,-1 0 0,19 14 0,-11-12 0,1-1 0,0-1 0,0 0 0,1-1 0,0-1 0,0-1 0,1-1 0,0 0 0,0-1 0,0-1 0,1-1 0,-1-1 0,1 0 0,-1-2 0,37-5 0,-41 4 0,0-1 0,0-1 0,0-1 0,0 0 0,-1-1 0,0 0 0,0-1 0,0-1 0,13-10 0,-18 12 0,0-2 0,-1 0 0,0 0 0,0 0 0,-1-1 0,0 0 0,-1 0 0,0-1 0,0 0 0,-1 0 0,0 0 0,-1-1 0,4-13 0,-5 12 0,-1-1 0,0 1 0,-1-1 0,-1 0 0,0 1 0,0-1 0,-1 0 0,-1 1 0,0-1 0,-1 1 0,0 0 0,-1 0 0,-1 0 0,0 0 0,0 1 0,-1-1 0,0 1 0,-9-11 0,4 7 0,1 2 0,-2-1 0,0 1 0,0 1 0,-1 0 0,-1 1 0,0 1 0,0 0 0,-1 0 0,0 2 0,-1 0 0,-27-10 0,21 12-105,-1 0 0,0 2 0,0 0 0,-1 1 0,1 2 0,-1 1 0,1 0 0,0 2 0,-1 0 0,1 2 0,0 0 0,-37 14 0,9 1-6721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2:10.586"/>
    </inkml:context>
    <inkml:brush xml:id="br0">
      <inkml:brushProperty name="width" value="0.05" units="cm"/>
      <inkml:brushProperty name="height" value="0.05" units="cm"/>
    </inkml:brush>
  </inkml:definitions>
  <inkml:trace contextRef="#ctx0" brushRef="#br0">0 1 24575,'0'0'-8191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32:11.055"/>
    </inkml:context>
    <inkml:brush xml:id="br0">
      <inkml:brushProperty name="width" value="0.05" units="cm"/>
      <inkml:brushProperty name="height" value="0.05" units="cm"/>
    </inkml:brush>
  </inkml:definitions>
  <inkml:trace contextRef="#ctx0" brushRef="#br0">0 0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09.945"/>
    </inkml:context>
    <inkml:brush xml:id="br0">
      <inkml:brushProperty name="width" value="0.05" units="cm"/>
      <inkml:brushProperty name="height" value="0.05" units="cm"/>
    </inkml:brush>
  </inkml:definitions>
  <inkml:trace contextRef="#ctx0" brushRef="#br0">729 971 24575,'-1'-1'0,"1"-1"0,0 0 0,0 1 0,0-1 0,1 0 0,-1 0 0,0 1 0,0-1 0,1 0 0,0 1 0,-1-1 0,1 0 0,0 1 0,-1-1 0,1 1 0,0-1 0,0 1 0,0 0 0,1-1 0,-1 1 0,0 0 0,0 0 0,1 0 0,-1 0 0,0 0 0,1 0 0,-1 0 0,1 0 0,0 0 0,-1 1 0,1-1 0,-1 1 0,1-1 0,2 1 0,-1-1 0,1 1 0,-1 0 0,0 1 0,1-1 0,-1 1 0,0-1 0,0 1 0,1 0 0,-1 0 0,0 0 0,0 1 0,0-1 0,0 1 0,0 0 0,-1 0 0,1 0 0,3 3 0,2 3 0,-1 0 0,-1 0 0,1 1 0,-1 0 0,-1 1 0,0-1 0,0 1 0,-1 0 0,5 14 0,1 13 0,8 49 0,-15-67 0,47 316 0,-8-44 0,44 280 0,6 33 0,-70-475 0,6 0 0,73 206 0,-98-328 0,0 1 0,0-1 0,1 0 0,0 0 0,0 0 0,1 0 0,5 6 0,-7-11 0,-1 0 0,0 0 0,0 0 0,1-1 0,-1 1 0,1-1 0,0 1 0,-1-1 0,1 0 0,0 0 0,0 0 0,0 0 0,0 0 0,0-1 0,0 0 0,0 1 0,0-1 0,0 0 0,0 0 0,0-1 0,-1 1 0,5-1 0,25-8 0,-1-1 0,43-20 0,-4 1 0,74-20 26,192-38-1,160-2-1805,434-23-332,8 40 1446,1173 15 801,-2072 57 558,-38 0-643,-1 0-1,0 1 1,1-1 0,-1 0 0,0 0-1,1 0 1,-1 0 0,0 0 0,1 0 0,-1 0-1,0 0 1,1 0 0,-1-1 0,0 1 0,1 0-1,-1 0 1,0 0 0,1 0 0,-1 0 0,0 0-1,0-1 1,1 1 0,-1 0 0,0 0-1,0 0 1,1-1 0,-1 1 0,0 0 0,0 0-1,0-1 1,1 1 0,-1 0 0,0-1 0,0 1-1,0 0 1,0-1 0,-9-9 1020,-27-12-358,28 18-657,-3-3-55,0-1 0,0 0 0,0 0 0,1-1 0,0 0 0,1-1 0,0 0 0,0-1 0,1 1 0,1-2 0,0 1 0,-6-15 0,6 10 0,1-1 0,1 0 0,1 0 0,0-1 0,1 1 0,1-1 0,1 0 0,1-32 0,22-207 0,0 6 0,-9-183 0,-50-524 0,26 839 0,-6 0 0,-42-158 0,36 212 0,-3 1 0,-3 1 0,-39-63 0,67 124 0,-1 0 0,1 0 0,-1 0 0,1 1 0,-1-1 0,1 1 0,-1-1 0,0 1 0,0-1 0,0 1 0,0 0 0,0 0 0,0 0 0,0 0 0,0 0 0,0 1 0,0-1 0,0 1 0,-1-1 0,1 1 0,0 0 0,0 0 0,-1 0 0,1 0 0,0 0 0,-3 1 0,-8 1 0,0 1 0,-1 0 0,-17 8 0,1-1 0,-516 116-441,-9-27-1627,511-91 1810,-2105 319-2649,-8-44 1132,1872-247 1538,186-25 219,-108 19 1301,179-21-468,29-9-776,-1 0 1,0 0-1,0 0 0,0 0 1,0 0-1,1 0 0,-1 0 0,0 0 1,0 0-1,0 0 0,0 0 1,1 0-1,-1 0 0,0 1 0,0-1 1,0 0-1,0 0 0,0 0 0,0 0 1,1 0-1,-1 0 0,0 0 1,0 0-1,0 1 0,0-1 0,0 0 1,0 0-1,0 0 0,0 0 1,0 0-1,1 1 0,-1-1 0,0 0 1,0 0-1,0 0 0,0 0 1,0 0-1,0 1 0,0-1 0,0 0 1,0 0-1,0 0 0,0 0 1,0 1-1,0-1 0,0 0 0,0 0 1,-1 0-1,1 0 0,0 1 1,0-1-1,0 0 0,0 0 0,0 0 1,0 0-1,0 0 0,0 0 1,0 1-1,-1-1 0,1 0 0,0 0 1,0 0-1,0 0 0,0 0 1,0 0-1,-1 0 0,1 0 0,0 0 1,14 3 307,63 3 939,107-7 1,-73-2-1312,-56 1-38,-31 0-197,0 2-1,1 0 1,-1 2-1,28 4 1,-33 0-6566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8.334"/>
    </inkml:context>
    <inkml:brush xml:id="br0">
      <inkml:brushProperty name="width" value="0.05" units="cm"/>
      <inkml:brushProperty name="height" value="0.05" units="cm"/>
    </inkml:brush>
  </inkml:definitions>
  <inkml:trace contextRef="#ctx0" brushRef="#br0">1 28 24575,'4'-5'0,"2"-6"0,0 4 0,4 3 0,-1 6 0,-1 8 0,-2 11 0,-2 8 0,-2 7 0,-1 7 0,-1 1 0,0 2 0,-1-2 0,-4-4 0,-1-4 0,0-3 0,1-8-8191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1.388"/>
    </inkml:context>
    <inkml:brush xml:id="br0">
      <inkml:brushProperty name="width" value="0.05" units="cm"/>
      <inkml:brushProperty name="height" value="0.05" units="cm"/>
    </inkml:brush>
  </inkml:definitions>
  <inkml:trace contextRef="#ctx0" brushRef="#br0">599 188 24575,'13'-11'0,"-1"1"0,1 0 0,29-17 0,-31 21 0,1-1 0,-2 0 0,1-1 0,-1 0 0,0 0 0,0-1 0,7-11 0,-16 19 0,0 1 0,-1-1 0,1 0 0,-1 0 0,1 0 0,-1-1 0,1 1 0,-1 0 0,0 0 0,1 0 0,-1 0 0,0 0 0,0 0 0,0 0 0,0-1 0,0 1 0,0 0 0,0 0 0,0 0 0,-1 0 0,1 0 0,0 0 0,-1 0 0,1-1 0,-1 1 0,1 0 0,-1 0 0,1 0 0,-1 1 0,0-1 0,1 0 0,-1 0 0,0 0 0,0 0 0,0 1 0,0-1 0,0 0 0,1 1 0,-1-1 0,0 1 0,0-1 0,-1 1 0,1-1 0,0 1 0,-2-1 0,-4-2 0,0 1 0,0-1 0,-1 1 0,1 1 0,-13-2 0,-14 2 0,0 2 0,0 1 0,0 1 0,0 2 0,-43 12 0,17 1 0,2 1 0,-59 29 0,112-45 0,-26 11 0,0 1 0,-36 25 0,61-36 0,0 0 0,0 1 0,0 0 0,0 0 0,1 0 0,0 0 0,0 1 0,0 0 0,1 0 0,-1 1 0,2-1 0,-1 1 0,1-1 0,0 1 0,0 0 0,-3 14 0,6-17 0,-1 0 0,1 0 0,0 0 0,1 0 0,-1 0 0,1 0 0,-1 0 0,1 0 0,0 0 0,1 0 0,-1 0 0,1 0 0,0-1 0,4 7 0,-2-4 0,0-1 0,1 0 0,0 0 0,0 0 0,0 0 0,1-1 0,11 7 0,4 0 0,0-1 0,1-1 0,0-2 0,25 7 0,82 13 0,241 21 0,-153-26 0,-195-19 0,51 8 0,-67-9 0,0-1 0,1 1 0,-1 0 0,0 1 0,0 0 0,0 0 0,0 0 0,7 6 0,-12-8 0,-1-1 0,1 0 0,-1 1 0,1-1 0,-1 1 0,1-1 0,-1 1 0,1-1 0,-1 1 0,0-1 0,1 1 0,-1 0 0,0-1 0,1 1 0,-1-1 0,0 1 0,0 0 0,0-1 0,0 1 0,0 0 0,1-1 0,-1 1 0,0 0 0,0-1 0,0 1 0,-1 0 0,1-1 0,0 2 0,-1 0 0,0-1 0,0 0 0,0 1 0,0-1 0,0 0 0,0 0 0,0 0 0,0 0 0,0 0 0,-1 0 0,-1 2 0,-41 17 0,-26 1 0,-124 23 0,-78-10 0,116-25 0,131-9 0,1-1 0,-1-1 0,1-1 0,-30-8 0,18-4-1365,15-1-5461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2"/>
    </inkml:context>
    <inkml:brush xml:id="br0">
      <inkml:brushProperty name="width" value="0.05" units="cm"/>
      <inkml:brushProperty name="height" value="0.05" units="cm"/>
    </inkml:brush>
  </inkml:definitions>
  <inkml:trace contextRef="#ctx0" brushRef="#br0">120 350 24575,'-48'-39'0,"39"33"0,0-1 0,0 0 0,0-1 0,1 0 0,-13-15 0,21 22 0,-1 1 0,1-1 0,-1 0 0,0 1 0,1-1 0,-1 0 0,1 1 0,0-1 0,-1 0 0,1 0 0,-1 1 0,1-1 0,0 0 0,0 0 0,0 0 0,-1 1 0,1-1 0,0 0 0,0 0 0,0 0 0,0 0 0,0 0 0,0 1 0,1-1 0,-1 0 0,0 0 0,0 0 0,0 1 0,1-1 0,-1 0 0,1 0 0,-1 1 0,0-1 0,1 0 0,-1 0 0,1 1 0,0-1 0,-1 1 0,1-1 0,-1 0 0,1 1 0,0-1 0,0 1 0,-1 0 0,1-1 0,0 1 0,0-1 0,0 1 0,3-1 0,0 0 0,-1 0 0,1 1 0,0-1 0,-1 1 0,1 0 0,0 0 0,-1 0 0,1 0 0,4 2 0,37 10 0,-1 3 0,0 2 0,-1 1 0,49 30 0,-79-40 0,-7-6 0,1 2 0,-1-1 0,0 1 0,0 0 0,-1 0 0,1 0 0,-1 1 0,0 0 0,5 6 0,-10-7 0,-5-8 0,4 3 0,0 0 0,0-1 0,0 1 0,0 0 0,0 0 0,1 0 0,-1 0 0,0-1 0,1 1 0,-1 0 0,1-1 0,0 1 0,-1 0 0,1-1 0,0-1 0,0-2 0,1 1 0,0-1 0,0 0 0,1 1 0,-1-1 0,1 1 0,0-1 0,0 1 0,0 0 0,1 0 0,4-7 0,40-42 0,-34 39 0,-2 3 0,0-1 0,-2 0 0,1-1 0,-1 0 0,-1 0 0,10-23 0,-16 33 0,-1 0 0,0-1 0,0 1 0,0 0 0,-1-1 0,1 1 0,-1 0 0,0-1 0,1 1 0,-2-1 0,1 1 0,0 0 0,-1-1 0,1 1 0,-1 0 0,0-1 0,0 1 0,0 0 0,-1 0 0,1 0 0,-1 0 0,0 0 0,0 0 0,0 0 0,0 0 0,0 1 0,0-1 0,-1 1 0,1 0 0,-1 0 0,0 0 0,0 0 0,1 0 0,-1 0 0,0 1 0,-7-3 0,5 2 0,0 0 0,-1 0 0,1 0 0,-1 1 0,1 0 0,-1 0 0,0 0 0,0 1 0,1 0 0,-1 0 0,0 0 0,-10 3 0,6-1 0,0 1 0,0 0 0,0 1 0,0 0 0,1 1 0,-15 9 0,8-3 0,-1 1 0,2 1 0,0 1 0,1 0 0,0 1 0,-22 31 0,28-33 0,0 0 0,1 0 0,1 0 0,0 1 0,1 0 0,1 0 0,0 0 0,1 1 0,0-1 0,1 1 0,1 0 0,0-1 0,1 1 0,1 0 0,0 0 0,6 25 0,-4-29 0,0 1 0,1-1 0,1 0 0,-1 0 0,2 0 0,0 0 0,0-1 0,1 0 0,0 0 0,0-1 0,1 0 0,1-1 0,-1 1 0,1-1 0,1-1 0,-1 0 0,1 0 0,1-1 0,-1 0 0,1-1 0,12 4 0,-8-4 10,-1-1 0,1-1 0,0 0 0,0-1 0,0 0 0,0-2 0,0 0 0,0 0 0,0-1 0,0-1 0,17-5 0,-10 2-222,0-2 0,-1 0 0,0-2-1,-1 0 1,0-1 0,34-24 0,-8-1-6614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2.371"/>
    </inkml:context>
    <inkml:brush xml:id="br0">
      <inkml:brushProperty name="width" value="0.05" units="cm"/>
      <inkml:brushProperty name="height" value="0.05" units="cm"/>
    </inkml:brush>
  </inkml:definitions>
  <inkml:trace contextRef="#ctx0" brushRef="#br0">0 146 24575,'1'-2'0,"-1"1"0,1 0 0,-1 0 0,1-1 0,-1 1 0,1 0 0,0 0 0,0 0 0,-1 0 0,1 0 0,0 0 0,0 0 0,0 0 0,0 0 0,0 1 0,1-1 0,-1 0 0,0 1 0,0-1 0,0 0 0,1 1 0,-1 0 0,0-1 0,0 1 0,1 0 0,-1 0 0,0-1 0,1 1 0,-1 0 0,2 1 0,4-2 0,0 0 0,0 1 0,-1 1 0,13 1 0,3 4 0,0 1 0,-1 1 0,0 0 0,-1 2 0,0 1 0,0 0 0,-1 2 0,-1 0 0,0 1 0,-1 0 0,0 2 0,-1 0 0,-1 1 0,19 27 0,-28-35 0,0 1 0,-1 0 0,5 12 0,-9-19 0,1-1 0,-1 1 0,0 0 0,-1 0 0,1-1 0,0 1 0,-1 0 0,0 0 0,1 0 0,-1 0 0,-1 0 0,1 0 0,0 0 0,-1-1 0,1 1 0,-2 5 0,1-8 0,1 1 0,0-1 0,-1 1 0,1-1 0,0 0 0,-1 1 0,1-1 0,-1 0 0,1 0 0,-1 1 0,1-1 0,-1 0 0,1 0 0,-1 0 0,1 1 0,-1-1 0,1 0 0,-1 0 0,1 0 0,-1 0 0,1 0 0,-1 0 0,1 0 0,-1 0 0,1 0 0,-1 0 0,1 0 0,-1-1 0,1 1 0,-1 0 0,1 0 0,-1 0 0,1-1 0,-1 1 0,1 0 0,-1-1 0,1 1 0,0 0 0,-1-1 0,1 1 0,-1 0 0,1-1 0,0 1 0,0-1 0,-1 1 0,1-1 0,-1 0 0,-16-23 0,6 4 0,1 0 0,0-1 0,2 0 0,1-1 0,-9-42 0,14 53 0,0 0 0,1-1 0,0 1 0,1 0 0,0-1 0,0 1 0,2 0 0,-1-1 0,2 1 0,-1 0 0,1 0 0,1 0 0,8-16 0,-9 21-59,1 1 0,0 0-1,0 1 1,0-1-1,0 1 1,1-1 0,0 1-1,0 1 1,0-1 0,0 1-1,1 0 1,-1 0 0,1 0-1,0 1 1,0 0-1,0 0 1,0 0 0,0 1-1,0 0 1,0 0 0,1 1-1,10 0 1,8 0-6767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2.714"/>
    </inkml:context>
    <inkml:brush xml:id="br0">
      <inkml:brushProperty name="width" value="0.05" units="cm"/>
      <inkml:brushProperty name="height" value="0.05" units="cm"/>
    </inkml:brush>
  </inkml:definitions>
  <inkml:trace contextRef="#ctx0" brushRef="#br0">20 218 24575,'0'-2'0,"-1"1"0,1-1 0,-1 0 0,1 1 0,-1-1 0,0 1 0,0 0 0,0-1 0,0 1 0,0 0 0,0-1 0,0 1 0,-2-1 0,-3-2 0,7 14 0,8 8 0,1 0 0,1-1 0,0 0 0,2 0 0,17 18 0,-13-15 0,5 7 0,57 63 0,-68-78 0,1-2 0,0 1 0,0-2 0,1 1 0,19 9 0,-28-17 0,0 0 0,1 0 0,-1 0 0,1-1 0,-1 1 0,1-1 0,-1 0 0,1 0 0,0-1 0,0 0 0,-1 0 0,1 0 0,0 0 0,-1 0 0,1-1 0,5-1 0,-6 0 0,0 0 0,0 0 0,0 0 0,-1 0 0,1-1 0,-1 1 0,1-1 0,-1 0 0,0 0 0,0 0 0,0 0 0,0-1 0,-1 1 0,0-1 0,1 0 0,-1 0 0,3-7 0,5-19 0,-1 0 0,-1-1 0,-2 0 0,-1 0 0,-1-1 0,-2 1 0,-1-1 0,-3-31 0,0 42 0,0 1 0,-1-1 0,0 1 0,-2 0 0,-1 0 0,-9-21 0,10 32 0,6 18 0,9 18 0,4-6-1365,2-2-5461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3.087"/>
    </inkml:context>
    <inkml:brush xml:id="br0">
      <inkml:brushProperty name="width" value="0.05" units="cm"/>
      <inkml:brushProperty name="height" value="0.05" units="cm"/>
    </inkml:brush>
  </inkml:definitions>
  <inkml:trace contextRef="#ctx0" brushRef="#br0">1 382 24575,'0'-4'0,"0"-7"0,0 3 0,4 9 0,7 3 0,6 5 0,0 12 0,2 6 0,2 3 0,2 1 0,2 5 0,1 1 0,2-2 0,-5-6-8191</inkml:trace>
  <inkml:trace contextRef="#ctx0" brushRef="#br0" timeOffset="1">56 0 24575,'-5'0'0,"-6"0"0,-1 5 0,1 6 0,3 1-8191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3.445"/>
    </inkml:context>
    <inkml:brush xml:id="br0">
      <inkml:brushProperty name="width" value="0.05" units="cm"/>
      <inkml:brushProperty name="height" value="0.05" units="cm"/>
    </inkml:brush>
  </inkml:definitions>
  <inkml:trace contextRef="#ctx0" brushRef="#br0">321 191 24575,'2'0'0,"1"-1"0,-1 1 0,0-1 0,0 0 0,0 0 0,0 0 0,0 0 0,0 0 0,0 0 0,0 0 0,0-1 0,0 1 0,-1-1 0,1 1 0,-1-1 0,1 0 0,-1 0 0,1 1 0,-1-1 0,0 0 0,0 0 0,0 0 0,0 0 0,0-1 0,-1 1 0,2-2 0,0-5 0,1 1 0,-1-1 0,-1 0 0,1 1 0,-1-13 0,-1 18 0,0-1 0,0 1 0,0 0 0,-1-1 0,1 1 0,-1 0 0,0-1 0,0 1 0,0 0 0,0 0 0,-1 0 0,1 0 0,-1 0 0,0 0 0,0 0 0,0 1 0,0-1 0,-4-3 0,2 3 0,0 0 0,0 1 0,0-1 0,0 1 0,-1 0 0,1 1 0,-1-1 0,1 1 0,-1 0 0,1 0 0,-1 0 0,-5 0 0,-1 0 0,0 1 0,0 1 0,0 0 0,0 0 0,0 1 0,1 1 0,-1-1 0,0 2 0,1-1 0,-17 10 0,15-5 0,0 0 0,0 1 0,1 0 0,0 1 0,1 1 0,0-1 0,1 2 0,0-1 0,1 1 0,0 1 0,1-1 0,0 1 0,1 1 0,-5 13 0,9-20 0,0-1 0,0 1 0,0-1 0,1 1 0,0 0 0,1-1 0,-1 1 0,1 0 0,0 0 0,1 0 0,0-1 0,0 1 0,0 0 0,1-1 0,0 1 0,0-1 0,1 1 0,-1-1 0,2 0 0,-1 0 0,0 0 0,1-1 0,0 1 0,1-1 0,-1 0 0,1 0 0,0 0 0,0-1 0,0 0 0,1 0 0,10 6 0,-4-4 14,0-1-1,0 0 0,1 0 0,0-2 1,0 1-1,0-2 0,0 1 1,25-1-1,-11-1-384,0-2-1,0-2 1,35-7 0,-2-3-6455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3.838"/>
    </inkml:context>
    <inkml:brush xml:id="br0">
      <inkml:brushProperty name="width" value="0.05" units="cm"/>
      <inkml:brushProperty name="height" value="0.05" units="cm"/>
    </inkml:brush>
  </inkml:definitions>
  <inkml:trace contextRef="#ctx0" brushRef="#br0">110 194 24575,'-1'0'0,"-1"0"0,1 1 0,-1-1 0,0 1 0,1-1 0,-1 1 0,1 0 0,-1-1 0,1 1 0,-1 0 0,1 0 0,-2 2 0,3-3 0,-1 0 0,1 1 0,0-1 0,0 0 0,-1 0 0,1 0 0,0 1 0,0-1 0,0 0 0,-1 1 0,1-1 0,0 0 0,0 0 0,0 1 0,0-1 0,0 0 0,-1 1 0,1-1 0,0 0 0,0 1 0,0-1 0,0 0 0,0 1 0,0-1 0,0 0 0,0 1 0,0-1 0,0 0 0,0 1 0,1-1 0,-1 0 0,0 1 0,0-1 0,0 0 0,0 1 0,0-1 0,1 0 0,-1 0 0,0 1 0,0-1 0,1 0 0,-1 0 0,0 1 0,0-1 0,1 0 0,-1 0 0,0 0 0,0 1 0,1-1 0,-1 0 0,0 0 0,1 0 0,-1 0 0,0 0 0,1 0 0,-1 0 0,0 0 0,1 0 0,-1 0 0,0 0 0,1 0 0,-1 0 0,0 0 0,1 0 0,18 2 0,0-1 0,0 0 0,0-2 0,0 0 0,-1-1 0,1-1 0,0-1 0,-1 0 0,0-2 0,0 0 0,31-15 0,-45 19 0,0-1 0,1 1 0,-1-1 0,0 0 0,-1 0 0,1 0 0,0 0 0,-1-1 0,0 0 0,0 1 0,0-1 0,0 0 0,-1-1 0,1 1 0,1-6 0,-3 7 0,0 1 0,-1-1 0,1 0 0,-1 1 0,0-1 0,1 0 0,-1 1 0,-1-1 0,1 0 0,0 1 0,-1-1 0,1 0 0,-1 1 0,0-1 0,0 0 0,0 1 0,0 0 0,0-1 0,-1 1 0,1 0 0,-1-1 0,0 1 0,1 0 0,-1 0 0,0 0 0,0 0 0,0 1 0,-3-3 0,-2-1 0,-1 0 0,1 0 0,-1 1 0,0 0 0,0 1 0,0-1 0,-1 2 0,1-1 0,-1 1 0,0 0 0,1 1 0,-1 0 0,0 0 0,0 1 0,-10 1 0,7 1 0,0-1 0,0 2 0,0 0 0,1 0 0,-1 1 0,1 1 0,0-1 0,0 2 0,0 0 0,-15 11 0,18-11 0,0 1 0,0 0 0,0 0 0,1 0 0,1 1 0,-1 0 0,1 0 0,1 1 0,-1 0 0,1 0 0,1 0 0,-5 14 0,7-15 0,0-1 0,0 1 0,1 0 0,0 0 0,1 0 0,0-1 0,0 1 0,1 0 0,0 0 0,0 0 0,0 0 0,1-1 0,1 1 0,-1-1 0,1 0 0,0 1 0,7 9 0,-6-10 7,1 0-1,0-1 0,0 1 0,1-1 1,-1 0-1,2-1 0,-1 0 1,0 0-1,1 0 0,0 0 1,0-1-1,0-1 0,1 1 0,-1-1 1,1 0-1,0-1 0,0 1 1,10 0-1,1 0-218,0-2 0,0 0 0,0-1-1,0-1 1,0 0 0,34-8 0,1-4-6614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4.166"/>
    </inkml:context>
    <inkml:brush xml:id="br0">
      <inkml:brushProperty name="width" value="0.05" units="cm"/>
      <inkml:brushProperty name="height" value="0.05" units="cm"/>
    </inkml:brush>
  </inkml:definitions>
  <inkml:trace contextRef="#ctx0" brushRef="#br0">112 358 24575,'-37'-15'0,"31"13"0,0 0 0,-1 0 0,2-1 0,-1 0 0,0 0 0,0 0 0,1-1 0,0 1 0,0-1 0,0-1 0,-6-5 0,10 9 0,1 0 0,0 1 0,0-1 0,0 0 0,-1 1 0,1-1 0,0 0 0,0 1 0,0-1 0,0 0 0,0 1 0,0-1 0,0 0 0,0 1 0,1-1 0,-1 0 0,0 1 0,0-1 0,0 0 0,1 1 0,-1-1 0,0 1 0,1-1 0,-1 1 0,1-1 0,-1 0 0,0 1 0,1 0 0,-1-1 0,1 1 0,0-1 0,-1 1 0,1-1 0,-1 1 0,1 0 0,-1 0 0,1-1 0,0 1 0,-1 0 0,2 0 0,28-11 0,210-32 0,-110 23 0,-80 11 0,329-73 0,-371 79 0,-1 2 0,-1-1 0,0 0 0,0 0 0,0-1 0,0 0 0,-1 0 0,1 0 0,-1 0 0,6-6 0,-10 9 0,-1 0 0,0-1 0,1 1 0,-1 0 0,0-1 0,0 1 0,1-1 0,-1 1 0,0-1 0,0 1 0,0-1 0,0 1 0,1-1 0,-1 1 0,0-1 0,0 1 0,0-1 0,0 1 0,0-1 0,0 1 0,0-1 0,0 1 0,0-1 0,-1 1 0,1-1 0,0 1 0,0 0 0,0-1 0,-1 0 0,-14-12 0,-24-2 0,37 14 0,-38-9 0,0 1 0,0 3 0,0 1 0,-1 1 0,-53 4 0,84 0 0,-1 0 0,0 1 0,0 1 0,0 0 0,-19 6 0,25-6 0,1 0 0,1 0 0,-1 0 0,0 0 0,0 0 0,1 1 0,-1 0 0,1 0 0,0 0 0,0 0 0,0 0 0,0 0 0,1 1 0,-1-1 0,1 1 0,0 0 0,-3 6 0,0 6 0,1-1 0,1 1 0,0 0 0,1 0 0,0 0 0,1 0 0,3 27 0,19 117 0,-17-135 0,61 270 0,-48-236 0,3 0 0,53 104 0,-60-140-682,29 39-1,-18-33-6143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4.835"/>
    </inkml:context>
    <inkml:brush xml:id="br0">
      <inkml:brushProperty name="width" value="0.05" units="cm"/>
      <inkml:brushProperty name="height" value="0.05" units="cm"/>
    </inkml:brush>
  </inkml:definitions>
  <inkml:trace contextRef="#ctx0" brushRef="#br0">443 445 24575,'5'-6'0,"0"0"0,0 0 0,-1 0 0,0 0 0,0-1 0,0 0 0,-1 0 0,0 0 0,-1 0 0,1 0 0,-1 0 0,0-1 0,-1 1 0,0-1 0,0 0 0,-1 1 0,0-1 0,0 1 0,-1-1 0,0 0 0,0 1 0,-1-1 0,0 1 0,0 0 0,-1 0 0,0-1 0,-6-11 0,3 8 0,-1 1 0,1 0 0,-2 0 0,1 1 0,-1-1 0,-1 2 0,1-1 0,-2 1 0,1 0 0,-1 1 0,0 0 0,0 1 0,-1 0 0,0 1 0,0 0 0,-22-7 0,23 10 0,1 0 0,-1 1 0,1 0 0,-1 1 0,1-1 0,-1 2 0,1-1 0,-1 2 0,1-1 0,-1 1 0,1 0 0,0 1 0,0 0 0,0 1 0,0 0 0,1 0 0,0 1 0,-14 9 0,13-6 0,0 0 0,1 0 0,-1 1 0,2 0 0,-1 0 0,1 1 0,1 0 0,0 0 0,0 1 0,1-1 0,1 1 0,-1 0 0,2 1 0,-5 19 0,6-19 0,0 0 0,1 1 0,0-1 0,1 0 0,1 1 0,-1-1 0,2 0 0,0 1 0,0-1 0,2 0 0,-1-1 0,6 14 0,-5-18 0,0 0 0,0 0 0,0 0 0,1 0 0,0-1 0,0 1 0,1-1 0,-1-1 0,1 1 0,1-1 0,-1 0 0,1 0 0,0-1 0,0 0 0,0 0 0,1-1 0,-1 0 0,1 0 0,9 2 0,-6-3 0,0 1 0,0-2 0,0 0 0,1 0 0,-1-1 0,0 0 0,0-1 0,1 0 0,-1-1 0,0 0 0,0-1 0,0 0 0,-1-1 0,1 0 0,-1 0 0,0-1 0,0-1 0,0 0 0,-1 0 0,0-1 0,0 0 0,0 0 0,-1-1 0,0-1 0,-1 1 0,0-1 0,0 0 0,-1 0 0,0-1 0,-1 0 0,0 0 0,0-1 0,-1 1 0,-1-1 0,0 0 0,0 0 0,-1 0 0,1-11 0,-3 28 0,0 0 0,1 0 0,0 1 0,0-1 0,1 0 0,0 0 0,2 7 0,-2-9 0,0 0 0,0 0 0,0 0 0,0 0 0,1 0 0,-1-1 0,1 1 0,0-1 0,0 0 0,0 0 0,1 0 0,-1 0 0,1 0 0,-1-1 0,6 3 0,0-1 0,1-1 0,0 0 0,1-1 0,-1 0 0,0 0 0,0-1 0,1-1 0,-1 0 0,1 0 0,-1-1 0,0 0 0,20-6 0,-10 2 0,0-1 0,-1-1 0,0-1 0,-1 0 0,30-19 0,-31 15 0,-1 0 0,0-1 0,0-1 0,-1 0 0,-1-1 0,-1-1 0,0 0 0,19-32 0,-28 40 0,0 0 0,0 0 0,-1-1 0,0 1 0,0-1 0,-1 0 0,-1 0 0,1 1 0,-1-19 0,-1 21 0,-1-1 0,1 1 0,-2 0 0,1-1 0,-1 1 0,0 0 0,0 0 0,-1 0 0,0 0 0,0 0 0,0 1 0,-1-1 0,1 1 0,-2 0 0,-4-5 0,4 5 0,1 1 0,-2 0 0,1 1 0,0-1 0,-1 1 0,0 0 0,0 0 0,0 1 0,0-1 0,0 2 0,0-1 0,-1 0 0,1 1 0,-7 0 0,9 0 0,0 1 0,0 0 0,0 0 0,0 0 0,0 0 0,0 1 0,0 0 0,0-1 0,0 1 0,1 1 0,-1-1 0,0 0 0,1 1 0,-1 0 0,0 0 0,1 0 0,0 0 0,0 1 0,0-1 0,0 1 0,0 0 0,0 0 0,-3 5 0,4-5 0,1 1 0,-1-1 0,1 0 0,0 1 0,0-1 0,1 1 0,-1-1 0,1 1 0,-1 0 0,1-1 0,1 1 0,-1-1 0,0 1 0,1-1 0,-1 1 0,1-1 0,0 1 0,1-1 0,-1 1 0,0-1 0,1 0 0,2 3 0,1 4 0,1 0 0,1-1 0,0 0 0,0-1 0,15 15 0,-2-7 0,1 0 0,0-1 0,1-1 0,30 14 0,99 36 0,-34-15 0,-109-46 0,0 1 0,-1 0 0,0 0 0,11 9 0,-17-13 0,0 1 0,0 0 0,0 0 0,-1-1 0,1 1 0,0 0 0,0 0 0,0 0 0,-1 0 0,1 0 0,0 0 0,-1 0 0,1 0 0,-1 1 0,1-1 0,-1 0 0,0 0 0,1 0 0,-1 1 0,0-1 0,0 0 0,0 0 0,0 0 0,0 1 0,0-1 0,0 0 0,0 0 0,0 1 0,-1-1 0,1 0 0,-1 0 0,1 0 0,-1 0 0,1 0 0,-1 1 0,1-1 0,-1 0 0,-1 1 0,-5 5 0,1-1 0,-2-1 0,1 1 0,0-1 0,-1 0 0,0 0 0,0-1 0,-14 5 0,3-2 0,0-1 0,0-1 0,-20 3 0,32-7-65,0 0 0,-1 0 0,1-1 0,0 0 0,-1 0 0,1-1 0,0 0 0,0 0 0,-1 0 0,1-1 0,0 0 0,1-1 0,-1 0 0,0 0 0,1 0 0,-1-1 0,1 0 0,0 0 0,0 0 0,-6-7 0,-10-15-6761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5.396"/>
    </inkml:context>
    <inkml:brush xml:id="br0">
      <inkml:brushProperty name="width" value="0.05" units="cm"/>
      <inkml:brushProperty name="height" value="0.05" units="cm"/>
    </inkml:brush>
  </inkml:definitions>
  <inkml:trace contextRef="#ctx0" brushRef="#br0">0 230 24575,'9'-33'0,"1"0"0,1 1 0,2 0 0,33-58 0,-46 89 0,0 1 0,0-1 0,1 1 0,-1-1 0,0 1 0,0-1 0,1 1 0,-1-1 0,0 1 0,1 0 0,-1-1 0,0 1 0,1 0 0,-1-1 0,1 1 0,-1 0 0,1-1 0,-1 1 0,1 0 0,-1 0 0,1-1 0,-1 1 0,1 0 0,-1 0 0,1 0 0,-1 0 0,1 0 0,-1 0 0,1 0 0,-1 0 0,1 0 0,0 0 0,9 15 0,0 32 0,-10-45 0,15 95 0,4-1 0,4-1 0,51 134 0,-63-202 0,20 52 0,73 131 0,-104-209 0,1 1 0,0 0 0,0-1 0,0 1 0,0-1 0,0 0 0,0 1 0,1-1 0,-1 0 0,0 1 0,1-1 0,-1 0 0,1 0 0,-1 0 0,1 0 0,0-1 0,3 2 0,-4-2 0,0 0 0,-1 0 0,1 0 0,0 0 0,0-1 0,0 1 0,0 0 0,0-1 0,0 1 0,-1-1 0,1 1 0,0-1 0,0 1 0,-1-1 0,1 0 0,0 1 0,-1-1 0,1 0 0,0 0 0,-1 1 0,1-1 0,-1 0 0,1 0 0,-1-1 0,5-9 0,-1 0 0,0 0 0,-1-1 0,2-14 0,-2 13 0,22-99 0,-4 10 0,44-127 0,-65 229 0,1-6 0,1 1 0,0-1 0,1 1 0,-1 0 0,1 0 0,0 0 0,0 0 0,6-6 0,-8 10 0,-1 1 0,0 0 0,0 0 0,0-1 0,0 1 0,1 0 0,-1 0 0,0 0 0,0-1 0,0 1 0,1 0 0,-1 0 0,0 0 0,0 0 0,1 0 0,-1 0 0,0-1 0,0 1 0,1 0 0,-1 0 0,0 0 0,1 0 0,-1 0 0,0 0 0,0 0 0,1 0 0,-1 0 0,0 0 0,0 0 0,1 0 0,-1 0 0,0 1 0,1-1 0,-1 0 0,2 10 0,-7 16 0,-3-3 0,0-1 0,-1 0 0,-1-1 0,-1 0 0,-24 33 0,-80 90 0,113-142 0,-41 33 0,47-38 0,0 1 0,0-1 0,0 1 0,0 0 0,0 0 0,1 1 0,-1-1 0,1 1 0,-1 0 0,1 0 0,-1 0 0,1 0 0,0 1 0,-1 0 0,1 0 0,0 0 0,-1 1 0,1 0 0,-1 0 0,1 0 0,-1 0 0,7 3 0,10 4 0,-1 1 0,0 0 0,24 17 0,-42-25 0,134 91 0,16 10 0,-112-80 0,2-1 0,55 20 0,-76-34 0,0 0 0,1-2 0,-1-1 0,1 0 0,0-2 0,43 0 0,-61-2-114,-1-1 1,1 1-1,0-1 0,0 1 0,0-1 1,-1 0-1,1-1 0,0 1 0,-1-1 1,1 1-1,5-5 0,4-7-6712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8.709"/>
    </inkml:context>
    <inkml:brush xml:id="br0">
      <inkml:brushProperty name="width" value="0.05" units="cm"/>
      <inkml:brushProperty name="height" value="0.05" units="cm"/>
    </inkml:brush>
  </inkml:definitions>
  <inkml:trace contextRef="#ctx0" brushRef="#br0">2 247 24575,'0'-20'0,"-1"-1"0,1 0 0,1 1 0,1-1 0,9-37 0,-10 53 0,0 1 0,1-1 0,0 1 0,0-1 0,0 1 0,1 0 0,-1 0 0,1 0 0,0 0 0,0 0 0,0 1 0,1-1 0,-1 1 0,1 0 0,0 0 0,0 0 0,0 0 0,0 1 0,0 0 0,1 0 0,-1 0 0,1 0 0,0 1 0,-1-1 0,1 1 0,6 0 0,0 0 0,1 0 0,-1 2 0,0-1 0,1 1 0,-1 1 0,0 0 0,0 1 0,0 0 0,0 1 0,-1 0 0,19 9 0,-16-5 0,0-1 0,0 2 0,-1-1 0,-1 2 0,1 0 0,-1 0 0,-1 1 0,14 17 0,-22-25 0,0 0 0,0 1 0,0-1 0,0 0 0,0 1 0,-1-1 0,1 1 0,-1 0 0,0-1 0,0 1 0,-1 0 0,1 0 0,-1 0 0,1 0 0,-1-1 0,-1 1 0,1 0 0,-2 7 0,0-5 0,0-1 0,0 0 0,-1 0 0,1 0 0,-1 0 0,0 0 0,-1-1 0,1 1 0,-1-1 0,0 0 0,-8 6 0,-2 1 0,0-1 0,-1-1 0,-1 0 0,1-1 0,-2 0 0,1-2 0,-25 7 0,-25-1-1365,39-10-5461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9.766"/>
    </inkml:context>
    <inkml:brush xml:id="br0">
      <inkml:brushProperty name="width" value="0.05" units="cm"/>
      <inkml:brushProperty name="height" value="0.05" units="cm"/>
    </inkml:brush>
  </inkml:definitions>
  <inkml:trace contextRef="#ctx0" brushRef="#br0">255 420 24575,'-23'-1'0,"1"-1"0,-31-7 0,-23-3 0,3 9 0,66 2 0,28 1 0,2 1 0,623-26-862,1-32-436,-407 34 1318,286-24-2136,523-53 571,-992 93 1444,270-41 822,-274 32-100,-52 16-537,0 0 0,0-1 0,0 1 1,0 0-1,0-1 0,0 1 0,0-1 1,0 0-1,0 1 0,0-1 0,-1 0 0,1 1 1,0-1-1,0 0 0,-1 0 0,2-1 1,-2 1-57,0 1 1,0-1-1,0 1 1,0 0 0,0-1-1,-1 1 1,1-1-1,0 1 1,0 0-1,0-1 1,-1 1 0,1 0-1,0-1 1,0 1-1,-1 0 1,1-1 0,0 1-1,0 0 1,-1 0-1,1-1 1,0 1-1,-1 0 1,1 0 0,-1 0-1,1-1 1,0 1-1,-1 0 1,0 0 0,-35-9 1056,33 8-939,-190-29-443,155 21-6529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0.168"/>
    </inkml:context>
    <inkml:brush xml:id="br0">
      <inkml:brushProperty name="width" value="0.05" units="cm"/>
      <inkml:brushProperty name="height" value="0.05" units="cm"/>
    </inkml:brush>
  </inkml:definitions>
  <inkml:trace contextRef="#ctx0" brushRef="#br0">644 16 24575,'0'-1'0,"-1"0"0,1 0 0,0 1 0,0-1 0,-1 0 0,1 0 0,0 1 0,-1-1 0,1 0 0,0 1 0,-1-1 0,1 0 0,-1 1 0,0-1 0,1 1 0,-1-1 0,1 1 0,-1-1 0,0 1 0,1-1 0,-1 1 0,0 0 0,0-1 0,1 1 0,-1 0 0,0 0 0,0-1 0,1 1 0,-1 0 0,0 0 0,0 0 0,-1 0 0,-28 0 0,11 4 0,0 0 0,1 0 0,-1 2 0,1 0 0,-34 18 0,-81 55 0,101-57 0,0 1 0,2 2 0,1 1 0,0 1 0,2 2 0,-44 60 0,62-75 0,0 1 0,1 0 0,1 0 0,0 1 0,1 0 0,1 0 0,-6 34 0,9-38 0,1 0 0,1 0 0,0 0 0,1 0 0,0-1 0,0 1 0,2 0 0,-1-1 0,2 1 0,-1-1 0,1 0 0,10 17 0,-3-10 0,0 0 0,2-1 0,0-1 0,1 0 0,1-1 0,0-1 0,1 0 0,0-1 0,1 0 0,35 18 0,-9-8 0,1-3 0,1-1 0,77 21 0,-62-25 0,1-1 0,0-4 0,1-2 0,0-3 0,0-2 0,0-3 0,112-16 0,-155 13 0,-1-1 0,0 0 0,0-2 0,0 0 0,-1-1 0,0-1 0,21-13 0,-32 17 0,-1 1 0,0-1 0,1-1 0,-2 1 0,1-1 0,0 0 0,-1 0 0,0 0 0,0-1 0,-1 1 0,1-1 0,-1 0 0,-1 0 0,1 0 0,-1 0 0,0-1 0,0 1 0,-1-1 0,1 1 0,-2-1 0,1 1 0,-1-1 0,-1-12 0,-1 2 0,-2 0 0,0 0 0,-1 0 0,-1 1 0,0 0 0,-1 0 0,-1 0 0,0 1 0,-1 1 0,-1-1 0,-17-19 0,-12-9 0,-1 1 0,-49-38 0,42 40 30,-2 2 0,-1 3 0,-90-48 0,109 68-195,-1 1 0,0 1 0,-1 2 0,0 1 0,0 1 0,-1 2 0,0 2 0,-35-2 0,2 8-6661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46.040"/>
    </inkml:context>
    <inkml:brush xml:id="br0">
      <inkml:brushProperty name="width" value="0.05" units="cm"/>
      <inkml:brushProperty name="height" value="0.05" units="cm"/>
    </inkml:brush>
  </inkml:definitions>
  <inkml:trace contextRef="#ctx0" brushRef="#br0">109 213 24575,'1'0'0,"0"0"0,0 0 0,0-1 0,0 1 0,0 0 0,0-1 0,0 1 0,0-1 0,0 1 0,-1-1 0,1 0 0,0 1 0,0-1 0,-1 0 0,1 1 0,0-1 0,-1 0 0,1 0 0,0 1 0,-1-1 0,1 0 0,-1 0 0,0 0 0,1 0 0,-1 0 0,0 0 0,1 0 0,-1 0 0,0 0 0,0 0 0,0 0 0,0 0 0,0 0 0,0-1 0,0 0 0,0 0 0,0-1 0,0 1 0,0 0 0,0 0 0,-1-1 0,1 1 0,-1 0 0,0 0 0,1 0 0,-1 0 0,0 0 0,0 0 0,-3-4 0,3 5 0,0 0 0,-1-1 0,1 1 0,-1 0 0,1 0 0,-1 0 0,1 0 0,-1 1 0,0-1 0,0 0 0,1 1 0,-1-1 0,0 1 0,0-1 0,0 1 0,1 0 0,-1 0 0,0 0 0,0 0 0,0 0 0,0 0 0,0 1 0,1-1 0,-1 0 0,0 1 0,0 0 0,1-1 0,-1 1 0,0 0 0,1 0 0,-1 0 0,1 0 0,-1 0 0,1 0 0,-1 0 0,1 1 0,0-1 0,-1 0 0,1 1 0,-1 1 0,-4 4 0,1 0 0,0-1 0,1 2 0,0-1 0,0 0 0,0 1 0,-4 14 0,5-7 0,0-1 0,0 1 0,2 0 0,0 0 0,0 0 0,1 0 0,1 0 0,1 0 0,0 0 0,1 0 0,0-1 0,2 1 0,-1-1 0,2 0 0,0 0 0,0-1 0,1 0 0,1 0 0,0 0 0,1-1 0,1 0 0,-1-1 0,19 16 0,-13-13 0,1-1 0,0-1 0,1 0 0,0-1 0,1-1 0,0-1 0,1 0 0,0-2 0,0 0 0,1-1 0,0-1 0,0 0 0,0-2 0,0 0 0,1-2 0,37-1 0,-40-2 0,-1 0 0,0-2 0,0 0 0,0 0 0,0-2 0,-1 0 0,0-1 0,0 0 0,0-2 0,-1 0 0,-1 0 0,1-1 0,20-21 0,-25 22 0,-2-1 0,1 0 0,-1 0 0,-1-1 0,0 0 0,0 0 0,-1-1 0,-1 0 0,0 0 0,0 0 0,-1-1 0,-1 1 0,0-1 0,-1 0 0,0 0 0,-1 0 0,0 0 0,-3-24 0,-1 13 0,-1 1 0,-1-1 0,-1 1 0,-1 1 0,-1-1 0,-1 1 0,-1 0 0,-1 1 0,0 0 0,-2 1 0,0 1 0,-2 0 0,-17-19 0,28 35 0,0 0 0,1 0 0,-1 0 0,0 1 0,0 0 0,-1 0 0,1 0 0,0 0 0,-1 0 0,1 1 0,-6-1 0,9 2 0,0 0 0,0 0 0,0 0 0,0 0 0,0 0 0,-1 0 0,1 0 0,0 0 0,0 0 0,0 1 0,0-1 0,0 0 0,0 1 0,0-1 0,0 1 0,0-1 0,0 1 0,0-1 0,0 1 0,-1 1 0,1-1 0,1 1 0,-1-1 0,0 1 0,0-1 0,1 1 0,-1 0 0,1-1 0,-1 1 0,1 0 0,0 0 0,0-1 0,-1 1 0,1 0 0,1-1 0,-1 1 0,0 0 0,1 2 0,0 2-105,1 0 0,0 0 0,0-1 0,1 1 0,0-1 0,0 1 0,0-1 0,0 0 0,1 0 0,0 0 0,0-1 0,7 6 0,10 10-6721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46.383"/>
    </inkml:context>
    <inkml:brush xml:id="br0">
      <inkml:brushProperty name="width" value="0.05" units="cm"/>
      <inkml:brushProperty name="height" value="0.05" units="cm"/>
    </inkml:brush>
  </inkml:definitions>
  <inkml:trace contextRef="#ctx0" brushRef="#br0">28 35 24575,'0'-5'0,"0"-6"0,-4-1 0,-2 5 0,0 10 0,1 8 0,2 8 0,1 9 0,1 9 0,5 8 0,2 10 0,4 5 0,2 2 0,2-6 0,-1-2 0,2-11 0,-2-12-8191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46.727"/>
    </inkml:context>
    <inkml:brush xml:id="br0">
      <inkml:brushProperty name="width" value="0.05" units="cm"/>
      <inkml:brushProperty name="height" value="0.05" units="cm"/>
    </inkml:brush>
  </inkml:definitions>
  <inkml:trace contextRef="#ctx0" brushRef="#br0">1926 109 24575,'-19'-5'0,"-1"1"0,1 1 0,-1 1 0,1 1 0,-1 0 0,1 2 0,-1 0 0,-26 5 0,13-2 0,-106 16-237,1 5 0,2 7 0,1 6 0,-177 74 0,218-73 237,3 4 0,-153 97 0,207-114 0,0 0 0,2 3 0,2 1 0,0 1 0,2 2 0,1 1 0,2 1 0,-39 64 0,56-76 0,0-1 0,1 2 0,2-1 0,0 1 0,2 0 0,0 1 0,2 0 0,0 0 0,2 0 0,1 0 0,1 0 0,1 0 0,1 0 0,1 0 0,2 0 0,0-1 0,2 1 0,0-2 0,2 1 0,0-1 0,25 43 0,-9-26-18,0-1-1,3-1 1,1-2-1,58 56 1,-39-48-60,1-3 1,107 66 0,-63-55-74,3-4 1,1-4-1,200 60 0,-198-77 91,0-5-1,154 14 1,-171-30 57,1-4 1,-1-3 0,134-20 0,-158 11 3,1-3 1,-2-3-1,0-1 1,-1-4-1,87-44 1,-101 41-18,0-2 0,-2-1 0,-1-2 0,-2-2 0,-1-1 0,-1-2 0,47-60 0,-53 54-28,-2-1 1,-1 0-1,-3-2 1,-1-1-1,-2-1 0,-3-1 1,-1 0-1,-2-1 0,-3-1 1,-1 0-1,-3 0 0,-1-1 1,-3 0-1,-3-51 1,-3 55 31,-1 1 0,-2-1 0,-2 1 0,-2 0 0,-2 1 0,-2 0 0,-2 1 1,-1 1-1,-3 0 0,-1 2 0,-1 0 0,-3 1 0,-1 2 0,-1 1 0,-49-48 0,36 47-61,-2 3 0,-1 1 0,-1 3 0,-1 1 0,-2 2 0,-1 2 0,-1 3 0,-1 1 0,-101-24 0,54 23-6,-1 5 1,-1 3-1,-1 6 0,-143 6 1,98 11-641,-262 53 0,176-9-1645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49.992"/>
    </inkml:context>
    <inkml:brush xml:id="br0">
      <inkml:brushProperty name="width" value="0.05" units="cm"/>
      <inkml:brushProperty name="height" value="0.05" units="cm"/>
    </inkml:brush>
  </inkml:definitions>
  <inkml:trace contextRef="#ctx0" brushRef="#br0">252 365 24575,'-11'-2'0,"0"1"0,0-1 0,1-1 0,-1 0 0,-15-7 0,16 6 0,1 0 0,-1 1 0,1 1 0,-1-1 0,0 1 0,-19-1 0,25 4 0,1-1 0,0 1 0,0-1 0,0 1 0,0 0 0,0 0 0,0 1 0,0-1 0,1 1 0,-1-1 0,0 1 0,1 0 0,-1 0 0,1 0 0,0 0 0,0 0 0,0 1 0,0-1 0,0 1 0,0-1 0,0 1 0,1 0 0,-1 0 0,1 0 0,0 0 0,0 0 0,-1 3 0,-3 11 0,1-1 0,0 1 0,2 0 0,0 1 0,0-1 0,2 0 0,2 30 0,3-7 0,1 0 0,14 47 0,-9-48 0,1-1 0,3 0 0,1 0 0,32 54 0,-38-76 0,0-1 0,0-1 0,1 0 0,1 0 0,1-1 0,0 0 0,0-1 0,1-1 0,1 0 0,0-1 0,0 0 0,29 12 0,-35-19 0,0 0 0,0 0 0,0-1 0,1 0 0,-1-1 0,1 0 0,-1 0 0,1-1 0,0 0 0,-1-1 0,1 0 0,-1-1 0,1 0 0,-1 0 0,0-1 0,0 0 0,0 0 0,0-1 0,14-9 0,-11 5 0,0-1 0,0-1 0,-1 0 0,0 0 0,0-1 0,-1 0 0,-1-1 0,0 0 0,-1-1 0,0 1 0,11-28 0,-9 18 0,-2-1 0,-1-1 0,-1 0 0,0 0 0,-2 0 0,-1 0 0,0-48 0,-4 52 0,-1 0 0,0 1 0,-1-1 0,-2 1 0,1 0 0,-2 0 0,-1 1 0,0 0 0,-1 0 0,-15-24 0,17 34 0,0-1 0,-1 1 0,0 0 0,-11-9 0,17 15 0,0 1 0,-1-1 0,1 1 0,-1 0 0,1 0 0,-1-1 0,1 1 0,-1 0 0,0 0 0,1 1 0,-1-1 0,0 0 0,0 1 0,1-1 0,-1 1 0,0-1 0,0 1 0,0 0 0,0 0 0,0 0 0,0 0 0,0 0 0,1 0 0,-1 0 0,0 1 0,0-1 0,0 1 0,0-1 0,1 1 0,-4 1 0,4-1 0,0 1 0,0-1 0,1 0 0,-1 1 0,0-1 0,0 1 0,1-1 0,-1 1 0,1-1 0,-1 1 0,1 0 0,0-1 0,-1 1 0,1-1 0,0 1 0,0 0 0,0-1 0,1 1 0,-1 0 0,0-1 0,0 1 0,1-1 0,0 4 0,16 36 0,-8-26 0,0 1 0,2-1 0,-1-1 0,2 0 0,0 0 0,1-1 0,0-1 0,0 0 0,2-1 0,-1 0 0,2-1 0,-1-1 0,1 0 0,26 9 0,-30-13 0,1-1 0,0-1 0,-1 0 0,1-1 0,0 0 0,1-1 0,-1 0 0,0-1 0,15-2 0,-18 1 0,0-1 0,0-1 0,-1 1 0,1-2 0,-1 1 0,0-1 0,1-1 0,-2 1 0,1-2 0,0 1 0,-1-1 0,13-13 0,-12 11 0,-1-1 0,-1-1 0,1 0 0,-1 0 0,-1 0 0,0-1 0,-1 0 0,0 0 0,0 0 0,-1-1 0,-1 1 0,0-1 0,-1 0 0,0 0 0,0 0 0,-1 0 0,-1-1 0,-1-15 0,-1 10 0,-1 0 0,0 0 0,-1 0 0,-1 1 0,0-1 0,-2 1 0,0 0 0,-1 1 0,0 0 0,-2 0 0,-16-22 0,12 20-80,-1 1 0,0 1-1,-2 0 1,0 1 0,0 1-1,-1 1 1,-1 0 0,0 2-1,-1 0 1,0 1 0,-1 1 0,0 0-1,0 2 1,-1 1 0,0 0-1,-41-4 1,26 9-6746</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50.337"/>
    </inkml:context>
    <inkml:brush xml:id="br0">
      <inkml:brushProperty name="width" value="0.05" units="cm"/>
      <inkml:brushProperty name="height" value="0.05" units="cm"/>
    </inkml:brush>
  </inkml:definitions>
  <inkml:trace contextRef="#ctx0" brushRef="#br0">216 492 24575,'4'-5'0,"0"0"0,0 0 0,-1 0 0,0-1 0,0 1 0,0-1 0,-1 0 0,0 1 0,0-1 0,2-8 0,7-62 0,-10 51 0,0 1 0,-1-1 0,-2 0 0,0 1 0,-9-37 0,9 51 0,-1 0 0,0 1 0,-1-1 0,0 0 0,0 1 0,-1 0 0,0 0 0,-1 0 0,0 1 0,0 0 0,-1 0 0,0 1 0,0-1 0,-1 1 0,-15-10 0,21 15 0,-1 0 0,1 1 0,-1-1 0,0 1 0,0 0 0,0-1 0,1 1 0,-1 1 0,0-1 0,0 0 0,-1 1 0,1-1 0,0 1 0,0 0 0,0 0 0,0 0 0,0 0 0,0 1 0,0-1 0,0 1 0,0 0 0,0 0 0,0 0 0,0 0 0,0 1 0,1-1 0,-1 1 0,0-1 0,1 1 0,-1 0 0,1 0 0,0 0 0,0 0 0,0 1 0,0-1 0,0 0 0,0 1 0,0 0 0,1-1 0,-2 4 0,-3 7 0,0 0 0,1 0 0,0 1 0,1-1 0,0 1 0,1 0 0,-1 22 0,3-1 0,1 0 0,2 0 0,1 0 0,2-1 0,2 1 0,1-1 0,18 49 0,13 15 0,60 110 0,48 58 0,82 172 0,-227-433-56,21 60 239,-22-60-318,0 0-1,0 0 0,0 0 1,-1 1-1,0-1 0,0 0 1,0 0-1,0 0 0,-1 0 1,-2 9-1,-7 7-6690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50.679"/>
    </inkml:context>
    <inkml:brush xml:id="br0">
      <inkml:brushProperty name="width" value="0.05" units="cm"/>
      <inkml:brushProperty name="height" value="0.05" units="cm"/>
    </inkml:brush>
  </inkml:definitions>
  <inkml:trace contextRef="#ctx0" brushRef="#br0">1 341 24575,'0'-9'0,"0"-8"0,0-10 0,0-6 0,4-1 0,7 1 0,10 0 0,7 2 0,7 6 0,3 2 0,-1 1 0,3 5 0,-1 4 0,-7 0 0,-8 2-8191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51.070"/>
    </inkml:context>
    <inkml:brush xml:id="br0">
      <inkml:brushProperty name="width" value="0.05" units="cm"/>
      <inkml:brushProperty name="height" value="0.05" units="cm"/>
    </inkml:brush>
  </inkml:definitions>
  <inkml:trace contextRef="#ctx0" brushRef="#br0">22 982 24575,'-16'9'0,"11"-8"0,10-7 0,25-15 0,1 2 0,0 0 0,1 2 0,41-15 0,-1-1 0,1372-595-1792,-884 415 1481,-537 209 673,-23 5-338,0-1 1,0 1-1,0-1 1,0 0-1,0 1 0,-1-1 1,1 1-1,0-1 1,0 1-1,0-1 1,0 0-1,0 1 1,-1-1-1,1 0 1,0 1-1,0-1 0,-1 1 1,1-1-1,0 0 1,0 0-1,-1 1 1,1-1-1,0 0 1,-1 1-1,1-1 1,-1 0-1,0 0 0,-40 31-87,37-28-522,-30 20-5901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51.693"/>
    </inkml:context>
    <inkml:brush xml:id="br0">
      <inkml:brushProperty name="width" value="0.05" units="cm"/>
      <inkml:brushProperty name="height" value="0.05" units="cm"/>
    </inkml:brush>
  </inkml:definitions>
  <inkml:trace contextRef="#ctx0" brushRef="#br0">188 2052 24575,'-14'-8'0,"0"-1"0,1 0 0,0-1 0,1-1 0,0 0 0,1 0 0,0-1 0,1-1 0,0 0 0,1 0 0,1-1 0,0 0 0,0-1 0,2 1 0,0-1 0,0-1 0,2 1 0,0-1 0,-2-16 0,4 11 0,2 0 0,0 0 0,1 0 0,1-1 0,2 2 0,0-1 0,0 0 0,16-37 0,1 6 0,2 2 0,35-55 0,-9 27-75,3 2 0,3 2 0,4 3 0,3 2-1,3 3 1,121-95 0,-85 87-30,4 4 0,2 5-1,4 4 1,161-63 0,-78 52-232,2 8 1,279-53 0,-225 75-169,396-17 1,-491 55 320,0 6 0,-1 7 0,264 51 0,-322-38 0,-2 5 1,137 58-1,-162-53 205,0 3 0,-3 3-1,109 82 1,-100-59-118,115 126 0,45 88 679,-18-19 1908,-177-213-1802,74 63 0,-94-90-685,0-1 0,1-1-1,1-1 1,0-1 0,0-1 0,36 12 0,-56-22-3,0 0 0,0 0 0,0-1 0,0 1 0,0-1 0,1 1 0,-1-1 0,0 0 0,0 0 0,1 0 0,-1 0 0,0-1 0,0 1 0,1 0 0,-1-1 0,0 0 0,0 1 0,0-1 0,0 0 0,0 0 0,0 0 0,0 0 0,0-1 0,0 1 0,1-2 0,-2 1 0,0 0 0,0 1 0,0-1 0,-1 0 0,1 0 0,-1 0 0,1 1 0,-1-1 0,0 0 0,1 0 0,-1 0 0,0 0 0,0 0 0,-1 0 0,1 0 0,0 0 0,-1 1 0,1-1 0,-1 0 0,1 0 0,-1 0 0,0 1 0,0-1 0,0 0 0,0 1 0,0-1 0,0 1 0,0-1 0,0 1 0,-2-2 0,-4-5 0,-1 1 0,0 0 0,0 0 0,0 1 0,-1 0 0,1 1 0,-2-1 0,1 2 0,0-1 0,-1 1 0,0 1 0,-19-5 0,9 4 0,0 1 0,0 0 0,-1 2 0,1 0 0,-34 3 0,36 0 0,2 1 0,-26 7 0,35-8 0,1 0 0,0 1 0,0 0 0,0 0 0,0 0 0,0 0 0,0 1 0,1 0 0,-6 5 0,10-8 0,0 0 0,1 0 0,-1-1 0,0 1 0,1 0 0,-1 0 0,1 0 0,-1 0 0,1-1 0,0 1 0,-1 0 0,1 0 0,0 0 0,0 0 0,0 0 0,0 0 0,-1 0 0,1 0 0,0 0 0,1 0 0,-1 0 0,0 0 0,0 0 0,0 0 0,1 0 0,-1 0 0,0 0 0,1 0 0,-1 0 0,1-1 0,-1 1 0,1 0 0,-1 0 0,1 0 0,0-1 0,-1 1 0,1 0 0,0-1 0,-1 1 0,1 0 0,0-1 0,0 1 0,0-1 0,0 0 0,1 1 0,4 3 0,0-1 0,-1-1 0,1 1 0,1-1 0,8 2 0,6 0 0,-1-1 0,1-1 0,0-1 0,0-1 0,-1-1 0,1-1 0,0-1 0,-1 0 0,27-9 0,-39 9 0,1 0 0,0 0 0,-1-1 0,0-1 0,0 1 0,0-1 0,-1-1 0,0 0 0,0 1 0,8-10 0,-11 10 0,0 0 0,0-1 0,-1 1 0,0-1 0,0 0 0,0 0 0,-1 0 0,0 0 0,0 0 0,0-1 0,-1 1 0,0 0 0,0-1 0,-1 1 0,0-13 0,-1 6 0,0 1 0,-1 0 0,0-1 0,-1 1 0,-1 0 0,0 0 0,0 1 0,-1-1 0,-9-15 0,14 26 0,0 1 0,0 0 0,0 0 0,-1 0 0,1-1 0,0 1 0,0 0 0,0 0 0,0-1 0,0 1 0,0 0 0,0 0 0,0 0 0,-1-1 0,1 1 0,0 0 0,0 0 0,0 0 0,0 0 0,-1-1 0,1 1 0,0 0 0,0 0 0,0 0 0,-1 0 0,1 0 0,0 0 0,0 0 0,0 0 0,-1-1 0,1 1 0,0 0 0,0 0 0,-1 0 0,1 0 0,0 0 0,0 0 0,-1 0 0,1 0 0,0 1 0,0-1 0,-1 0 0,1 0 0,0 0 0,0 0 0,0 0 0,-1 0 0,1 0 0,0 0 0,0 1 0,0-1 0,-1 0 0,1 0 0,0 0 0,0 0 0,0 1 0,0-1 0,0 0 0,-1 0 0,1 0 0,0 1 0,0-1 0,0 0 0,-4 18 0,3-14 0,-10 61-1365,5-30-5461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9.117"/>
    </inkml:context>
    <inkml:brush xml:id="br0">
      <inkml:brushProperty name="width" value="0.05" units="cm"/>
      <inkml:brushProperty name="height" value="0.05" units="cm"/>
    </inkml:brush>
  </inkml:definitions>
  <inkml:trace contextRef="#ctx0" brushRef="#br0">248 77 24575,'9'6'0,"-12"-16"0,-14-16 0,12 21 0,-1 0 0,1 1 0,-1 0 0,0 0 0,-1 0 0,1 1 0,-1 0 0,1 0 0,-1 0 0,0 1 0,0 0 0,0 1 0,0-1 0,0 1 0,-1 1 0,1-1 0,0 1 0,0 0 0,-10 2 0,12-1 0,1-1 0,0 1 0,-1 0 0,1 0 0,0 0 0,0 1 0,0 0 0,0-1 0,0 1 0,0 1 0,0-1 0,1 1 0,-1-1 0,1 1 0,0 0 0,-1 0 0,1 0 0,1 1 0,-1-1 0,0 1 0,1 0 0,0-1 0,0 1 0,0 0 0,0 0 0,1 0 0,-1 1 0,1-1 0,0 0 0,1 0 0,-1 1 0,0 7 0,1-10 0,0 1 0,0 0 0,0 0 0,0 0 0,1-1 0,-1 1 0,1 0 0,0 0 0,0-1 0,0 1 0,0 0 0,0-1 0,0 1 0,1-1 0,-1 0 0,1 1 0,0-1 0,-1 0 0,1 0 0,0 0 0,0 0 0,1 0 0,-1 0 0,0-1 0,0 1 0,1-1 0,-1 0 0,1 0 0,0 1 0,-1-2 0,1 1 0,0 0 0,-1 0 0,1-1 0,3 1 0,3-1 0,0 1 0,0-1 0,0-1 0,-1 0 0,1 0 0,0-1 0,0 0 0,-1 0 0,16-7 0,78-48 0,-102 57 2,1-1 0,0 0 0,0 1 0,0-1 0,0 1 0,0-1 0,-1 1 0,1 0 0,0-1 0,0 1 0,0 0 0,0 0 0,0 0 0,0-1 0,0 1 0,0 0 0,0 0 0,0 0 0,0 1 0,0-1 0,0 0 0,0 0 0,0 0 0,0 1 0,0-1-1,0 1 1,0-1 0,0 1 0,0-1 0,-1 1 0,1-1 0,0 1 0,0 0 0,-1-1 0,1 1 0,0 0 0,-1-1 0,1 1 0,0 0 0,-1 0 0,1 0 0,-1 0 0,0 0 0,1 0 0,-1 0 0,0 0 0,1 0 0,-1 1 0,2 6-179,-1 1 0,0-1 0,-1 1 0,0 13 0,-1-15-400,1 17-6249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6.118"/>
    </inkml:context>
    <inkml:brush xml:id="br0">
      <inkml:brushProperty name="width" value="0.05" units="cm"/>
      <inkml:brushProperty name="height" value="0.05" units="cm"/>
    </inkml:brush>
  </inkml:definitions>
  <inkml:trace contextRef="#ctx0" brushRef="#br0">143 56 24575,'-35'-24'0,"31"21"0,0 0 0,1 0 0,-1 0 0,-1 0 0,1 0 0,0 1 0,-1 0 0,1 0 0,-1 0 0,1 1 0,-1-1 0,-7 0 0,11 2 0,0 0 0,0 0 0,0 0 0,0 1 0,0-1 0,0 0 0,0 1 0,0-1 0,0 1 0,0-1 0,0 1 0,0-1 0,0 1 0,0-1 0,1 1 0,-1 0 0,0 0 0,0-1 0,1 1 0,-1 0 0,1 0 0,-1 0 0,0 1 0,-9 26 0,5 0 0,1 0 0,1 0 0,1 37 0,11 91 0,-5-95 0,138 2312-2950,-141-2360 2949,29 535-567,-33-3 267,-2-476 691,-2 47 593,7-102-750,1 0 1,0 0-1,1 0 0,1 0 0,6 23 1,-7-32-191,0-1 0,0 0 0,1 0 0,-1 0 0,1-1 0,0 1 0,0-1 0,0 1 0,1-1 0,-1 0 0,1 0 0,-1 0 0,1-1 1,0 1-1,0-1 0,0 0 0,0 0 0,1-1 0,-1 1 0,0-1 0,1 0 0,-1 0 0,9 1 0,9 0-46,0-1 0,1-1-1,35-4 1,-41 2 30,368-41-10,-88 8-205,1071-60-3725,0 66 2369,-508 52 1737,-835-21-58,-4-1 586,-1 0-1,39-4 1,-57 3-670,-1 0-1,0 0 1,0 0 0,1 0 0,-1-1 0,0 1-1,0 0 1,1-1 0,-1 1 0,0 0 0,0-1-1,0 0 1,1 1 0,-1-1 0,0 0 0,0 1-1,0-1 1,0 0 0,0 0 0,-1 0 0,1 0-1,0 0 1,0 0 0,-1 0 0,1 0 0,0 0-1,-1 0 1,1-1 0,-1 1 0,1 0 0,-1 0-1,0 0 1,1-1 0,-1 1 0,0 0 0,0-1-1,0 1 1,0 0 0,0 0 0,0-1 0,-1 1-1,0-2 1,-1-6 117,-2 1-1,1-1 0,-1 1 1,-1 0-1,-6-9 1,0-1-219,-16-35 51,3 0 0,2-2 0,3 0 0,2-2 0,3 0 0,2 0 0,-8-104 0,2-375-55,33-2-773,-6 276 703,3-1034 125,-16 1105 0,-28-191 0,29 365 56,-13-71-176,14 81 210,0 0 1,0 1-1,-1-1 0,0 1 1,0 0-1,0-1 1,-1 1-1,1 1 1,-10-11-1,11 14-80,0 0 0,0 1-1,0 0 1,0-1 0,-1 1-1,1 0 1,0 0 0,0 0 0,-1 1-1,1-1 1,0 0 0,-1 1-1,1 0 1,-1-1 0,1 1-1,-1 0 1,1 0 0,-4 1 0,-46 13-42,36-9 47,-148 42 84,-2-8 0,-181 18 0,3-21-895,-3-9-3306,334-27 3865,-2122 75-3626,2067-76 3771,40-1 237,0 1 0,0 2 0,0 1-1,0 1 1,-35 9 0,62-11 6,0-1 1,0 0-1,0 0 1,-1 1-1,1-1 1,0 0-1,0 1 0,0-1 1,0 1-1,0 0 1,0-1-1,0 1 1,0 0-1,1-1 1,-1 1-1,0 0 0,0 0 1,0 0-1,1 0 1,-2 1-1,2-1-61,0 0 0,0 0 0,1-1 0,-1 1 0,0 0 1,0-1-1,0 1 0,1 0 0,-1 0 0,0-1 0,1 1 0,-1 0 0,0-1 0,1 1 0,-1-1 0,1 1 0,-1-1 0,1 1 0,-1-1 0,1 1 0,-1-1 0,2 1 0,5 4 249,-1-1 0,1-1 0,0 0 0,11 4 0,16 4-533,54 9 1,-48-13-6633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6.510"/>
    </inkml:context>
    <inkml:brush xml:id="br0">
      <inkml:brushProperty name="width" value="0.05" units="cm"/>
      <inkml:brushProperty name="height" value="0.05" units="cm"/>
    </inkml:brush>
  </inkml:definitions>
  <inkml:trace contextRef="#ctx0" brushRef="#br0">127 83 24575,'-8'6'0,"-1"0"0,1 0 0,-1-1 0,0-1 0,0 1 0,0-1 0,-1-1 0,1 0 0,-19 4 0,14-4 0,10 0 0,12-2 0,17-1 0,205-35 0,-98 11 0,371-52 0,-487 72 60,-39 7-1485,-7 3-5401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6.840"/>
    </inkml:context>
    <inkml:brush xml:id="br0">
      <inkml:brushProperty name="width" value="0.05" units="cm"/>
      <inkml:brushProperty name="height" value="0.05" units="cm"/>
    </inkml:brush>
  </inkml:definitions>
  <inkml:trace contextRef="#ctx0" brushRef="#br0">72 73 24575,'-4'4'0,"-1"0"0,0 0 0,0-1 0,-1 0 0,-8 4 0,-15 9 0,29-16 0,0 0 0,0 0 0,-1 0 0,1 1 0,0-1 0,0 0 0,0 0 0,0 0 0,-1 0 0,1 0 0,0 0 0,0 0 0,0 1 0,0-1 0,-1 0 0,1 0 0,0 0 0,0 0 0,0 1 0,0-1 0,0 0 0,0 0 0,0 0 0,0 0 0,0 1 0,-1-1 0,1 0 0,0 0 0,0 0 0,0 1 0,0-1 0,0 0 0,0 0 0,0 0 0,0 1 0,0-1 0,1 0 0,-1 0 0,0 0 0,0 1 0,0-1 0,0 0 0,0 0 0,11 3 0,17-4 0,383-63 0,-251 35 0,-53 8-1365,-70 12-5461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7.227"/>
    </inkml:context>
    <inkml:brush xml:id="br0">
      <inkml:brushProperty name="width" value="0.05" units="cm"/>
      <inkml:brushProperty name="height" value="0.05" units="cm"/>
    </inkml:brush>
  </inkml:definitions>
  <inkml:trace contextRef="#ctx0" brushRef="#br0">26 35 24575,'-22'28'0,"21"-28"0,1 1 0,0-1 0,-1 1 0,1 0 0,0-1 0,0 1 0,-1-1 0,1 1 0,0 0 0,0-1 0,0 1 0,0-1 0,0 1 0,0 0 0,0-1 0,0 1 0,0 0 0,0-1 0,0 1 0,1-1 0,-1 1 0,0 0 0,0-1 0,0 1 0,1-1 0,-1 1 0,0-1 0,1 1 0,-1-1 0,1 1 0,-1-1 0,0 1 0,1-1 0,-1 1 0,1-1 0,-1 0 0,1 1 0,0-1 0,-1 0 0,1 1 0,-1-1 0,1 0 0,-1 0 0,1 0 0,0 0 0,-1 1 0,1-1 0,1 0 0,21 3 0,0-1 0,1-1 0,-1-1 0,1-1 0,-1-1 0,33-8 0,28 0 0,203-28 0,-275 36-341,1-1 0,-1-1-1,16-6 1,-7-2-6485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8.057"/>
    </inkml:context>
    <inkml:brush xml:id="br0">
      <inkml:brushProperty name="width" value="0.05" units="cm"/>
      <inkml:brushProperty name="height" value="0.05" units="cm"/>
    </inkml:brush>
  </inkml:definitions>
  <inkml:trace contextRef="#ctx0" brushRef="#br0">14 76 24575,'-1'-1'0,"0"0"0,-1 0 0,1 0 0,0 0 0,0-1 0,1 1 0,-1 0 0,0 0 0,0-1 0,0 1 0,1 0 0,-1-1 0,1 1 0,-1-1 0,1 1 0,0-1 0,-1 1 0,1-1 0,0 1 0,0-1 0,0 1 0,0-1 0,1 0 0,-1 1 0,0-1 0,0 1 0,1-1 0,-1 1 0,1 0 0,0-1 0,-1 1 0,1-1 0,0 1 0,0 0 0,0 0 0,-1-1 0,3 0 0,0-1 0,-1 1 0,1 0 0,-1 0 0,1 0 0,0 1 0,0-1 0,-1 1 0,1-1 0,1 1 0,-1 0 0,0 0 0,0 0 0,0 1 0,0-1 0,1 1 0,5-1 0,3 3 0,0 0 0,-1 1 0,1 0 0,-1 1 0,0 0 0,0 1 0,0 0 0,0 1 0,-1 0 0,0 1 0,17 13 0,-23-16 0,0 0 0,0-1 0,-1 1 0,1 1 0,-1-1 0,0 0 0,0 1 0,-1 0 0,1-1 0,-1 1 0,0 0 0,2 8 0,-4-9 0,1 0 0,-1 0 0,0 0 0,0-1 0,-1 1 0,1 0 0,-1 0 0,0-1 0,0 1 0,0 0 0,0-1 0,0 1 0,-1-1 0,0 1 0,0-1 0,0 0 0,0 0 0,0 0 0,-4 4 0,-12 11 0,0-1 0,-30 22 0,26-23 0,0 2 0,-24 26 0,41-39 0,0 1 0,1 0 0,-1 0 0,1 0 0,1 1 0,-1-1 0,1 1 0,0 0 0,1-1 0,-1 1 0,1 1 0,1-1 0,-2 9 0,3-10 0,1-1 0,-1 1 0,1-1 0,0 0 0,0 1 0,1-1 0,0 0 0,0 0 0,0 0 0,0 0 0,1 0 0,0 0 0,0-1 0,0 1 0,0-1 0,1 0 0,0 0 0,-1 0 0,2-1 0,-1 1 0,0-1 0,1 0 0,-1 0 0,7 2 0,3 3 0,1 0 0,0-2 0,1 0 0,0-1 0,0 0 0,28 4 0,-29-8 0,40 8 0,-53-8 0,1-1 0,-1 1 0,0 0 0,0-1 0,0 1 0,0 0 0,0 0 0,0 0 0,0 1 0,0-1 0,0 0 0,0 1 0,0 0 0,-1-1 0,1 1 0,-1 0 0,1-1 0,-1 1 0,2 2 0,-3-2 0,0-1 0,0 1 0,0-1 0,0 1 0,0 0 0,0-1 0,0 1 0,0-1 0,0 1 0,-1-1 0,1 1 0,-1-1 0,1 1 0,-1-1 0,1 0 0,-1 1 0,-1 1 0,-20 27 0,7-10 0,13-14 0,0-1 0,0 1 0,0 0 0,1-1 0,0 1 0,0 0 0,0 0 0,1 0 0,0 0 0,0 0 0,0 0 0,1 0 0,0 0 0,0-1 0,1 1 0,-1 0 0,1 0 0,0-1 0,4 7 0,7 14 0,1-1 0,28 39 0,-35-54 0,42 50 0,-37-48 0,-1 2 0,0 0 0,0 0 0,-2 1 0,10 18 0,-18-30-4,0-1 0,1 1 0,-2 0-1,1 0 1,0 0 0,-1 0 0,1 0-1,-1 0 1,0 0 0,0 0 0,0 1-1,0-1 1,0 0 0,-1 0 0,0 0 0,1 0-1,-1 0 1,-2 4 0,0-3 21,1 0-1,0-1 1,-1 1 0,0-1-1,0 0 1,0 0 0,-1 0-1,1 0 1,0 0 0,-1-1-1,-6 4 1,-3 0-229,-1-1 0,1 0 0,0 0-1,-1-2 1,0 0 0,-27 3 0,12-5-6614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8.448"/>
    </inkml:context>
    <inkml:brush xml:id="br0">
      <inkml:brushProperty name="width" value="0.05" units="cm"/>
      <inkml:brushProperty name="height" value="0.05" units="cm"/>
    </inkml:brush>
  </inkml:definitions>
  <inkml:trace contextRef="#ctx0" brushRef="#br0">7 64 24575,'-6'-6'0,"7"6"0,12 15 0,6 21 0,23 59 0,-27-57 0,31 58 0,-44-93 0,1 0 0,-1 1 0,0-1 0,1 0 0,0 0 0,-1 0 0,1-1 0,0 1 0,4 2 0,-6-4 0,0-1 0,0 0 0,0 1 0,0-1 0,0 0 0,0 1 0,0-1 0,0 0 0,0 0 0,0 0 0,0 0 0,1 0 0,-1 0 0,0 0 0,0 0 0,0 0 0,0 0 0,0-1 0,0 1 0,0 0 0,0-1 0,0 1 0,0-1 0,0 1 0,-1-1 0,1 1 0,0-1 0,0 0 0,0 0 0,0 1 0,-1-1 0,1 0 0,0 0 0,-1 0 0,1 0 0,-1 0 0,1-1 0,9-18 0,-1 1 0,-1-1 0,-2-1 0,0 0 0,5-27 0,-3 13 0,4-24 9,-9 37-467,2 1 0,13-40 0,-13 51-6368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8.851"/>
    </inkml:context>
    <inkml:brush xml:id="br0">
      <inkml:brushProperty name="width" value="0.05" units="cm"/>
      <inkml:brushProperty name="height" value="0.05" units="cm"/>
    </inkml:brush>
  </inkml:definitions>
  <inkml:trace contextRef="#ctx0" brushRef="#br0">110 48 24575,'4'0'0,"-1"-1"0,0 1 0,1-1 0,-1 0 0,0 0 0,1-1 0,-1 1 0,0-1 0,0 1 0,0-1 0,0 0 0,0 0 0,-1-1 0,1 1 0,0 0 0,-1-1 0,4-4 0,-6 7 0,0 0 0,0-1 0,0 1 0,1 0 0,-1-1 0,0 1 0,0 0 0,0-1 0,0 1 0,0-1 0,0 1 0,0 0 0,0-1 0,0 1 0,0-1 0,0 1 0,0 0 0,0-1 0,0 1 0,0 0 0,0-1 0,0 1 0,0-1 0,-1 1 0,1 0 0,0-1 0,0 1 0,0 0 0,-1-1 0,1 1 0,0 0 0,0-1 0,-1 1 0,-15-3 0,-17 12 0,24-5 0,0 2 0,1-1 0,0 1 0,0 1 0,1-1 0,0 1 0,0 0 0,0 1 0,1 0 0,0 0 0,-6 12 0,9-15 0,0 1 0,0-1 0,0 1 0,1 0 0,0 0 0,0 0 0,1 0 0,-1 0 0,1 1 0,1-1 0,-1 0 0,1 0 0,0 1 0,0-1 0,1 0 0,0 1 0,0-1 0,1 0 0,2 6 0,-3-9 0,-1-1 0,2 0 0,-1 0 0,0 0 0,0 0 0,1 1 0,-1-2 0,1 1 0,-1 0 0,1 0 0,0-1 0,0 1 0,0 0 0,0-1 0,0 0 0,0 0 0,0 1 0,0-1 0,1 0 0,-1-1 0,0 1 0,1 0 0,-1-1 0,1 1 0,-1-1 0,0 0 0,1 0 0,-1 0 0,1 0 0,-1 0 0,1 0 0,-1-1 0,0 1 0,1-1 0,-1 0 0,3-1 0,2-1 0,0 0 0,-1 0 0,0 0 0,0-1 0,0 0 0,0 0 0,-1-1 0,1 0 0,-1 0 0,0 0 0,6-9 0,-4 4 0,-4 4 0,1 0 0,1 1 0,-1-1 0,1 1 0,10-10 0,-13 14 0,-1 0 0,1 0 0,0 0 0,0 0 0,0 0 0,0 1 0,0-1 0,0 0 0,0 1 0,0 0 0,0-1 0,0 1 0,0 0 0,0 0 0,0 0 0,0 0 0,0 1 0,0-1 0,0 0 0,0 1 0,0 0 0,0-1 0,0 1 0,0 0 0,3 2 0,2 1 27,1 2-1,-1-1 1,0 1 0,11 11-1,16 14-1524,-16-19-5328</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9.269"/>
    </inkml:context>
    <inkml:brush xml:id="br0">
      <inkml:brushProperty name="width" value="0.05" units="cm"/>
      <inkml:brushProperty name="height" value="0.05" units="cm"/>
    </inkml:brush>
  </inkml:definitions>
  <inkml:trace contextRef="#ctx0" brushRef="#br0">2 269 24575,'0'-30'0,"-1"15"0,1 1 0,2-22 0,-2 35 0,0 1 0,0-1 0,0 1 0,0-1 0,1 1 0,-1-1 0,0 1 0,0 0 0,0-1 0,1 1 0,-1-1 0,0 1 0,0-1 0,1 1 0,-1 0 0,0-1 0,1 1 0,-1 0 0,1-1 0,-1 1 0,0 0 0,1 0 0,-1-1 0,1 1 0,-1 0 0,1 0 0,-1 0 0,0-1 0,1 1 0,-1 0 0,1 0 0,-1 0 0,1 0 0,-1 0 0,1 0 0,-1 0 0,1 0 0,-1 0 0,1 0 0,-1 1 0,1-1 0,-1 0 0,1 0 0,-1 0 0,1 0 0,-1 1 0,0-1 0,1 0 0,-1 0 0,1 1 0,-1-1 0,0 0 0,1 2 0,28 21 0,-22-16 0,7 4 0,-1 0 0,-1 2 0,0-1 0,0 2 0,-2-1 0,0 2 0,0-1 0,13 28 0,-22-27 0,-9-13 0,6-3 0,-1 0 0,1 0 0,0 0 0,0-1 0,0 1 0,0-1 0,0 1 0,0-1 0,-2-2 0,-7-9 0,1 0 0,1-1 0,0-1 0,1 1 0,1-2 0,0 1 0,1-1 0,0 1 0,2-2 0,0 1 0,0 0 0,2-1 0,0 0 0,1-21 0,0 33 0,2 1 0,-1 0 0,0-1 0,1 1 0,0 0 0,0 0 0,0 0 0,1-1 0,0 1 0,-1 1 0,1-1 0,0 0 0,1 0 0,-1 1 0,1-1 0,-1 1 0,5-4 0,-4 5 0,-1 0 0,1 0 0,-1 1 0,1-1 0,0 1 0,0 0 0,0-1 0,0 1 0,0 1 0,0-1 0,0 0 0,0 1 0,0-1 0,1 1 0,-1 0 0,0 0 0,0 0 0,0 1 0,0-1 0,0 1 0,0 0 0,0 0 0,6 2 0,4 2-195,-1 1 0,-1 1 0,1 0 0,-1 0 0,0 1 0,15 15 0,-2 1-6631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1.117"/>
    </inkml:context>
    <inkml:brush xml:id="br0">
      <inkml:brushProperty name="width" value="0.05" units="cm"/>
      <inkml:brushProperty name="height" value="0.05" units="cm"/>
    </inkml:brush>
  </inkml:definitions>
  <inkml:trace contextRef="#ctx0" brushRef="#br0">306 344 24575,'15'-38'0,"-14"34"0,0 0 0,-1 0 0,0-1 0,0 1 0,0 0 0,0-1 0,-1 1 0,0 0 0,1 0 0,-2 0 0,1-1 0,0 1 0,-1 0 0,0 0 0,0 1 0,0-1 0,0 0 0,0 1 0,-1-1 0,0 1 0,0 0 0,0 0 0,0 0 0,0 0 0,-1 0 0,1 1 0,-1 0 0,1-1 0,-1 1 0,0 1 0,0-1 0,0 0 0,0 1 0,-6-1 0,2 0 0,0 0 0,0 0 0,0 1 0,-1 0 0,1 1 0,-1 0 0,1 0 0,0 1 0,-1 0 0,1 1 0,0 0 0,0 0 0,0 0 0,0 1 0,0 0 0,-13 8 0,13-5 0,1 0 0,-1 1 0,2 0 0,-1 0 0,1 0 0,0 1 0,0-1 0,1 1 0,0 1 0,1-1 0,-1 1 0,-3 11 0,6-14 0,0 0 0,1 0 0,-1 0 0,1 1 0,0-1 0,1 0 0,0 0 0,-1 1 0,2-1 0,-1 0 0,1 0 0,0 1 0,0-1 0,1 0 0,0 0 0,0 0 0,0 0 0,1-1 0,5 10 0,-5-11 0,0-1 0,1 0 0,-1 0 0,1 0 0,-1 0 0,1-1 0,0 1 0,0-1 0,0 0 0,0 0 0,1 0 0,-1-1 0,0 1 0,1-1 0,-1 0 0,1 0 0,-1-1 0,1 0 0,0 1 0,-1-1 0,1-1 0,7 0 0,0-1 0,0 0 0,1-1 0,-1 0 0,0-1 0,-1 0 0,1-1 0,12-7 0,-14 6 0,0-1 0,-1 0 0,0-1 0,0 0 0,-1 0 0,0-1 0,-1 0 0,1 0 0,-2-1 0,1 0 0,-2 0 0,1-1 0,-1 1 0,-1-1 0,0 0 0,0 0 0,2-17 0,-1 3 0,-2 0 0,0-1 0,-2 1 0,-1 0 0,-1-1 0,-1 1 0,-6-28 0,7 49 0,0-1 0,0 1 0,0 0 0,-1-1 0,1 1 0,-4-5 0,5 9 0,0 0 0,0 0 0,0 0 0,0-1 0,0 1 0,0 0 0,0 0 0,0 0 0,0 0 0,-1 0 0,1 0 0,0-1 0,0 1 0,0 0 0,0 0 0,0 0 0,0 0 0,-1 0 0,1 0 0,0 0 0,0 0 0,0 0 0,0 0 0,0 0 0,-1-1 0,1 1 0,0 0 0,0 0 0,0 0 0,0 0 0,-1 0 0,1 0 0,0 0 0,0 1 0,0-1 0,0 0 0,-1 0 0,1 0 0,0 0 0,0 0 0,0 0 0,0 0 0,0 0 0,-1 0 0,1 0 0,0 0 0,0 1 0,0-1 0,0 0 0,0 0 0,-5 20 0,3 0 17,2-1 0,0 1 1,1 0-1,1-1 0,1 1 0,8 28 0,-1-16-512,1 1 0,29 59 0,-26-66-6331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1.534"/>
    </inkml:context>
    <inkml:brush xml:id="br0">
      <inkml:brushProperty name="width" value="0.05" units="cm"/>
      <inkml:brushProperty name="height" value="0.05" units="cm"/>
    </inkml:brush>
  </inkml:definitions>
  <inkml:trace contextRef="#ctx0" brushRef="#br0">218 100 24575,'0'-3'0,"0"-1"0,0 1 0,-1 0 0,0 0 0,1 0 0,-1 0 0,0 0 0,0 1 0,-1-1 0,1 0 0,0 0 0,-1 1 0,0-1 0,0 1 0,1-1 0,-2 1 0,1 0 0,0 0 0,0 0 0,-1 0 0,1 0 0,-1 0 0,1 0 0,-1 1 0,0 0 0,0-1 0,0 1 0,1 0 0,-1 0 0,-5 0 0,3 0 0,0 0 0,0 0 0,0 1 0,-1 0 0,1-1 0,0 2 0,0-1 0,0 1 0,0 0 0,0 0 0,0 0 0,0 1 0,0-1 0,0 1 0,1 1 0,-1-1 0,-7 5 0,7-2 0,-1 0 0,1 0 0,0 1 0,1-1 0,0 1 0,-1 0 0,2 1 0,-1-1 0,1 0 0,0 1 0,0 0 0,1 0 0,0 0 0,0 0 0,0 0 0,1 0 0,0 11 0,1-13 0,0-1 0,0 1 0,0-1 0,1 1 0,0-1 0,0 1 0,0-1 0,1 0 0,-1 1 0,1-1 0,0 0 0,0 0 0,0 0 0,1 0 0,0-1 0,-1 1 0,1-1 0,0 1 0,1-1 0,-1 0 0,1 0 0,-1-1 0,1 1 0,0-1 0,0 1 0,0-1 0,0 0 0,9 2 0,-9-2 0,1-1 0,0 0 0,-1 0 0,1 0 0,0-1 0,0 1 0,0-1 0,0 0 0,0-1 0,0 1 0,-1-1 0,1 0 0,0 0 0,0-1 0,-1 1 0,6-3 0,-4 0 0,0 0 0,0 0 0,-1 0 0,1 0 0,-1-1 0,0 0 0,0 0 0,-1 0 0,1-1 0,4-7 0,-1-1 0,-1 0 0,-1 0 0,0 0 0,-1-1 0,0 0 0,-1 0 0,-1 0 0,0 0 0,1-24 0,-5-6 0,3 59 20,1-1 0,0 1 0,1-1 0,1 0 0,9 20 0,-11-26-126,1 0 0,-1 0 0,1 0 0,0-1 0,1 1 0,-1-1-1,1 0 1,0-1 0,1 1 0,-1-1 0,1 0 0,1 0 0,7 4 0,8-2-6720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29.571"/>
    </inkml:context>
    <inkml:brush xml:id="br0">
      <inkml:brushProperty name="width" value="0.05" units="cm"/>
      <inkml:brushProperty name="height" value="0.05" units="cm"/>
    </inkml:brush>
  </inkml:definitions>
  <inkml:trace contextRef="#ctx0" brushRef="#br0">158 39 24575,'0'-2'0,"0"1"0,0-1 0,-1 0 0,1 1 0,-1-1 0,1 1 0,-1-1 0,1 1 0,-1-1 0,0 1 0,0-1 0,1 1 0,-1 0 0,0-1 0,0 1 0,0 0 0,-1 0 0,1 0 0,0 0 0,0 0 0,-1 0 0,1 0 0,-1 0 0,1 1 0,0-1 0,-1 0 0,1 1 0,-4-1 0,2 0 0,0 0 0,-1 0 0,1 1 0,0-1 0,-1 1 0,1 0 0,0 0 0,-1 0 0,1 1 0,-1-1 0,1 1 0,-5 1 0,2 1 0,-1 0 0,1 1 0,0 0 0,1 0 0,-1 0 0,1 1 0,-1 0 0,1 0 0,1 0 0,-6 7 0,8-10 0,1-1 0,0 1 0,0 0 0,0 0 0,0-1 0,0 1 0,0 0 0,0 0 0,0 0 0,1 0 0,-1 0 0,1 0 0,-1 0 0,1 0 0,0 0 0,0 0 0,0 0 0,0 0 0,0 0 0,0 0 0,1 0 0,-1 0 0,1 0 0,-1 0 0,1 0 0,0 0 0,0 0 0,0-1 0,0 1 0,0 0 0,0 0 0,0-1 0,1 1 0,-1-1 0,0 1 0,1-1 0,-1 1 0,3 0 0,-2 0 0,0-1 0,0 0 0,0 0 0,0 0 0,0-1 0,0 1 0,0 0 0,0-1 0,0 1 0,0-1 0,0 0 0,0 0 0,0 0 0,1 0 0,-1 0 0,0 0 0,0 0 0,0-1 0,0 1 0,0-1 0,0 1 0,0-1 0,0 0 0,0 0 0,0 0 0,2-1 0,4-4 0,1 0 0,-1-1 0,0 0 0,8-10 0,9-7 0,-24 23 0,-1 1 0,1-1 0,-1 1 0,1-1 0,-1 1 0,1 0 0,-1-1 0,1 1 0,0 0 0,-1-1 0,1 1 0,0 0 0,-1 0 0,1 0 0,0-1 0,-1 1 0,1 0 0,0 0 0,-1 0 0,1 0 0,0 0 0,0 0 0,-1 0 0,1 1 0,0-1 0,-1 0 0,1 0 0,0 0 0,-1 1 0,1-1 0,-1 0 0,1 1 0,0-1 0,-1 1 0,1-1 0,-1 1 0,1-1 0,-1 1 0,1-1 0,-1 1 0,0-1 0,1 1 0,-1-1 0,1 1 0,-1 0 0,0-1 0,0 1 0,1 0 0,-1-1 0,0 1 0,0 0 0,9 48 0,-5-29 0,-3-17-68,0 1 0,0-1-1,1 0 1,-1 0 0,1 1 0,0-1-1,0-1 1,0 1 0,1 0 0,-1 0-1,1-1 1,-1 1 0,1-1 0,0 0-1,0 0 1,0 0 0,0 0-1,0-1 1,6 3 0,17 4-6758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1.926"/>
    </inkml:context>
    <inkml:brush xml:id="br0">
      <inkml:brushProperty name="width" value="0.05" units="cm"/>
      <inkml:brushProperty name="height" value="0.05" units="cm"/>
    </inkml:brush>
  </inkml:definitions>
  <inkml:trace contextRef="#ctx0" brushRef="#br0">27 86 24575,'0'-4'0,"0"-7"0,0-6 0,0-5 0,-5 2 0,-1 9 0,0 10 0,2 11 0,0 8 0,2 10 0,6 5 0,1 6 0,1 6 0,-1 0 0,3-3 0,1-4 0,-2-9-8191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2.315"/>
    </inkml:context>
    <inkml:brush xml:id="br0">
      <inkml:brushProperty name="width" value="0.05" units="cm"/>
      <inkml:brushProperty name="height" value="0.05" units="cm"/>
    </inkml:brush>
  </inkml:definitions>
  <inkml:trace contextRef="#ctx0" brushRef="#br0">14 246 24575,'-1'-1'0,"0"0"0,0 0 0,0-1 0,0 1 0,0 0 0,0 0 0,0 0 0,0-1 0,0 1 0,1 0 0,-1-1 0,1 1 0,-1-1 0,1 1 0,-1 0 0,1-1 0,0 1 0,0-1 0,0 1 0,0-1 0,0 1 0,0-1 0,0-1 0,1 0 0,0 1 0,0 0 0,0 0 0,1 0 0,-1 0 0,0 0 0,1 0 0,-1 0 0,1 1 0,0-1 0,0 0 0,0 1 0,2-2 0,5-3 0,-1 1 0,2 1 0,-1-1 0,0 1 0,18-4 0,26-3 0,61-4 0,-63 9 0,68-16 0,-114 21 0,-1 0 0,0 0 0,1-1 0,-1 0 0,0 0 0,0 0 0,0 0 0,0-1 0,3-2 0,-6 4 0,0 0 0,-1 1 0,1-1 0,-1 0 0,1 1 0,-1-1 0,0 0 0,1 1 0,-1-1 0,1 0 0,-1 0 0,0 0 0,0 1 0,0-1 0,1 0 0,-1 0 0,0 0 0,0 0 0,0 0 0,0-1 0,-1 1 0,1-1 0,-1 1 0,0 0 0,1-1 0,-1 1 0,0-1 0,0 1 0,0 0 0,0 0 0,0-1 0,0 1 0,0 0 0,0 0 0,-3-1 0,-4-3 0,1 0 0,-1 0 0,-1 1 0,1 1 0,-1-1 0,1 2 0,-1-1 0,0 1 0,0 0 0,0 1 0,0 0 0,-14 0 0,20 1 0,-1 0 0,1 0 0,-1 0 0,1 0 0,-1 1 0,1 0 0,-1 0 0,1 0 0,0 0 0,-1 0 0,1 0 0,0 1 0,0 0 0,0 0 0,0-1 0,0 2 0,0-1 0,1 0 0,-1 1 0,1-1 0,0 1 0,-1 0 0,1-1 0,0 1 0,0 0 0,1 0 0,-1 1 0,1-1 0,0 0 0,-1 0 0,1 1 0,1-1 0,-1 1 0,0 5 0,1-3 0,1-1 0,-1 1 0,1 0 0,0-1 0,1 1 0,-1-1 0,1 1 0,0-1 0,1 0 0,-1 1 0,1-1 0,0-1 0,0 1 0,1 0 0,-1-1 0,1 1 0,0-1 0,0 0 0,8 5 0,-8-6 0,0 0 0,-1 0 0,1-1 0,0 1 0,0-1 0,0 0 0,0 0 0,1 0 0,-1-1 0,0 1 0,1-1 0,-1 0 0,1-1 0,0 1 0,-1-1 0,1 0 0,-1 0 0,1 0 0,0-1 0,-1 1 0,1-1 0,-1 0 0,1-1 0,7-2 0,-10 2 0,0 1 0,0 0 0,0 0 0,0 0 0,1 0 0,-1 0 0,0 0 0,0 1 0,1-1 0,-1 1 0,0-1 0,1 1 0,-1 0 0,0 0 0,1 0 0,2 1 0,-2 0 0,0 1 0,0-1 0,0 1 0,-1 0 0,1 0 0,0 0 0,-1 0 0,0 0 0,1 1 0,-1-1 0,3 5 0,0 0 0,1-1 0,0 0 0,1 0 0,-1 0 0,1-1 0,0 1 0,0-2 0,1 1 0,-1-1 0,1 0 0,14 4 0,-18-7 0,0 0 0,0 0 0,0-1 0,-1 1 0,1-1 0,0 0 0,0 0 0,0-1 0,0 1 0,0-1 0,-1 0 0,1 0 0,0 0 0,-1 0 0,1-1 0,0 1 0,-1-1 0,0 0 0,1 0 0,-1-1 0,0 1 0,0 0 0,0-1 0,-1 0 0,1 0 0,-1 0 0,1 0 0,3-6 0,6-13 120,-12 21-185,1 1 1,-1-1-1,1 0 1,-1 0-1,1 0 1,-1 0-1,0 0 0,0 0 1,1 0-1,-1 0 1,0 0-1,0 0 1,0 0-1,0 0 0,0 0 1,0 0-1,-1 0 1,1 0-1,0 0 1,0 0-1,-1 0 1,0-1-1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2.010"/>
    </inkml:context>
    <inkml:brush xml:id="br0">
      <inkml:brushProperty name="width" value="0.05" units="cm"/>
      <inkml:brushProperty name="height" value="0.05" units="cm"/>
    </inkml:brush>
  </inkml:definitions>
  <inkml:trace contextRef="#ctx0" brushRef="#br0">1 0 24575,'0'1'0,"0"-1"0,0 1 0,0-1 0,0 1 0,0 0 0,0-1 0,0 1 0,0-1 0,0 1 0,0-1 0,0 1 0,0-1 0,0 1 0,1-1 0,-1 1 0,0-1 0,0 1 0,1-1 0,-1 1 0,0-1 0,1 1 0,-1-1 0,0 1 0,1-1 0,-1 0 0,1 1 0,-1-1 0,1 0 0,-1 0 0,1 1 0,-1-1 0,1 0 0,-1 0 0,1 1 0,-1-1 0,1 0 0,-1 0 0,1 0 0,-1 0 0,1 0 0,0 0 0,0 0 0,23-8 0,-17 5 0,-6 4 0,0-1 0,0 1 0,0 0 0,0-1 0,0 1 0,0 0 0,0 0 0,-1-1 0,1 1 0,0 0 0,0 0 0,-1 0 0,1 0 0,-1 0 0,1 0 0,-1 0 0,0 0 0,1 0 0,-1 0 0,0 0 0,1 1 0,-1-1 0,0 1 0,1 2 0,34 157 0,85 467 31,-59-266-576,143 518 455,84-22-185,121 95-745,27-11-432,92 209 482,-358-760 836,152 333-73,-250-563 1773,-68-152-1018,-4-11 510,-6-16-390,4 14-1657,-6-18-5391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2.359"/>
    </inkml:context>
    <inkml:brush xml:id="br0">
      <inkml:brushProperty name="width" value="0.05" units="cm"/>
      <inkml:brushProperty name="height" value="0.05" units="cm"/>
    </inkml:brush>
  </inkml:definitions>
  <inkml:trace contextRef="#ctx0" brushRef="#br0">0 0 24575,'5'0'0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2.743"/>
    </inkml:context>
    <inkml:brush xml:id="br0">
      <inkml:brushProperty name="width" value="0.05" units="cm"/>
      <inkml:brushProperty name="height" value="0.05" units="cm"/>
    </inkml:brush>
  </inkml:definitions>
  <inkml:trace contextRef="#ctx0" brushRef="#br0">11 165 24575,'0'0'0,"-1"0"0,1 0 0,-1 0 0,1 0 0,-1 0 0,1-1 0,0 1 0,-1 0 0,1 0 0,-1 0 0,1-1 0,-1 1 0,1 0 0,-1-1 0,1 1 0,0 0 0,-1-1 0,1 1 0,0 0 0,-1-1 0,1 1 0,0-1 0,-1 1 0,1-1 0,1-1 0,6 6 0,-5-2 0,205 179 0,-179-160 0,1-1 0,0-2 0,2 0 0,0-2 0,62 21 0,-85-34 0,1 0 0,0-1 0,0 0 0,0-1 0,0 0 0,0-1 0,1 1 0,-1-2 0,0 1 0,0-1 0,0-1 0,0 0 0,0 0 0,0-1 0,-1 0 0,1 0 0,-1-1 0,1 0 0,-1 0 0,-1-1 0,1 0 0,-1-1 0,0 1 0,0-1 0,0-1 0,-1 0 0,0 1 0,0-2 0,-1 1 0,0-1 0,0 0 0,-1 0 0,6-13 0,-4 5 0,-1 0 0,0 0 0,-1-1 0,-1 1 0,-1-1 0,0 0 0,-1 0 0,-2-22 0,-1 4 0,-2 1 0,-18-68 0,19 95-1365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4.138"/>
    </inkml:context>
    <inkml:brush xml:id="br0">
      <inkml:brushProperty name="width" value="0.05" units="cm"/>
      <inkml:brushProperty name="height" value="0.05" units="cm"/>
    </inkml:brush>
  </inkml:definitions>
  <inkml:trace contextRef="#ctx0" brushRef="#br0">179 1182 24575,'0'-1'0,"0"0"0,0-1 0,-1 1 0,1 0 0,0-1 0,-1 1 0,1 0 0,-1-1 0,1 1 0,-1 0 0,1 0 0,-1 0 0,0 0 0,0 0 0,1-1 0,-1 1 0,0 1 0,0-1 0,0 0 0,0 0 0,0 0 0,-1 0 0,1 1 0,0-1 0,0 0 0,0 1 0,-1-1 0,1 1 0,0 0 0,0-1 0,-1 1 0,1 0 0,0 0 0,-1 0 0,1 0 0,0 0 0,-1 0 0,1 0 0,0 0 0,-1 0 0,1 1 0,0-1 0,-1 0 0,1 1 0,0-1 0,0 1 0,0 0 0,-1-1 0,1 1 0,0 0 0,0 0 0,0 0 0,0 0 0,0 0 0,0 0 0,0 1 0,-4 5 0,1 1 0,-1-1 0,2 1 0,-1 0 0,1 0 0,1 1 0,-3 12 0,-8 65 0,13-82 0,-11 133 0,10 177 0,33 138 0,17-77 0,-48-372 0,-1 0 0,1 0 0,0 0 0,0-1 0,1 1 0,-1 0 0,0 0 0,1-1 0,0 1 0,-1-1 0,1 1 0,0-1 0,1 0 0,-1 0 0,0 0 0,0 0 0,1 0 0,0 0 0,-1-1 0,1 1 0,0-1 0,-1 0 0,1 0 0,0 0 0,0 0 0,0 0 0,0 0 0,3-1 0,10 2 0,-1-2 0,0 0 0,1-1 0,23-4 0,-9 1 0,1279-76-1631,-981 67 1485,1670-33-1772,-1976 47 2105,-18 0-43,-1-1-1,1 0 1,0 0 0,0 0-1,0 0 1,-1 0 0,1-1-1,0 1 1,0-1 0,-1 0-1,5-2 1,-9 2-48,0 0-1,-1-1 1,1 1 0,-1 0-1,1 1 1,-1-1 0,1 0-1,-1 0 1,1 1 0,-1-1-1,0 0 1,1 1 0,-5-1-1,-17-5 89,-4 0-131,1-1-1,-1-1 0,2-2 0,-47-23 0,70 32-52,0-1 0,0 0 0,0 1 0,0-1 0,0 0 0,0 0 0,0 0 0,1 0 0,-1 0 0,1-1 0,0 1 0,-1 0 0,1-1 0,0 1 0,0-1 0,1 1 0,-1-1 0,0 0 0,1 1 0,0-1 0,-1 0 0,1 1 0,0-1 0,1 0 0,-1 1 0,0-1 0,1 1 0,-1-1 0,2-3 0,3-8 0,0 0 0,1 0 0,0 0 0,9-14 0,-5 10 0,291-608 0,-232 475 0,260-493-943,-241 495 877,7 4 0,135-156 0,-196 263 66,-16 19 0,-2 0 0,0-2 0,26-41 0,-41 60 28,0 0-1,0 0 1,0 0-1,0 0 1,0 0-1,0 0 1,0-1-1,-1 1 1,1 0-1,-1 0 0,0 0 1,1-1-1,-1 1 1,0 0-1,0 0 1,-1-1-1,1 1 1,0 0-1,-1 0 1,1-1-1,-1 1 1,0 0-1,0 0 1,0 0-1,0 0 1,-1-3-1,-1 3-3,0 0-1,0 0 1,1 0-1,-1 0 0,0 0 1,-1 1-1,1-1 1,0 1-1,0 0 1,-1-1-1,1 2 1,-1-1-1,1 0 1,-1 1-1,1 0 1,-5-1-1,-16 2-23,-1 0 0,0 2 0,1 1 0,0 1 0,-30 9 0,-47 10 0,-789 100-732,623-91 30,-158 22 138,-1573 216-2925,961-68 3919,1033-202-447,-20 5 275,0 1 1,-30 13-1,30-7-4150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4.620"/>
    </inkml:context>
    <inkml:brush xml:id="br0">
      <inkml:brushProperty name="width" value="0.05" units="cm"/>
      <inkml:brushProperty name="height" value="0.05" units="cm"/>
    </inkml:brush>
  </inkml:definitions>
  <inkml:trace contextRef="#ctx0" brushRef="#br0">450 268 24575,'3'-3'0,"-1"-1"0,1 1 0,-1-1 0,0 1 0,0-1 0,0 0 0,-1 0 0,1 0 0,-1 0 0,0 0 0,0 0 0,-1 0 0,1 0 0,-1-1 0,0 1 0,0 0 0,0 0 0,-1 0 0,1-1 0,-1 1 0,-2-7 0,0 2 0,0-1 0,0 0 0,-1 1 0,-1 0 0,1 0 0,-2 0 0,-10-15 0,8 16 0,0 0 0,0 1 0,-1 0 0,0 0 0,0 1 0,0 0 0,-1 1 0,0 0 0,0 0 0,0 1 0,-1 0 0,1 1 0,-1 0 0,0 1 0,0 0 0,0 1 0,0 0 0,0 1 0,-13 0 0,14 1 0,0 0 0,-1 0 0,1 1 0,0 0 0,1 1 0,-1 0 0,0 0 0,1 1 0,-1 0 0,1 1 0,1 0 0,-1 1 0,1 0 0,-1 0 0,2 0 0,-1 1 0,1 0 0,0 1 0,0 0 0,-10 16 0,15-19 0,-1 0 0,1 0 0,0 0 0,0 1 0,0-1 0,1 0 0,0 1 0,0-1 0,0 1 0,1 0 0,0-1 0,0 1 0,0-1 0,1 7 0,1-4 0,0 0 0,1 0 0,0 0 0,0 0 0,1 0 0,0-1 0,0 1 0,8 9 0,4 3 0,1-2 0,1 1 0,0-2 0,2-1 0,25 18 0,4-2 0,0-3 0,71 32 0,113 33 0,-145-59 0,-62-26 0,-1 1 0,0 1 0,0 2 0,-2 0 0,40 30 0,-60-42 0,-1 1 0,0 0 0,0 0 0,0 0 0,0 0 0,0 0 0,0 0 0,0 0 0,0 1 0,-1-1 0,0 1 0,1-1 0,-1 1 0,0 0 0,0-1 0,0 1 0,-1 0 0,1 0 0,0 0 0,-1-1 0,0 1 0,0 0 0,0 0 0,0 0 0,0 0 0,-1 0 0,1 0 0,-1-1 0,0 1 0,0 0 0,0 0 0,0-1 0,0 1 0,-1-1 0,1 1 0,-3 2 0,-2 2 0,0 0 0,-1 0 0,0-1 0,0 0 0,-1 0 0,0-1 0,0 0 0,0 0 0,-16 6 0,-17 4 0,-1-2 0,-1-2 0,1-1 0,-2-3 0,1-1 0,-1-2 0,0-3 0,-80-6 0,114 4 17,0 0 0,0-1 1,0 0-1,0-1 0,1 0 0,-17-7 0,23 8-72,0 1 0,1-1 0,0 1 0,-1-1 0,1 0 0,0 0 0,0 0 0,0 0 0,0 0 0,0-1 0,0 1 0,1-1 0,-1 1 0,1-1 0,0 1 0,0-1 0,0 0 0,0 0 0,0 1 0,0-1 0,1 0 0,0 0 0,-1 0 0,1 0 0,0 0 0,1-4 0,5-29-6771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5.014"/>
    </inkml:context>
    <inkml:brush xml:id="br0">
      <inkml:brushProperty name="width" value="0.05" units="cm"/>
      <inkml:brushProperty name="height" value="0.05" units="cm"/>
    </inkml:brush>
  </inkml:definitions>
  <inkml:trace contextRef="#ctx0" brushRef="#br0">0 179 24575,'10'-11'0,"-8"9"0,-1 0 0,1 0 0,0 0 0,-1 1 0,1-1 0,0 0 0,0 1 0,0-1 0,3 0 0,-4 2 0,0 0 0,0 0 0,0 0 0,-1 0 0,1 0 0,0 0 0,0 0 0,0 0 0,0 1 0,-1-1 0,1 0 0,0 1 0,0-1 0,0 0 0,-1 1 0,1-1 0,0 1 0,-1-1 0,1 1 0,0 0 0,-1-1 0,1 1 0,-1 0 0,1-1 0,-1 1 0,1 0 0,-1 0 0,1-1 0,-1 1 0,0 0 0,0 0 0,1 0 0,-1 1 0,9 22 0,-1 1 0,-1 0 0,-1 0 0,-1 1 0,1 36 0,0-14 0,6 29 0,-1-8 0,-3 0 0,-1 115 0,-7-180 0,0 0 0,0 0 0,0-1 0,-1 1 0,0 0 0,0-1 0,0 1 0,0-1 0,0 1 0,-3 4 0,4-8 0,0 0 0,-1 1 0,1-1 0,0 0 0,0 0 0,0 0 0,0 0 0,0 0 0,0 0 0,-1 0 0,1 0 0,0 0 0,0 0 0,0 0 0,0 0 0,0 1 0,0-1 0,-1 0 0,1 0 0,0 0 0,0 0 0,0 0 0,0 0 0,0 0 0,-1-1 0,1 1 0,0 0 0,0 0 0,0 0 0,0 0 0,0 0 0,-1 0 0,1 0 0,0 0 0,0 0 0,0 0 0,0 0 0,0 0 0,0-1 0,0 1 0,-1 0 0,1 0 0,0 0 0,0 0 0,0 0 0,0 0 0,0 0 0,0-1 0,0 1 0,0 0 0,0 0 0,0 0 0,0-1 0,-5-13 0,0-17 0,1-33 0,3 0 0,2 0 0,3-1 0,4 1 0,1 1 0,4 0 0,34-101 0,-41 146 0,1 1 0,1 0 0,1 0 0,0 1 0,1 0 0,1 0 0,16-18 0,-24 31 0,0 0 0,0 0 0,1 0 0,-1 0 0,1 0 0,-1 1 0,1-1 0,0 1 0,0 0 0,0 0 0,0 1 0,0-1 0,0 1 0,1 0 0,-1 0 0,0 0 0,1 1 0,-1-1 0,0 1 0,1 0 0,-1 0 0,1 1 0,-1-1 0,0 1 0,1 0 0,-1 0 0,0 1 0,0-1 0,0 1 0,0 0 0,0 0 0,0 0 0,0 1 0,-1-1 0,1 1 0,3 4 0,9 7 0,-1 0 0,-1 1 0,0 1 0,21 33 0,39 80 0,-56-96 0,18 31-120,63 122 373,-82-148-753,-1 1 1,21 79 0,-28-73-6327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5.359"/>
    </inkml:context>
    <inkml:brush xml:id="br0">
      <inkml:brushProperty name="width" value="0.05" units="cm"/>
      <inkml:brushProperty name="height" value="0.05" units="cm"/>
    </inkml:brush>
  </inkml:definitions>
  <inkml:trace contextRef="#ctx0" brushRef="#br0">18 226 24575,'-5'-5'0,"-1"-6"0,0-6 0,6-5 0,7 2 0,8 0 0,10 2 0,10 1 0,13 2 0,8 0 0,8-3 0,3 2 0,3-1 0,-9 2-8191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5.730"/>
    </inkml:context>
    <inkml:brush xml:id="br0">
      <inkml:brushProperty name="width" value="0.05" units="cm"/>
      <inkml:brushProperty name="height" value="0.05" units="cm"/>
    </inkml:brush>
  </inkml:definitions>
  <inkml:trace contextRef="#ctx0" brushRef="#br0">25 376 24575,'1'-7'0,"0"0"0,1-1 0,-1 1 0,7-13 0,0-6 0,-2 13 0,2 19 0,5 26 0,-11-25 0,39 107 0,48 221 0,-86-321 0,0 0 0,0 1 0,-1 0 0,-1 16 0,0-29 0,-1 1 0,0-1 0,0 0 0,0 0 0,0 0 0,-1 1 0,1-1 0,-1 0 0,1 0 0,-1 0 0,0 0 0,0 0 0,0 0 0,0 0 0,0 0 0,0 0 0,0 0 0,-1 0 0,1-1 0,-1 1 0,1 0 0,-1-1 0,0 1 0,1-1 0,-1 0 0,0 0 0,-4 2 0,4-2 0,0-1 0,0 0 0,0 0 0,-1 0 0,1 0 0,0 0 0,0-1 0,0 1 0,0 0 0,0-1 0,0 0 0,0 1 0,0-1 0,0 0 0,0 0 0,0 0 0,0 0 0,1-1 0,-1 1 0,0 0 0,1-1 0,-1 1 0,-2-4 0,-2-3 0,0 0 0,0 0 0,-9-16 0,1-4 0,2-1 0,0 0 0,-12-54 0,-8-96 0,26 125 0,1-100 0,6 130 0,2 0 0,0 0 0,1 0 0,1 1 0,1 0 0,15-36 0,-18 53 0,0-1 0,0 1 0,1 0 0,0 0 0,0 1 0,0-1 0,1 1 0,0 0 0,0 0 0,0 0 0,0 1 0,1-1 0,0 1 0,0 1 0,0-1 0,0 1 0,0 0 0,1 1 0,8-3 0,-4 3 0,1 0 0,-1 1 0,0 0 0,0 1 0,0 0 0,1 1 0,-1 1 0,0-1 0,0 2 0,0-1 0,14 7 0,3 1 0,-1 2 0,0 1 0,0 1 0,-2 1 0,29 22 0,-42-28 0,0 1 0,-1 0 0,0 1 0,0 0 0,-1 0 0,-1 1 0,0 1 0,0 0 0,-1 0 0,-1 1 0,10 25 0,-16-35 0,1-1 0,-1 1 0,-1 0 0,1 0 0,-1 0 0,1-1 0,-1 1 0,0 0 0,0 0 0,-1 0 0,1 0 0,-1-1 0,0 1 0,0 0 0,0 0 0,0-1 0,-1 1 0,1-1 0,-1 1 0,0-1 0,0 0 0,0 0 0,-1 0 0,1 0 0,-1 0 0,1 0 0,-1 0 0,0-1 0,0 0 0,-1 1 0,1-1 0,0 0 0,-1-1 0,-4 3 0,-8 2 0,0 0 0,0-1 0,0 0 0,-1-2 0,0 0 0,-25 1 0,6-3-341,1-1 0,-1-2-1,-49-9 1,-8-7-6485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5T05:33:52.237"/>
    </inkml:context>
    <inkml:brush xml:id="br0">
      <inkml:brushProperty name="width" value="0.05292" units="cm"/>
      <inkml:brushProperty name="height" value="0.05292" units="cm"/>
      <inkml:brushProperty name="color" value="#FF0000"/>
    </inkml:brush>
  </inkml:definitions>
  <inkml:trace contextRef="#ctx0" brushRef="#br0">11377 7408 0,'0'0'0,"0"18"16,0 0-16,0 17 15,0-17 1,0-1 0,0 1 15,-18-1-31,-35 1 15,35 0 1,-35-1 0,-17 36-1,17-17 1,71-1 0,35-18-1,70-17 1,18 0-1,-53 18 1,-88 0 0,-17-1-16,-36 1 15,-53 35 1,0-35 0,53-36-1</inkml:trace>
  <inkml:trace contextRef="#ctx0" brushRef="#br0" timeOffset="414.89">11694 7585 0,'0'0'0,"-18"17"16,1 19-1,-1-1 1,18-17-16,-17 52 16,17 1-1,0-18 1,17-36 0,-17-52-1,35-53 1,-17-18 15,17 18-15,-17 52-1,35 72 1,-18 52 0,0 0-1,-17 0 1,-18-70-1,0 0-15</inkml:trace>
  <inkml:trace contextRef="#ctx0" brushRef="#br0" timeOffset="931.33">11765 7743 0,'0'0'16,"-18"-35"-16,18 0 15,35 35 1,36 0 15,17 0-15,-35 0-1,0-35 1,-36 17 0,-17 0-1,0 1 1,0 70 15,0-18-15,18-17-16,-18 52 15,0 1 1,-18-18 0,18-71-1,0-17 1,0-71 15,36-18-15,34 19-1,1 69 1,-18 36 0,-36 71-1,-70 17 1,-35-35-1,18-35 1,34-18-16</inkml:trace>
  <inkml:trace contextRef="#ctx0" brushRef="#br0" timeOffset="1482.51">12188 7126 0,'0'0'0,"-124"-53"31,72 53-31,-90-17 15,72 34-15,-89 18 16,-88 89 0,0 70-1,106-18 1,35 89 0,124-18-1,158-35 1,124-71 15,-35-106-15,176-88-1,-18-106 1,-141-70 0,-141-36-1,-123 89 1,-124-53-1,-105 70 1,-54 88 0,106 71-1,36 18 1,105 53 0</inkml:trace>
  <inkml:trace contextRef="#ctx0" brushRef="#br0" timeOffset="2033.16">12929 7726 0,'-18'0'0,"0"0"31,36 0-15,0 0 0,70 0-1,-18 0-15,142-18 16,282 1 0,159-1-1,17 0 1,-123-17-1,-300 17 1,-53-17 0,-159 0-1,-53 0 1,1 35 0,-36-18-1,17 18 16,19 0-31</inkml:trace>
  <inkml:trace contextRef="#ctx0" brushRef="#br0" timeOffset="2268.62">15945 7391 0,'0'-18'0,"18"18"62,-1 0-62,36 18 16,35 17-1,-52-17-15,34 35 16,-35 17 0,-88 1-1,-70-36 16</inkml:trace>
  <inkml:trace contextRef="#ctx0" brushRef="#br0" timeOffset="3033.47">16880 7355 0,'0'0'0,"35"-35"15,-35 17 1,-18 1 0,1 17-16,-19 0 15,-69 0 1,16 53 0,54 35-1,53-35 1,-1-18-16,54 18 15,70 0 1,-17 0 0,-107-18-1,-34-17 1,-72-18 0,1-18 15,70-35-16,18 0-15</inkml:trace>
  <inkml:trace contextRef="#ctx0" brushRef="#br0" timeOffset="3402.51">17056 7426 0,'18'0'0,"-36"0"0,53 0 15,-17 0-15,-18 35 31,0 18-15,0-18 0,0 1-16,18 17 15,-18-18 1,17-17 0,-17-54 15,18-52-16,-18 0 1,0 0 0,18 17-1,17 106 1,0 18 0,18 53-1,0-18 1,-35-35-1</inkml:trace>
  <inkml:trace contextRef="#ctx0" brushRef="#br0" timeOffset="3550.16">17109 7567 0,'0'0'0,"-18"-18"0,18 1 15,18 17-15,53-18 31,34 18-15,-34 0-16</inkml:trace>
  <inkml:trace contextRef="#ctx0" brushRef="#br0" timeOffset="4002.66">17497 7338 0,'0'0'16,"18"0"-1,-18 17-15,0 1 16,0 35 0,0 18-1,35-1 16,-17-17-15,-18-35-16,17-1 16,-17 1-1,-35-53 1,17-54 0,18 19-1,18-36 1,17 18-1,18 70 1,-18 36 0,1 35-1,-72 17 1,-52-17 0,0-35 15</inkml:trace>
  <inkml:trace contextRef="#ctx0" brushRef="#br0" timeOffset="4466.76">17779 6967 0,'0'0'0,"-211"-35"31,105 35-31,-18 0 0,-140 18 16,-142 52-1,106 71 1,141 89 15,177-54-15,141 89-1,176-71 1,88-88 0,-105-89-1,123-70 1,-71-106 0,-123-105-1,-176 70 1,-160-71-1,-193 89 1,-106 105 0,71 54-1,246 34 1</inkml:trace>
  <inkml:trace contextRef="#ctx0" brushRef="#br0" timeOffset="5266.62">13740 7338 0,'0'-18'0,"18"0"31,17 36-15,36 17 0,-36 18-1,-18 18 1,-52-36-1,0-35 1,17-17 0,18-1-16,18-35 15,35-18 1,17 1 0,-17 52 15</inkml:trace>
  <inkml:trace contextRef="#ctx0" brushRef="#br0" timeOffset="5600.08">14269 7197 0,'0'0'0,"36"-53"16,-19 17-1,-34 1 1,-1 35-16,-17-17 16,-54 34-1,36 71 1,36 36 0,17-18 15,88 35-16,18-35 1,-53-71 0,-71-17-1,-70-36 1,17-17-16</inkml:trace>
  <inkml:trace contextRef="#ctx0" brushRef="#br0" timeOffset="5716.72">14110 7408 0,'0'0'0,"18"-17"0,35 17 16,35-18 0,-35 0 15,-18 18-31</inkml:trace>
  <inkml:trace contextRef="#ctx0" brushRef="#br0" timeOffset="5967.02">14463 7302 0,'0'0'16,"53"-17"-16,-18-1 16,1 1-1,-72 17 17,1 17-17,0-17-15,0 35 16,17 18-1,18 18 1,88-36 0,-17-35-1,-36 0-15</inkml:trace>
  <inkml:trace contextRef="#ctx0" brushRef="#br0" timeOffset="9401.79">12258 8114 0,'0'0'0,"-17"0"16,17-18 15,0 36 1,17-18-32,-17 18 15,18-1 1,0 18-1,17 36 1,-17 0 0,17 17-1,0 18 1,1-54 0,-36-34-1,17-18 1,-17-18-1</inkml:trace>
  <inkml:trace contextRef="#ctx0" brushRef="#br0" timeOffset="10134.43">12505 8855 0,'0'-18'32,"-17"18"-17,-1 0 1,1 0-1,-19 18 1,19-1-16,-19 1 16,19 35-1,17 17 1,70-34 0,-17-19-1,53-34 1</inkml:trace>
  <inkml:trace contextRef="#ctx0" brushRef="#br0" timeOffset="10470.52">12699 8908 0,'-17'-18'15,"-1"36"16,1 17-15,17-17 0,0-1-1,0 1 1,17-1-16,1-17 16,35-17-1,0-18 1,-53-18-1,-18 35 1,-17 0 0,-18 18-1,53 18 1</inkml:trace>
  <inkml:trace contextRef="#ctx0" brushRef="#br0" timeOffset="10851.74">12841 8872 0,'0'0'0,"0"-17"15,-18 17 1,36 0 15,-1 0-31,1 17 16,-1 19-1,1-1 1,-18 0 0,0-17-1,0-36 1,0-35 15,18 0-15,35 0-1,-36 36 1,1 34 0,0 1-1,-1 35 1</inkml:trace>
  <inkml:trace contextRef="#ctx0" brushRef="#br0" timeOffset="11194.32">13123 8784 0,'0'0'0,"0"-35"16,17 17 0,-17 36-1,0 0 1,36 17-1,-19 0 1,1 0 0,0 1-1,-18-19 1,-18-17 0,18-17-1,0-1 1,0 0 31</inkml:trace>
  <inkml:trace contextRef="#ctx0" brushRef="#br0" timeOffset="11568.55">13229 8784 0,'0'0'16,"-18"0"-16,36 0 47,-1 0-16,-17-17-31,0-1 16,18 0-1,0 1 1,-1 17 15,1 0-31,-1 17 16,1 19-1,0 16 1,-1 1 0,-17-17-1</inkml:trace>
  <inkml:trace contextRef="#ctx0" brushRef="#br0" timeOffset="11868.97">13670 8767 0,'-18'0'31,"36"0"0,-1 0-31,1 0 0,-1-18 16,36 18-1,-35 0 1,0 0-16,-36 0 31</inkml:trace>
  <inkml:trace contextRef="#ctx0" brushRef="#br0" timeOffset="12420.59">14252 8572 0,'0'0'16,"0"-17"-1,-18 17 1,0 0-16,-17 0 16,-36 17-1,19 1 1,34-18 0,0 35-1,18 1 1,36-1-1,69 0 1,1 1 0,-53-1-1,-35-18 1,-71 19 0,18-36-1,-1 17-15,-34-17 16,52-17-1,0-1 1</inkml:trace>
  <inkml:trace contextRef="#ctx0" brushRef="#br0" timeOffset="12686.84">14499 8608 0,'0'0'0,"0"-18"15,17 18 1,-17 18 15,0 35-15,0-36-1,0 36-15,0 0 16,-17-18 0</inkml:trace>
  <inkml:trace contextRef="#ctx0" brushRef="#br0" timeOffset="12903.45">14463 8590 0,'0'0'0,"0"-35"16,18 35-1,0 17-15,17 1 16,53 35 0,-17 18-1,-36-36 1</inkml:trace>
  <inkml:trace contextRef="#ctx0" brushRef="#br0" timeOffset="13087">14781 8625 0,'0'-17'16,"0"34"-16,17-52 15,-17 17-15,-35 36 31,-53 53-15,53-36 0,17 0-1,0-17-15</inkml:trace>
  <inkml:trace contextRef="#ctx0" brushRef="#br0" timeOffset="13269.88">14728 8608 0,'35'-36'31,"-70"72"-31,88-89 0,-36 70 31,1 19-15,0-19-16,-1 1 16,1 53-1,0-18 1,-18-36-16</inkml:trace>
  <inkml:trace contextRef="#ctx0" brushRef="#br0" timeOffset="13687.45">15186 8484 0,'-17'0'0,"34"0"0,-52 0 0,-18-17 32,36 17-32,-19 17 15,1 1 1,17 17-1,18 0 1,36 1 0,17-19-1,-18 1 1,18 0 0,-18-1-1,0 19 1,-35-1-1,-35 0 1,-35-17 0</inkml:trace>
  <inkml:trace contextRef="#ctx0" brushRef="#br0" timeOffset="13887.65">15186 8502 0,'0'-18'15,"18"36"1,17-18 0,71 0-1,-53 0 1</inkml:trace>
  <inkml:trace contextRef="#ctx0" brushRef="#br0" timeOffset="14370.73">15574 8502 0,'0'-18'15,"0"1"1,0-1 0,-17 18-1,-18 0 1,-18 18 0,17-1-1,19 1-15,-19 17 16,19 18-1,52-18 1,0 1 0,36-36 15,-18-18-15,-18-35-1,-35 0 1,0 18-1,0 17 1,0 36 0,0 52-1,18 1 1,-18 70 0,0-106-16</inkml:trace>
  <inkml:trace contextRef="#ctx0" brushRef="#br0" timeOffset="23807.14">7426 10089 0,'17'0'31,"1"0"-15,-18 18-16,0 0 15,0 17 1,-18 53 0,18-35-1,0 18 1,-17-36 0,17-53 15,0-17-31,17-18 31,-17 18-31,0-36 16,0-52-1,36 17 1,52 53 0,-18 35-1,18 36 1,-52 35-1,-54 35 1,-17-35 0,-36 18-1,1-36 1,34-17 0,72-18-1,34-18 16,54 18-15,-1 0 0,-52 53-1,-71-18 1,-18-17-16,-35 17 16,-70 0-1,-1-17 1,54-18-1,70-35 1,17-1-16</inkml:trace>
  <inkml:trace contextRef="#ctx0" brushRef="#br0" timeOffset="24241.21">8078 10001 0,'0'0'0,"0"-35"16,0 17 0,18 18-1,0 0 1,34 0-1,-16-17-15,34 17 16,36 0 0,-53 0-1,-71 17 1,-52-17 0,-36 18-1,35-18 16,54 18-15,34 17 0,19 53-1,17 18 1,-18-18 0,-17-35-1</inkml:trace>
  <inkml:trace contextRef="#ctx0" brushRef="#br0" timeOffset="24725.05">8537 10037 0,'0'0'0,"17"-18"31,1 36-31,-18 17 16,18 53 15,-18 0-15,-18-35-1,0-35 1,1-18-16,-1-53 31,18-35-15,35-36-1,1 36 1,-1 0 0,36 52-1,-1 54 1,-17 17 0,-35-17-16,-1 35 15,-52 18 16,-88-19-15,-1-34 0,71-36-1,18 1 1</inkml:trace>
  <inkml:trace contextRef="#ctx0" brushRef="#br0" timeOffset="26842.66">7108 10813 0,'0'0'0,"0"-36"0,0 19 0,0-19 31,18 1-15,-1 53 0,19 88-1,-19 123 1,1-35 0,17 141-1,18 18 1,0 17-1,-18-140 1,-35 122 0,-17 1-1,-36 18 1,0-36 0,35-159-1,-35 71 16,36-53-15,-1-35 0,18-71-1,0-35 1,0-18 0,18-17-1,-1-18 1,1 0-1,53 0 1,52-18 0,53-17-1,-17 17 1,-71 1-16,124-1 16,176-17 15,53 17-16,88 0 1,-141 18 0,282 18-1,36 0 1,-18-1 0,-265 19-1,159-19 1,-70 1-1,-89 0 1,-88-18 0,-123 0-1,-142 0 1,-34-36 15,-72 19-15,-34-36-1,-36 0 1,53 0 0,0-35-1,18-36 1,0-52 0,35 35-1,0-159 1,17-106-1,36-35 1,-18 141 0,1-141-1,-19 53 1,-17 88 0,18 159 15,-71-264 16,0 352-32,35-18 1,1 36 0,17-18-1,0-18 1,0 1-1,0 35 1,0-18 0,-53 0-1,-35 35 1,0 0 15,-124 1-15,-123 17-1,-89-18 1,-105 18 0,159 18-1,-230-18 1,-17 0 0,-18 17-1,194 1 1,-141 17-1,70-17 1,142 0 0,70-18-1,124 0 1,-54 0 0,36-18 15,53 18-16,53 18 1,-35-1 0,-1 1-1,18-18 1,53 0 0,-17 0-1,35 18 1,-18-1-1,35-17 1,0 18 0,36-18-1,35 0 1</inkml:trace>
  <inkml:trace contextRef="#ctx0" brushRef="#br0" timeOffset="29477.03">26634 10460 0,'0'0'0,"-18"0"16,18-18-16,-18 1 15,1 17 1,17 35 0,17 35-1,-17-17-15,0 71 16,-17 105-1,-1 36 1,18-89 0,-18 53-1,-17-17 1,0 0 0,0-1 15,-1-105-16,-17 35 1,18-70 0,0-18-1,35-18 1,-18-17 0,36-18-1,17-18 1,53 18-1,18 0 1,159 0 0,140 35-1,142 18 1,-159-17 15,124-1-15,-142 18-1,-158-36 1,-159 1 0,-71-53-1,-70-1 1,0-16 0,-1-19-1,37 0 1,-37-70-1,-16-70 1,16-72 0,36 72-1,36 87-15,-1-105 16,18-141 15,18 52-15,-18 71-1,0 141 1,-36 0 0,1 54-1,18 52 1,17-18 0,-18 18 15,-53 0-16,-34 0 1,-1 0 0,35-18-16,-105 1 15,-106-19 1,-1 19 0,54 17 15,123 17-16,-17 19 1,35-1 0,70 0-1,0 0 1</inkml:trace>
  <inkml:trace contextRef="#ctx0" brushRef="#br0" timeOffset="30126.7">27357 12718 0,'0'0'0,"0"-53"16,0 35-1,17 0-15,1 1 16,0 34-1,-18 36 1,-18 88 0,18-35-1,0 71 1,35-36 15,-17-106-31</inkml:trace>
  <inkml:trace contextRef="#ctx0" brushRef="#br0" timeOffset="30559.6">27304 13406 0,'0'-18'16,"0"0"-1,-35 18 1,17-17-16,-35 17 16,-53 17-1,18 54 17,35-18-17,0 53 1,53-18-1,88-35 1,71-36 0,-35-17-1,34-53 1,-87-52 0,-71 16-1,-35 54 1,-54 17-1,-16 18 1,69 0 0</inkml:trace>
  <inkml:trace contextRef="#ctx0" brushRef="#br0" timeOffset="30894.57">26528 13582 0,'0'0'0,"-36"0"15,19 0 1,34 0 15,1 0-31,106 0 16,-1 18-1,106-1 1,-52 1 15,-89-18-15,-88-18-16</inkml:trace>
  <inkml:trace contextRef="#ctx0" brushRef="#br0" timeOffset="31110.55">27586 13600 0,'0'0'0,"18"0"16,35-18-1,35 18 1,-18 0-16,177 18 16,-88-18-1,0 0 1,-142-18 0</inkml:trace>
  <inkml:trace contextRef="#ctx0" brushRef="#br0" timeOffset="31877.51">27357 9349 0,'0'0'0,"88"-71"16,-70 53-1,17-35 1,-18 18-16,-34-18 15,-71 0 1,-71 53 0,0 36-1,89 17 1,52 52 0,159 1-1,71 18 1,-71-54-1,-35 18 1,-142-35 0,-87-35-1,-53-36 17,87-17-17,54-18-15</inkml:trace>
  <inkml:trace contextRef="#ctx0" brushRef="#br0" timeOffset="32110.84">27833 9225 0,'0'0'0,"35"-18"16,-17 18-16,17-35 15,-52 53 1,-36 35-1,0 53 1,17 52 0,19-69-1,17-37 1,0 19 0,0-36-16</inkml:trace>
  <inkml:trace contextRef="#ctx0" brushRef="#br0" timeOffset="32326.27">28203 9296 0,'0'0'0,"18"-18"16,-18 36-16,0 17 15,18 18 1,17 70-1,0 1 1,-35-54 0,0-34-16,0-1 15</inkml:trace>
  <inkml:trace contextRef="#ctx0" brushRef="#br0" timeOffset="32595.23">28239 9349 0,'0'0'0,"0"-18"16,-18-17-16,-17 17 16,-18 36-1,0 17 1,0 53 0,18 0-1,52-17 1,36-18-1,0-36 1,35-34 0,1-18-1,-19-1 1</inkml:trace>
  <inkml:trace contextRef="#ctx0" brushRef="#br0" timeOffset="32861.57">28697 9243 0,'0'0'0,"-53"-36"15,53 19 1,0 34-1,0 1-15,18 35 16,0 71 0,17 17 15,-35-71-15,18 1-16</inkml:trace>
  <inkml:trace contextRef="#ctx0" brushRef="#br0" timeOffset="33196.83">28609 9490 0,'0'0'0,"-18"-18"0,1-17 15,34 17 1,36 1 0,36 17-1,-54 0-15,53 0 16,53-18-1,-70-17 1,-71-1 0,0 19-1,-18-19 1,-17-17 0,35 36-1,17 87 16,-17-34-31,18 34 16,0 54 0,-1-54-1</inkml:trace>
  <inkml:trace contextRef="#ctx0" brushRef="#br0" timeOffset="33644.51">29332 9278 0,'0'0'16,"18"-35"-1,-18 52 1,0 1-16,0 35 31,0-18-31,-18 36 16,18 35-1,-17-53 1,17-36 0,0-52-1,0 0-15,17-36 16,1-70 0,-1 35-1,1 53 1,17 36-1,18 69 1,-17 37 0,-19 17 15,1-18-15,-18-53-16,0 18 15,17 0 1</inkml:trace>
  <inkml:trace contextRef="#ctx0" brushRef="#br0" timeOffset="33810.6">29315 9472 0,'0'0'16,"-36"-35"-16,19 17 16,34 18-1,36 0 1,53 0-1,0 0 1,-53 0 0</inkml:trace>
  <inkml:trace contextRef="#ctx0" brushRef="#br0" timeOffset="34028.01">29738 9313 0,'0'-17'16,"0"-1"-1,-18 18 1,18 35 15,0-17-31,0 0 16,-35 70 0,35-53-16,-18 18 15,18-18 1</inkml:trace>
  <inkml:trace contextRef="#ctx0" brushRef="#br0" timeOffset="34379.11">29650 9384 0,'0'0'16,"17"-88"0,1 52-1,-18 19-15,18 17 16,17 17-1,0 72 1,0-1 0,1-35-1,17 0 1,0-53 0,-36-53-1,1 0 1,-1-53-1,-17 18 1,0 35 0,-17 88 15,17-17-15,0-1-1,0 1-15</inkml:trace>
  <inkml:trace contextRef="#ctx0" brushRef="#br0" timeOffset="34812.25">30161 9243 0,'0'0'0,"18"-18"16,-18-17 0,0 105 30,0-34-46,0 70 16,0-1 15,-18-69-31,18-19 32,0-34-17,0-36 1,0-18-1,18 36-15,-1-36 16,36-17 0,-17 35-1,-1 53 1,0 53 0,-17 53-1,17 17 1,-17-17 15,-1-70-31,1-19 0</inkml:trace>
  <inkml:trace contextRef="#ctx0" brushRef="#br0" timeOffset="34995.75">30232 9454 0,'0'0'0,"-53"-17"16,35-1 0,36 18-1,-1 0-15,36 0 16,71 0 0,-1 0-1</inkml:trace>
  <inkml:trace contextRef="#ctx0" brushRef="#br0" timeOffset="40330.75">7038 10601 0,'0'-18'16,"0"36"31,0 0-47,0-1 16,0 1-16,0 0 15,0 52 1,0 1-1,0-36 1,0-17 0,0-36-1,17-17 1,-17-36 0,0 36-1,-17-18 1,-1 35-1,18 36 1,0 70 15,18-17-31</inkml:trace>
  <inkml:trace contextRef="#ctx0" brushRef="#br0" timeOffset="45239.41">26792 10248 0,'0'18'16,"-17"-18"31,-1 0-47,0 0 31,-17 17-15,35 1-1,-35 17 1,17-17 0,1 0-16,-1 17 15,-17 0 1,17-17-1,18-1 1,35-17 15,-17 0-15</inkml:trace>
  <inkml:trace contextRef="#ctx0" brushRef="#br0" timeOffset="53380.53">8572 11765 0,'0'-18'15,"0"36"17,0 0-17,18 17 1,-1 18 0,1 53-1,0-36 1,-18-17-16,0 35 15,17 54 1,-17-19 0,18-35-1,-18-35 1,0 0 15,0-18-15,0 1-1,0-19 17,18-17-1,-1 0-15,1 0-1,52 0 1,72 0-1,52-17 1,-18-1 0,-70 0-1,105 1-15,160-1 32,34 0-17,36 1 1,-158 17-1,158-18 1,-18 18 0,-70 0-1,-142 18 1,36-1 0,-53-17-1,-70 18 1,-54-18-1,-52 0 1,-18-18 15,18 18 16,-1 0-31,-17-17-1,-17 17 1,-1-18 0,0 1-1,1-1 1,-1-53 0,-17-52-1,-1-54 1,1 54-1,35 52-15,-17-52 16,17-18 0,0 17-1,0 71 17,0 36-32,0-18 15,0-1 1,-18 19-1,0 17 1,1 0 15,-1 0-15,-35 0 0,0 0-1,18 17-15,-53 1 16,-89 0-1,-87-1 1,52 1 0,-141 17-1,-35-17 1,18-1 15,0 19-15,-1-19-1,177 1 1,-88-18 0,53 0-1,-1 0 1,89 0 0,71 0-16,-71 18 15,-36-18 1,36 17-1,70 1 1,1-18 0,52 0-1,1 0 17,-1 0-1,0 0-16,18 17 1,-17-17 0,17 18-1,0 0 32</inkml:trace>
  <inkml:trace contextRef="#ctx0" brushRef="#br0" timeOffset="54103.37">9419 12277 0,'0'0'0,"0"-18"16,0 0 0,-18 1-1,0-1 1,-17 0-1,18 1-15,-36 17 16,-18 35 0,1 18-1,52 0 1,18 0 0,53 0-1,17-36 1,19-34-1,-54-36 1,0-35 0,-17-36-1,-54-17 17,36 88-17,-17 18-15,17 17 16,17 54-1,19 52 1,-1 53 0,0-53-1,1 18 1,-19-53 0</inkml:trace>
  <inkml:trace contextRef="#ctx0" brushRef="#br0" timeOffset="54503.21">9648 12188 0,'0'0'0,"-18"0"16,1 0 0,34 18 30,19-18-30,-1 0 0,0-18-1,-17-17 1,-18 0 0,-35 0-1,17 17-15,-17 0 16,-36 18-1,1 53 1,52 18 0,36-18-1,35 17 17,52-34-17,-69-36-15</inkml:trace>
  <inkml:trace contextRef="#ctx0" brushRef="#br0" timeOffset="54822.42">10001 12083 0,'0'0'0,"0"-18"16,-18 0 0,1 1-1,-19-1 1,1 36-1,17 17 1,18 0 0,-17 18-1,52 0 17,0 0-17,1-35 1,-36-1-1,-53 1 1,-36 0 0,19-36-1</inkml:trace>
  <inkml:trace contextRef="#ctx0" brushRef="#br0" timeOffset="55052.85">10124 11906 0,'0'0'16,"0"-17"-1,0 34 17,18 19-17,0-19-15,17 71 16,0 53-1,-17 1 1,-36-72 0</inkml:trace>
  <inkml:trace contextRef="#ctx0" brushRef="#br0" timeOffset="55219.39">10107 12224 0,'0'0'0,"0"-18"0,0 0 0,0 1 15,17-1 1,36 18 0,18-17 15,17-19-31</inkml:trace>
  <inkml:trace contextRef="#ctx0" brushRef="#br0" timeOffset="55405">10442 12030 0,'0'0'0,"-18"0"16,0 0 0,18 17-1,18 19 1,0-1 0,-1 0-16,1 18 15,0 35 1,-36-17-1</inkml:trace>
  <inkml:trace contextRef="#ctx0" brushRef="#br0" timeOffset="55542.13">10389 11889 0,'0'0'0,"0"-18"16,0 0-16,0 36 31</inkml:trace>
  <inkml:trace contextRef="#ctx0" brushRef="#br0" timeOffset="55902.75">10530 12083 0,'0'-18'47,"18"18"-31,-1 0-1,1 35-15,17 1 32,-17-1-32,-1 35 15,-17-34-15,0 17 16,-17-18-1,17-70 17,17-1-32,19-17 15,34-35 1,1 35 0,-54 71-1,1 70 1,-18-17-1</inkml:trace>
  <inkml:trace contextRef="#ctx0" brushRef="#br0" timeOffset="56502.4">11200 12224 0,'0'0'0,"0"-18"0,0 0 15,-35-52 1,-18-1 0,0 54-1,18 52 1,0 0 0,35 71-1,17-53 1,1-18-1,-1-17 1,19-18 15,-36-18-15,17 1 0,1-1-1,0 36 1,-1-18-16,1 17 15,17 19 1,0-19 0,18-52-1,-17-18 1,17-35 0,-53-36-1,0 19 1,-18 69-1,18 19-15,0 34 16,0 54 0,0 70-1,35 0 17,-17-70-17,-18-54-15</inkml:trace>
  <inkml:trace contextRef="#ctx0" brushRef="#br0" timeOffset="56838.82">11288 12277 0,'0'0'0,"0"-18"0,0 0 16,0 1 0,71-1-1,-18 0 1,35-17-1,-17 18 1,-36-19 0,-35 1 31,0 53-16,0-1-16,0 1-15,18 35 16,-18 53 0,17-36-1,-17-52 1</inkml:trace>
  <inkml:trace contextRef="#ctx0" brushRef="#br0" timeOffset="56986.21">11747 11924 0,'0'0'16,"-35"-18"-1,17 1 1,0 17 0</inkml:trace>
  <inkml:trace contextRef="#ctx0" brushRef="#br0" timeOffset="57670.18">12047 12012 0,'0'0'16,"-18"18"-1,1-18 1,-1 88 15,0-53-31,18 53 16,36 1 15,34-54-15,-35-35-1,1 0-15,-1-53 16,-35-35-1,-35-36 1,-36 36 0,36 53-1,-18 17 1,53 36 0,53-1-1,-18-17 1,53 0-1,-35 0 1,-18 0 0,1 53 15,-36 0-15,17 18-1,1-1 1,0-52-1,-1-71 17,1 18-32,0-18 15,52-35 1,-17 70 0,-18 36-1,-17 17-15,0 18 16,-18 53-1,-18-71 1</inkml:trace>
  <inkml:trace contextRef="#ctx0" brushRef="#br0" timeOffset="67791.59">22224 8625 0,'0'-17'46,"18"17"-30,-18 17 15,0 1-31,0 0 16,0 35 0,0 52-1,0-16 1,17-54-16,1 53 15,0 0 1</inkml:trace>
  <inkml:trace contextRef="#ctx0" brushRef="#br0" timeOffset="68174.69">22400 9543 0,'0'0'16,"18"0"-1,-18 17 1,18 1-16,-18 35 16,17 35-1,-17-17 1,0 52 15,18 1-31</inkml:trace>
  <inkml:trace contextRef="#ctx0" brushRef="#br0" timeOffset="68778.07">22542 10777 0,'0'0'0,"0"18"32,0 0-17,0 35 1,0 17 0,0 1-1,0-36-15,0 35 16,-18 1-16</inkml:trace>
  <inkml:trace contextRef="#ctx0" brushRef="#br0" timeOffset="69257.95">22665 11906 0,'0'-17'31,"18"34"-15,-18 1 0,0 35-1,0-36-15,17 89 16,1-18 0,0 36-1,-18-89-15</inkml:trace>
  <inkml:trace contextRef="#ctx0" brushRef="#br0" timeOffset="69908.84">22806 13088 0,'0'-18'16,"18"36"15,-18 0-31,17-18 16,1 53-16,0 17 31,-18-35-31,0 71 15,0 0-15</inkml:trace>
  <inkml:trace contextRef="#ctx0" brushRef="#br0" timeOffset="70358.1">22894 14199 0,'0'18'31,"0"0"-31,18-1 15,0 36 1,-18 53 0,0 0-1,0-53-15,0 35 16,0 35 0</inkml:trace>
  <inkml:trace contextRef="#ctx0" brushRef="#br0" timeOffset="70725.45">22877 15434 0,'0'0'0,"0"53"15,17 0 1,1 17 0,-18 36-1,0-35 1,-18-36-16,1 36 16</inkml:trace>
  <inkml:trace contextRef="#ctx0" brushRef="#br0" timeOffset="70959.37">23000 16228 0,'0'0'0,"18"17"0,-18 19 16,0 52 0,-18-18-1,18-17-15</inkml:trace>
  <inkml:trace contextRef="#ctx0" brushRef="#br0" timeOffset="72062.48">24058 7708 0,'18'18'47,"-18"-1"-47,18 1 0,-18 17 16,17 71-1,19 53 1,17-36 0</inkml:trace>
  <inkml:trace contextRef="#ctx0" brushRef="#br0" timeOffset="72292.78">23900 8184 0,'-18'0'15,"36"0"1,-1-17 0,54 17-1,70 0 1,-70 0-1,70 0-15,-36 0 16</inkml:trace>
  <inkml:trace contextRef="#ctx0" brushRef="#br0" timeOffset="72494.23">23776 7796 0,'0'0'0,"0"-88"32,18 88-32,17-17 15,0-1-15,18 18 16,71 0 0,17 18-1</inkml:trace>
  <inkml:trace contextRef="#ctx0" brushRef="#br0" timeOffset="73026.63">24429 7990 0,'-18'0'16,"36"18"15,-1-18-16,-17 18-15,53 35 16,-35-18 0,0-17-16,-1 17 15,-17-18 1,0-52 31,0 0-32,0-53 1,36 35 0,34 53-1,18 17 1,-35 36 0,0 18-1,-53-1 1</inkml:trace>
  <inkml:trace contextRef="#ctx0" brushRef="#br0" timeOffset="73262.53">24940 7761 0,'0'0'0,"-17"-18"15,-1 18 1,18 53 0,18-17-1,-18-1-15,35 35 16,18 19 0,-18-1-1,-17-35 1</inkml:trace>
  <inkml:trace contextRef="#ctx0" brushRef="#br0" timeOffset="73677.32">24870 7990 0,'0'-17'16,"0"-1"-1,17 18-15,1-18 16,53 1 0,-36 17-16,35-18 15,72 36 1,-37 17 0,-52 0-1,-35 36 1,-36-18-1,-35-18 1,0-52 0,36-1-1,-1-53 1,71 1 15,0-18-15,0 70-1,0 0 1,-36 36-16</inkml:trace>
  <inkml:trace contextRef="#ctx0" brushRef="#br0" timeOffset="74142.97">25699 7973 0,'0'0'0,"17"0"16,1-18 0,-18 0-1,0-17 1,-53 18 15,0-1-15,-17 36-1,34 17 1,19 35 0,34-34-1,-17-19-15,36 19 16,17-1 0,-18-35-1,-18-18 1,1-17-1,0-18 1,-18 0 0,17 53-1,-17 35 17,18-17-32,-18 35 15,35 18 1,-35-54-16</inkml:trace>
  <inkml:trace contextRef="#ctx0" brushRef="#br0" timeOffset="74527.85">25857 7973 0,'0'0'16,"-17"-53"-16,17 18 15,0 17-15,17 36 31,19 52-15,17 18 0,-36-52-1,-17-19-15,0 19 32,0-19-17,-17-52 1,17 0-1,17-36 1,19-17 0,17 70-1,-1 53 1,1 18 0,-35 0-1,0 0 1,-18-17-1</inkml:trace>
  <inkml:trace contextRef="#ctx0" brushRef="#br0" timeOffset="74960.1">26351 7990 0,'18'-17'16,"-36"17"-1,36 0 32,-18 17-31,18-17-16,17 0 16,18 0-1,17-17 1,-52-1-1,-18-17 1,-53 0 0,0-1-1,0 36 1,36 18 0,-1 0-1,0 52 1,54 18-1,17-17 1,-1-53 0,37-1-1,-1-70 1</inkml:trace>
  <inkml:trace contextRef="#ctx0" brushRef="#br0" timeOffset="75194.38">26757 7779 0,'0'0'0,"0"-53"0,-35-35 31,17 52-31,18 19 31,0 34-31,18 54 16,17 52 15,0 1-15,-17-54-1,0 1 1,-18-36 0</inkml:trace>
  <inkml:trace contextRef="#ctx0" brushRef="#br0" timeOffset="75376.67">26757 7920 0,'0'0'15,"-18"-18"-15,1 1 0,-19-19 16,19 19-1,34 17 17,19 0-32,17 17 15,88-17 17,-53 0-17</inkml:trace>
  <inkml:trace contextRef="#ctx0" brushRef="#br0" timeOffset="76261.8">16844 8537 0,'-17'-35'31,"-1"17"-31,18 1 15,0-1 1,0 36 0,18-1-1,-1 19-15,1 34 16,17 54 0,-17 34-1,-18-69 1</inkml:trace>
  <inkml:trace contextRef="#ctx0" brushRef="#br0" timeOffset="76464.14">16739 9102 0,'0'0'0,"0"-18"31,0 0-15,70-17-1,18 17 1,-35 18-16,71 0 16,34-17-1,-105 17 1</inkml:trace>
  <inkml:trace contextRef="#ctx0" brushRef="#br0" timeOffset="76645.13">16703 8767 0,'0'0'16,"-53"-89"-16,53-52 31,36 71-31,-1 52 16,35-17 0,54 17-1,-1 71 1,-52 0-16</inkml:trace>
  <inkml:trace contextRef="#ctx0" brushRef="#br0" timeOffset="77028.06">17215 8749 0,'0'0'0,"17"0"31,19-18-31,17 18 15,-18 0 1,-35 18-16,35 17 16,0 18-1,-17 18 17,-36-54-17,1 1 1,17-71 15,35-18-15,0 36-1,-17 35-15,0 0 16,35 18 0,-18 52-1,-18-17 1,1-35-1</inkml:trace>
  <inkml:trace contextRef="#ctx0" brushRef="#br0" timeOffset="77230.69">17762 8555 0,'0'0'0,"0"-18"0,17-17 16,-17 17-1,0 54 1,18 34 0,17 54-1,0 17 1,-17-71 0</inkml:trace>
  <inkml:trace contextRef="#ctx0" brushRef="#br0" timeOffset="77562">17779 8819 0,'0'0'16,"-35"-52"-16,35 34 31,18 18-15,52 0-1,54-18 1,-19 1-1,-52-1 1,-35-17 0,-89 17-1,-34 0 1,52 36 0,17 53-1,72 17 1,52 0-1,-18-53 1,1-35 0</inkml:trace>
  <inkml:trace contextRef="#ctx0" brushRef="#br0" timeOffset="77878.47">18255 8678 0,'0'-17'16,"0"34"-16,-17-70 15,17 18 1,35 53 0,0 17-1,-17-17-15,35 35 16,-18 35 0,-35-18-1,-35-52 1,17-36-1,1-35 1,-1-52 0,53 16-1,1 54 17,34 17-17,-52 36-15</inkml:trace>
  <inkml:trace contextRef="#ctx0" brushRef="#br0" timeOffset="78912.73">18696 8625 0,'-17'0'16,"17"-17"-1,17 17 16,-17 17-31,18-17 16,0 18-16,-18 0 16,35 70-1,-17-70-15,-18 34 16,17 1 0,-34-35-1,-1-18 1,0-53-1,36-17 1,17-1 0,1 18 15,16 53-15,1 35-1,-17 36 1,-19-18-1,-17-18-15</inkml:trace>
  <inkml:trace contextRef="#ctx0" brushRef="#br0" timeOffset="79496.03">19102 8696 0,'0'0'0,"0"-35"16,18 52 31,-1 1-32,19-18 1,34 0 0,-17-18-1,-35 1 1,-18-1-16,-18-17 15,-52-18 1,-1 18 0,18 52-1,53 18 1,18 54 0,52-1-1,1-18 1,-18-52-1,53-36 1,-36-70 15,-17-53-15,-35 18 0,-54-54-1,-17 71 1,1 106-1,52 106 1,0 0 0,70 88-1,1-35 1,-18-71 0,-36-70-1</inkml:trace>
  <inkml:trace contextRef="#ctx0" brushRef="#br0" timeOffset="81513.52">21642 11201 0,'0'0'0,"-35"-53"31,35 35-15,0 36 0,0-1-16,17 54 15,-17 17 1,0-35-16,0 88 15,-17 124 1,-1 52 15,18-123-15,0 53 0,18-70-1,-18-54 1,17-52-1,-17-54 1,0 1 0,18-18 15,0-18-15,70 1-1,88-1 1,124 0-1,123 1 1,-105-1 0,-142 18-1,142 0 1,105 0 0,-105 18-1,-160-18 1,-52 0-1,-88 0-15,-1 0 16,-34-18 0,-36 0-1,18-17 1,-1 0 0,1-18-1,-18-70 1,18-36-1,17 18 1,1-89 15,17-17-15,17 18 0,-17 106-1,-35-18 1,0 52-1,-18 54 1,35 35 0,0 0 15,-52 0-15,-107 18-1,-17-18 1,71 0-16,-142 0 15,-158 17 1,17 1 15,177-18-15,-35 0 0,122 0-1,107 0 1,35 18-1,0-1 48,-17-17-47,17 18-1,0 0-15</inkml:trace>
  <inkml:trace contextRef="#ctx0" brushRef="#br0" timeOffset="82713.22">22489 11747 0,'17'0'16,"-17"-17"0,0-1-1,0 1 1,0-1 0,-53-17-1,-35 17 1,0 18-1,35 18-15,-35-1 16,-18 36 0,71 18-1,52-18 1,72 17 0,52-17-1,17 18 1,-52-1-1,-70-17 17,-19-35-32,-17 35 15,-35 0 1,-53 0 0,-36-53-1,54 0 1,-19-36-1,37-17 1,16 18 0,36 17-1</inkml:trace>
  <inkml:trace contextRef="#ctx0" brushRef="#br0" timeOffset="83113.78">23159 11871 0,'0'0'0,"17"-71"16,-17 36-1,0 17-15,-17 1 16,-18-1-1,-36 36 1,18-1 0,-53 54-1,18 17 1,35 36 0,53-54-1,71 36 1,52-53-1,1-35 17,-71-18-17,-18 0-15,0-18 16,-17 18 0,-18-35-1</inkml:trace>
  <inkml:trace contextRef="#ctx0" brushRef="#br0" timeOffset="83496.81">23635 11800 0,'0'0'0,"0"-53"16,-18 36-1,1-1-15,-18 18 16,17 0 0,-17 18-1,-36 35 1,18 17 0,53 1-1,0 52 1,71-34-1,35-37 1,17-34 0,-52-18-1,-54 0-15,18-18 16,-35-17 0,-17 35-16</inkml:trace>
  <inkml:trace contextRef="#ctx0" brushRef="#br0" timeOffset="91983.84">13158 11942 0,'-35'-18'32,"17"18"-32,0 0 31,18 18 31,18-18-46,0 0 0,17 0-16,36 0 15,105-18 1,-17 0 0,-71 18-16,106-17 15,141-1 1,53-17-1,-88 35 1,194-36 0,35 1-1,0 17 1,-35 1 0,-194-1 15,105 18-16,-52 18 1,-35-18 0,-107 0-1,72 0 1,-19 0 0,-35 0-1,-70 0 1,-88 0-16,88 0 15,35 0 1,-18 0 0,-35 17-1,-88-17 1,0 0 0,-36 18 77,-17 0-77,18-1-16,-18 1 16,35 70-1,-17-52 1,0 69-1,-1-16 1,1-54 0,-18-18-16,0 1 15,18 0 1,34-36 15,19 0 0,-36 18-31,89-17 16,70-1 0,-18 1-1,-105 17 1,-36 0-16,0 0 16,-17 0-16,0 0 15,17 0 16,-18 17-15,1-17-16,17 0 16,-17 0-1,-18-17 1,-18 17 0</inkml:trace>
  <inkml:trace contextRef="#ctx0" brushRef="#br0" timeOffset="92316.8">21236 11977 0,'0'0'0,"-35"-18"16,35 1-16,-18 17 16,18 17 15,18 1-16,17-1 1,53 19 0,1 17-1,-36-18 1,-36-17-16,-17 17 31,-53 35-15,-88 1-1,18 17 1,70-53 0,0-17-16</inkml:trace>
  <inkml:trace contextRef="#ctx0" brushRef="#br0" timeOffset="93653.77">24270 12065 0,'0'18'31,"18"-18"16,88 35-31,-54-35-1,19 18-15,88-1 16,35-17 0,-106 0-16,71 18 15,52-18 1,-87 0 0,-89-18-1,0 18 1,-35-17-1,-17-19 1,-36-17 0,18 0-1,35 1 1,-18-54 15,18-18-15,18-35-1,-18 71 1,17-35 0,-17 35-1,0 52 1,0 19 15,0 34 16,18-17-31,-1 18-16,19-18 15,87 35 1,54-17 15,-72-18-15,-34 0-16,35 0 15,0 0 1,-36-18 0,-87 18 62,17-35-63</inkml:trace>
  <inkml:trace contextRef="#ctx0" brushRef="#br0" timeOffset="94002.78">26122 11042 0,'0'0'0,"-18"0"15,18 18 17,36-18-17,-1 17 1,53 18 0,-17 1-1,-36-19-15,18 19 16,-18-1-1,-52 0 1,-36 18 0,0-18-1,-35 18 1,17-35 0,36 0-1</inkml:trace>
  <inkml:trace contextRef="#ctx0" brushRef="#br0" timeOffset="99037.11">847 7532 0,'-53'-35'15,"70"35"16,1 0 1,0 0-32,17 17 15,-35 18 1,0-17-16,0 53 16,-18 34-1,1-87-15,-1 70 16,18-70-16,0 52 15</inkml:trace>
  <inkml:trace contextRef="#ctx0" brushRef="#br0" timeOffset="99320.75">1041 7426 0,'0'-18'16,"0"36"-16,0-53 0,17 35 31,36 35-15,-35-17-16,35 35 15,17 70 1,-52 0-1,-89 36 1,-34-88 0,34-36-1</inkml:trace>
  <inkml:trace contextRef="#ctx0" brushRef="#br0" timeOffset="99803.74">1746 7479 0,'0'0'0,"0"-18"15,-17 18-15,17-17 16,-36 17 0,-34 35 15,34 18-15,1-18-16,18 36 15,17 52 1,70-35-1,18-52 1,-52-19-16,69-34 16</inkml:trace>
  <inkml:trace contextRef="#ctx0" brushRef="#br0" timeOffset="100171.55">2046 7655 0,'-18'0'32,"1"18"-17,-1 0 1,18-1 0,-18 18-1,36 18 1,0-17-1,-1-36-15,19 17 16,17-34 0,-36-19-1,-17-17 1,-35-17 0,-18 17-1,35 35 1,1 54-1,34-19 1</inkml:trace>
  <inkml:trace contextRef="#ctx0" brushRef="#br0" timeOffset="100572.04">2275 7673 0,'-17'-35'16,"17"17"-1,17 18 1,-17 18-16,36-1 16,-1 36-1,-35 0 1,0-18-1,0-17 1,-18-36 15,18-35-15,36-17 0,-19 52-16,18-35 15,36 36 1,-18 70-1,-35 35 1,-18-18 0,0-34-16</inkml:trace>
  <inkml:trace contextRef="#ctx0" brushRef="#br0" timeOffset="100954.49">2610 7620 0,'-17'18'16,"34"-18"15,1 0-15,0 17-1,17 19 1,-35-1-1,18-18-15,-18 19 16,-18-19 0,0-17-1,18-35 1,0-18 0,36 18-1,17 17 1,-18 71-1,-18 0 17,-17 0-17,0-18-15</inkml:trace>
  <inkml:trace contextRef="#ctx0" brushRef="#br0" timeOffset="101339.54">2928 7726 0,'-18'17'15,"36"-17"32,35 0-31,-36 0-1,1 0-15,35 0 16,-35-35 15,-36 0-15,-35 17 0,18 1-1,-36 34 1,54 19-1,17 16 1,0-34-16,17 17 16,36 18-1,35-70 1</inkml:trace>
  <inkml:trace contextRef="#ctx0" brushRef="#br0" timeOffset="101787.37">3316 7673 0,'-18'0'31,"18"-18"-15,-17 18 0,-19 0-1,19 36 1,-1-19-1,1 1-15,17 17 16,0 18 0,52-18-1,1-35 1,-17-17-16,-1-1 16,35-70-1,-70-18 1,0 0-1,-17 36 1,-1 34 0,18 1-1,0 53 1,0 52 0,35 36-1,-17-35 1,-18-36-16,35 35 15,-35-34-15</inkml:trace>
  <inkml:trace contextRef="#ctx0" brushRef="#br0" timeOffset="101938.02">3387 7708 0,'-18'0'0,"36"0"0,-54-35 15,72 35 1,-1-18-1,-18 18 1,54 0-16,-18-17 16</inkml:trace>
  <inkml:trace contextRef="#ctx0" brushRef="#br0" timeOffset="102471.36">4163 7620 0,'17'0'15,"1"-18"1,-18 1 0,18-1-1,-54-17 1,1 35-1,17 17-15,-35 1 16,0 17 0,36 18-1,70 0 1,-18-18 0,36 18-1,-36-35 1,-53 17-1,-70-35 17,17-17-17,1-19 1,52-17-16</inkml:trace>
  <inkml:trace contextRef="#ctx0" brushRef="#br0" timeOffset="102905.43">4339 7602 0,'0'0'15,"18"0"-15,-1 0 16,1 0-16,-18 18 47,0 0-47,-18 17 15,1 35 1,17-17 0,-18-35 15,18-36-15,0 1-1,18-54 1,17-17-1,18-18 1,-18 89 0,-17 17-16,-1 0 15,19 88 1,-19 18 0,1-54-1,-18 1 1,0-35-1</inkml:trace>
  <inkml:trace contextRef="#ctx0" brushRef="#br0" timeOffset="103055.52">4462 7655 0,'0'0'0,"-17"-17"16,34 17 15,19 0-16,17-18 1,17 0-16</inkml:trace>
  <inkml:trace contextRef="#ctx0" brushRef="#br0" timeOffset="103488.39">4798 7532 0,'0'0'0,"-18"0"16,0 0-16,1 0 15,34 53 32,1 0-31,-18-18-16,0 18 16,0 35-1,-18-53 1,18-88 15,18-52-15,0-37-1,-1 72 1,18-1 0,18 71-1,18 53 1,-53-17-1,-1-19-15,-17 36 32,-53-18-17,-35-17 1,18-36 0</inkml:trace>
  <inkml:trace contextRef="#ctx0" brushRef="#br0" timeOffset="103937.76">5556 7620 0,'0'0'0,"0"-18"0,0 1 16,0-1-16,-18-17 31,18 17-31,-17 1 16,-36 17-1,18 35 1,-1 18-1,36-18 1,36 36 0,34-19-1,1-16 1,-54-1 0,-34-17-1,-54-18 1,-35 0 15,36-36-31,34 1 16</inkml:trace>
  <inkml:trace contextRef="#ctx0" brushRef="#br0" timeOffset="104355.5">5768 7585 0,'-18'-36'31,"0"36"-31,1 0 0,17 18 32,0 17-17,0 18 1,35-17 15,-17-19-31,-1 1 0,54-18 31,-18-35-15,-18-1 0,-35-34-1,-18 34 1,-17 36-1,17 71 1,1 17 0,-18 36-1,35-36 1,0-71 0</inkml:trace>
  <inkml:trace contextRef="#ctx0" brushRef="#br0" timeOffset="104705.38">6156 7585 0,'0'0'0,"17"0"0,1-18 16,0 0-1,-18 1 1,-36-1-1,1 1-15,-18 17 16,18 0-16,-18 35 16,18 0-1,70 18 1,18 0 0,70 17-1,-70-52 1,-53 17-1,-53-35 17,18 0-32,-35 0 15,17-35-15</inkml:trace>
  <inkml:trace contextRef="#ctx0" brushRef="#br0" timeOffset="104921.67">6332 7355 0,'0'0'0,"0"18"16,18 0 15,-18-1-31,17 19 16,19 52-1,-19 18 1,-17-36-1,0-52 1,0-1-16</inkml:trace>
  <inkml:trace contextRef="#ctx0" brushRef="#br0" timeOffset="105254.9">6314 7602 0,'0'0'16,"-17"-17"-16,17-1 15,17 36 1,36-18 0,-17 0-16,52 17 15,35-34 1,-52-1 0,-54-35-1,-52 36 1,-35-19-1,34 54 17,19 35-17,-1 0 1,36 35 0,35-18-1,0-70-15</inkml:trace>
  <inkml:trace contextRef="#ctx0" brushRef="#br0" timeOffset="105756.78">6773 7567 0,'-18'-35'0,"36"70"16,-53-105-16,-1 52 16,36 36-1,18 17 1,17 35-1,-17-17 17,-18-17-17,0-19 1,0-34 0,18-36-1,-1 17 1,1 1-16,17 0 15,1 17 1,-1 36 0,-18 17-1,-17 0 1,0 1 0,36-72 15,-1-17-16,-17 36 1,-1-1 0,1 18-1,0 35 1,-1 54 0,-17-36-1,0-36-15</inkml:trace>
  <inkml:trace contextRef="#ctx0" brushRef="#br0" timeOffset="106089.38">7673 7355 0,'0'0'0,"0"-123"31,-18 88-31,18-18 0,-18-71 16,18 36 15,-17 88-15,-1 53 0,-35 123-1,35 89 1,18 0-1,18-107 1,-18 1 0,-18-124-16,-17 1 15,0-54 1</inkml:trace>
  <inkml:trace contextRef="#ctx0" brushRef="#br0" timeOffset="107206.13">7390 7726 0,'0'0'0,"18"-88"31,17 17-15,18 1-1,-18 34 1,18 36 0,18 18-1,-18 52 1,-36-17-1,1 18 1,-36-53 0,-34-18-1,34 0 1,-17-18 0,52-17-1,36 17 1,18-17 15,-1 17-15,-52 0-16,17 1 15,1-1 1,-19 18 0,-17 18 15,-17-1-31,17 1 15,-18 35 1,18-18 0,18 1-1,17-19 1,18-34 0,-18-19-1,-53-34 1,-17 34 15,-18-16-15,18 34-1,17 18 1,36 0 0,17 18-1,0-18 1,1 0-1,-1-18 1,0 18 0,-17 0-16,0 18 15,17 17 1,-35 35 0,0-34-1,0-1 1,0-53 31,17 1-32,1-1-15,0-17 16,17-36 0,-17 54-16,-1-1 15,1 18 1,-18 18-1,18 17 1,-1-18 0,1 1-1,-1-36 1,1 1 0,17-18-1,-17 17 1,0 36-1,-1 17 17,-17 35-17,18-52-15</inkml:trace>
  <inkml:trace contextRef="#ctx0" brushRef="#br0" timeOffset="107939.64">9013 7514 0,'0'0'0,"-18"-35"16,18 17-16,18 36 47,-18 17-32,18 18 1,-18 0 0,0-35-16,0 17 15,0 0 1,0-52-1,-18-19 1,-17-34 0,35-36-1,17-18 1,19 36 0,-1 53-1,36 17 1,-19 54 15,-16 16-15,-36 1-1,-36-17 1,-16-1 0,16-17-1,36-1 1,18-17-1,0 0-15,17 18 16,53 35 0,-35-18-1,-53 18 1,-35 0 0,-36-18-1,-17-35 1,35-17 15,35-19-15,1 19-16</inkml:trace>
  <inkml:trace contextRef="#ctx0" brushRef="#br0" timeOffset="108307.03">9419 7285 0,'0'0'0,"-18"0"0,0 0 16,1 0-1,34 0 1,54 0 0,35 0-1,-53-18 1,-36 18-16,-17-17 15,-35-1 17,0 18-17,0 18 1,17 17 0,18 53-1,-18 36 1,1-19-1,17-52 1,0-35-16,0 0 0</inkml:trace>
  <inkml:trace contextRef="#ctx0" brushRef="#br0" timeOffset="108723.9">9683 7338 0,'0'0'0,"18"-18"32,-18 36-32,0-1 15,0 36 1,0-17-16,0 34 16,0 18-1,0-35 1,0-35-1,18-36 1,-1-35 0,1-52-1,-18-19 1,18 1 15,-1 70-31,1 0 16,17 70 15,-17 19-15,-1 69-1,-70-16 1,-88-36 0</inkml:trace>
  <inkml:trace contextRef="#ctx0" brushRef="#br0" timeOffset="109858.34">653 8749 0,'0'0'16,"0"-18"-16,0 1 31,17-1 0,1 0-31,-18 1 0,35-19 16,53 36 0,1 36-1,-72 52 16,-52 0-15,-53-17 0,52-54-16,-34 19 15,-1-19 1,89-34 0,53-54-1,52 36 1,-35 17-1,-35 36 1,0 35 0,-53-18-1,18-35 1,-18-18 0</inkml:trace>
  <inkml:trace contextRef="#ctx0" brushRef="#br0" timeOffset="110141.74">1058 8484 0,'0'0'0,"0"-17"0,0-1 15,0 0 1,18 36 0,35 35-1,17 70 1,1-17-1,-71-18 1,-35-17 0,-36-18-1,18-35 1,18-18 0</inkml:trace>
  <inkml:trace contextRef="#ctx0" brushRef="#br0" timeOffset="116007.31">2487 11536 0,'0'0'0,"-18"0"0,1 0 15,17-18 1,-18 36 62,0-18-78,-70 70 31,53-52-31,-18 17 0,-35 18 16,-53 35 15,35 1-15,35-54-1,71 0 1,18-35 15,-18-17-15,0-1 0</inkml:trace>
  <inkml:trace contextRef="#ctx0" brushRef="#br0" timeOffset="116576.96">1852 11906 0,'18'0'47,"-18"18"-47,17 35 31,1-18-31,0 36 16,17-1-1,-18-17-15,19 18 16,-1 17 0,0-18-1,-35-52 1,0-36 15,-17 1-15</inkml:trace>
  <inkml:trace contextRef="#ctx0" brushRef="#br0" timeOffset="117166.64">2099 12435 0,'-18'0'31,"36"0"31,70 18-30,-35-18-32,53 0 15,141 0 1,-71 0 0,-88 0-16,53 0 15,1 18 1,-72-18-1,-105 0 17,17 17-17,1-17 1,-1 0 15,0 0 16</inkml:trace>
  <inkml:trace contextRef="#ctx0" brushRef="#br0" timeOffset="117573.59">3122 12453 0,'0'-18'16,"0"1"15,18 17-31,17-36 31,-17 19-31,34-18 16,37-36-1,34-17 1,-52 53 0,-1-36-1,-35 36 1,-17 17 0,-36 18 15,1 0-16,-1 0 1</inkml:trace>
  <inkml:trace contextRef="#ctx0" brushRef="#br0" timeOffset="118228.32">3545 11977 0,'0'-18'16,"0"1"-1,-17 17 1,17-18-1,-18 18 1,0-18-16,-17 18 16,17-17-1,-34-1-15,-54-35 32,-35-18-17,35 19 1,-18-19-1,36 0 1,18 19 0,17 34-1,35 0-15,-17 18 16,-18 0 0,35 18-1,36-18 16,-1 0-15,1 0 15,-18 18 94</inkml:trace>
  <inkml:trace contextRef="#ctx0" brushRef="#br0" timeOffset="118662.54">2452 11501 0,'-18'17'16,"36"-17"15,-1 0-15,1 0-16,53 0 15,52 0 17,18 18-17,-53-18 1,-70 17-1</inkml:trace>
  <inkml:trace contextRef="#ctx0" brushRef="#br0" timeOffset="119979.6">2311 11871 0,'0'0'0,"17"0"0,-17-18 16,0 1-1,0 34 48,0 1-48,0 0 1,-17 17 0,17 0-1,0 0-15,0 1 16,0 34-1,17-34 1,1-36 0,-18-18-1,35-35 1,0 0 0,-17 0-1,0 36 1,-18-1-1,0 53 1,35 18 0,0 18 15,-17-54-15,35 1-1,-18-36 1,-17-17-1,-1-53 1,-34 53 0,-1-18-1,-17 35 1,17 36 0</inkml:trace>
  <inkml:trace contextRef="#ctx0" brushRef="#br0" timeOffset="120295.49">2804 11836 0,'0'0'0,"0"-18"0,0 0 16,0 36 30,0 0-30,0-1-16,-17 36 16,17 35-1,17 1 1,-17-36 0,0-1-1,-17 1 1,-18-35-1</inkml:trace>
  <inkml:trace contextRef="#ctx0" brushRef="#br0" timeOffset="120445.28">2787 12012 0,'0'0'0,"35"-18"31,0 1-15,18 17 0,-35 0-16</inkml:trace>
  <inkml:trace contextRef="#ctx0" brushRef="#br0" timeOffset="123448.93">4198 12612 0,'0'17'62,"-18"1"-46,1 0 0,-107 88-1,89-71 1,-106 71 0,70-53-1,36-18-15,-18 0 16,18 18-1,17-53 1,18-18 15</inkml:trace>
  <inkml:trace contextRef="#ctx0" brushRef="#br0" timeOffset="124289.07">3651 13123 0,'0'18'78,"18"-18"-63,-1 53 1,1-35-16,0-1 16,17 36-1,-17-35-15,17 52 16,35 36-1,-17 0 1,-35-36 0,17 1-1,0-36 1,-35 1 0,18-36-1</inkml:trace>
  <inkml:trace contextRef="#ctx0" brushRef="#br0" timeOffset="125273">4092 13829 0,'0'18'16,"18"-18"15,-18 17-15,17-17-1,19 0 1,52 18 0,106-18-1,-18 0 1,-88 17-16,106-17 15,106 18 1,-70 0 0,-54-1-1,-88 1 1,-35-18 0,-71 0 77,1 0-77,-1-18 0,0 18-1,1-17 1,-1 17-1,18-18 1,-17 18 15,17-18-31,0 1 32,0-1-1,0 1-16,17 17-15,1-53 16,35 0 15,17 0-15,-34 17-16,52-34 16,71-1-1,-36 1 1,-35 17-1,-70 35 1,-1 1 0,-34 17 15,-1 0-15,1 0-1</inkml:trace>
  <inkml:trace contextRef="#ctx0" brushRef="#br0" timeOffset="125818.98">6244 13353 0,'18'0'16,"-18"-18"0,17 18-1,-17-18 16,-17 18-31,-1-17 16,-17-36 15,-18-18-15,0-17 0,18 17-1,17 36-15,-35-88 16,35 52-1,1 1 1,-1 52 0,18 0-1,-18 18 1</inkml:trace>
  <inkml:trace contextRef="#ctx0" brushRef="#br0" timeOffset="126653.6">4127 12559 0,'0'0'0,"18"0"31,0 18-15,-1-18-16,19 17 15,52-17 1,-35 18-16,105-1 15,160 1 1,35 17 0,-159-17-1,70 0 1,-123-1 0,-70-17-1,-54 18 1,1-18 46</inkml:trace>
  <inkml:trace contextRef="#ctx0" brushRef="#br0" timeOffset="127747.43">4304 13123 0,'0'18'47,"17"-18"-47,-17 71 31,0-54-31,0 1 0,0 35 32,0-18-17,0-17 1,0-36 0,0-17-1,0-1-15,0-16 16,18-37-1,17 1 1,18 53 0,0 35-1,0 17 1,-18 19 0,-35 17-1,-17-36-15,-19 1 16,1 17 15,-18-17-15,53-36 15,18 18-31,35 0 16,17 18-1,1 17 1,-36 18-1,-53-35 1,-34 17 0,-54 0-1,0-35 1,71-17 0,17-1-16</inkml:trace>
  <inkml:trace contextRef="#ctx0" brushRef="#br0" timeOffset="128131.22">4727 13141 0,'0'0'0,"-18"-35"31,36 35-15,-18 17-16,35 1 15,-17 0-15,17 17 16,-17 18 0,-36 17-1,-17-34 1,0-36 15,17-36-15,36-52-1,35 18 1,-1 34 0,19 1-1,-53 35-15,-1 0 0</inkml:trace>
  <inkml:trace contextRef="#ctx0" brushRef="#br0" timeOffset="128498.93">5221 13070 0,'0'0'0,"0"-17"0,18-1 15,-18 0-15,17-17 32,-34 18-17,-19 17 1,19 0-16,-19 17 16,-17 54-1,36 17 1,34 18-1,1-18 1,0 18 0,-36-18-1,-35 0 1,-35-53 15,35-52-31</inkml:trace>
  <inkml:trace contextRef="#ctx0" brushRef="#br0" timeOffset="128714.32">5062 13247 0,'0'0'16,"0"-18"15,18 18-31,-18 18 15,70-1 1,-17-17 0,-17 18-1</inkml:trace>
  <inkml:trace contextRef="#ctx0" brushRef="#br0" timeOffset="131786.31">811 13353 0,'-17'0'0,"34"0"0,-70-18 16,36 18-16,34 0 31,1 18-31,106-1 16,70 1 0,-18-18-1,-35 18 1,71-1-1,-1-17 1,-70 18 0,-88-18-1,0 0 1,-17 0 0,-1-18-1,-18 18 16</inkml:trace>
  <inkml:trace contextRef="#ctx0" brushRef="#br0" timeOffset="132391.97">2152 13458 0,'0'0'0,"17"0"62,-17 18-46,36 0 0,-19-1-16,89 54 15,35 35 1,-35-36 0,-71-17-16,36 18 15,17 17 16,-53-35-15,-35-35 0</inkml:trace>
  <inkml:trace contextRef="#ctx0" brushRef="#br0" timeOffset="133401.41">2769 14058 0,'0'18'47,"-17"-18"-47,-19 53 31,19-18-31,-36 18 16,35-35-16,-52 52 16,-1 54-1,0-36 1,36-18 0,18-34-1,17-19 16,-18 1 1,0-18-17,1 0 17,17 18 155,-18-18-78,-35-18-77,18 18-32,-1 0 0,-34-18 15,17 18-15,-70 0 16,-160 0 0,54 0-1,70 18 16,18-18-15,124 0-16,-36 0 16,70 0 62</inkml:trace>
  <inkml:trace contextRef="#ctx0" brushRef="#br0" timeOffset="135094.47">1129 14658 0,'0'0'0,"-18"0"31,1 0-31,-1 0 15,0 0 1,1-18 0,-1 18-1,-17-35 1,-18 0 0,-18-36-1,54 54 1,-54-54-1,1-17 1,-1 17 0,71 54-1,0-1 1,-18 18 62,18-18 47,-17 18-78,-1 0-31,0 0-1,36 0 1,0-17-1,-18-1 1,-18 18 15,36 0 1,-36 0 14,0 0-14,1 0-17,17-18 32,0 1-16,17 17-31,-17-18 16,0 0 0,18 18 109,-36 0-110,1 0 32,-18 0-31,17 0-1,0 0 48,1 0-47,-1 0 46,18-17-62,18 17 16,-36 0 15,18-18-15,-18 18 30,18-17-30,0-1 15,-17 18-15,34 0 78,1 0-79,-36 0 1</inkml:trace>
  <inkml:trace contextRef="#ctx0" brushRef="#br0" timeOffset="135845.1">476 14005 0,'0'0'16,"-17"0"-16,-19 0 16,19-17-1,-1 17 1,18-18 0,35 0-1,-17 1 1,-18 17 15,0-18-31,0 0 31,0 1 1,-18 17 14,18-18-46,-17 18 125,34 0-93,1 0-17,0 0-15,-18-17 16,17 17-16,19-36 16,-19 36-16,18-53 15,54-17 1,-1-1-1,-35 1 1,-36 34 0,-17 19-1,0 34 32,-17-17 31,-1 0-62</inkml:trace>
  <inkml:trace contextRef="#ctx0" brushRef="#br0" timeOffset="136268.34">829 13458 0,'0'0'0,"-18"-17"0,18-1 16,-17 18-16,34-17 31,1 17-16,0 0 1,-1-18 0,1 18-1,0-18 1,-18 1 0,17 17-1,1-18 1,-1 18-1,-17 18 1,-17-18 0,-36 53-1,18-1 1,17-34 0,-35 35-1,0 18 1,36-54-16</inkml:trace>
  <inkml:trace contextRef="#ctx0" brushRef="#br0" timeOffset="142606.5">1217 13935 0,'0'0'0,"0"-18"16,0 0-1,18 1 1,-18-1 0,-18 18-1,-53 18 1,54-18-16,-54 35 16,18 18-1,36 0 1,17-18-1,35 0 1,18-35 0,0-17 15,0-36-15,0 18-1,0-18 1,-36 53 15,-17 53-15,-17 17-1,17-52 1,0-1-16,17 1 16</inkml:trace>
  <inkml:trace contextRef="#ctx0" brushRef="#br0" timeOffset="143087.99">1411 13917 0,'0'18'46,"0"-1"-46,0 1 16,0 17-16,0-17 16,0 52-1,0-17 1,0-17 0,0-54 15,0 0-31,0-17 15,0-53 1,18 0 0,17 35 15,-17 35-15,-1 18-16,-17 18 15,18 17 1,-36 18-1,-17-35 1,0-1 0,17-17-1,18-17-15</inkml:trace>
  <inkml:trace contextRef="#ctx0" brushRef="#br0" timeOffset="143371.57">1711 13864 0,'0'0'0,"0"-17"31,0 34-16,0 1 1,0 17 0,0 0-1,0-17-15,0 35 16,0-18 0,0-17-1</inkml:trace>
  <inkml:trace contextRef="#ctx0" brushRef="#br0" timeOffset="143537.79">1746 13635 0,'0'0'0,"0"-18"15,0 36 1,0-1-1</inkml:trace>
  <inkml:trace contextRef="#ctx0" brushRef="#br0" timeOffset="144122.12">1517 14146 0,'0'0'0,"-18"-35"16,1 35 0,17 18 15,0-1-31,0 36 15,0-17 1,0-19 0,0 36-1,0 18 1,0-36 0,0-70 15,17 17-31,1-17 15,35-18 1,-18 35 0,0 18-1,-35 18-15,18 17 16,0 0 0,-18 18-1</inkml:trace>
  <inkml:trace contextRef="#ctx0" brushRef="#br0" timeOffset="144454.23">1817 14270 0,'0'-18'15,"-18"36"1,0-1-1,18 1 1,0 0 0,0-1-16,0 1 15,36 17 1,-1-35 0,-17-17-1,-1-1-15,-17-17 16,18-18-1,-18 18 1,-18 35 15</inkml:trace>
  <inkml:trace contextRef="#ctx0" brushRef="#br0" timeOffset="144854.54">2011 14129 0,'0'0'0,"0"-18"15,-18 18-15,18-18 16,0 36 0,0 0-1,18 35 1,-18 17-1,0-35 1,0-17 0,0 0-16,0-1 31,0-52-15,35 17-1,0 1 1,18-1-1,0 36 1,-53 17 0,-18-17-1,-105 35 1,70-53-16</inkml:trace>
  <inkml:trace contextRef="#ctx0" brushRef="#br0" timeOffset="148505.34">3404 11800 0,'0'0'0,"0"-17"32,0-1-32,35-17 31,-35 17-31,18-17 15,0 17 1,-1-17 0,54-36-1,52-17 1,36 18 0,-18 34-1,71 1 1,-53 70-1,-18 36 1,-53 35 0,-18-18-1,19 71 1,-1-18 0,-18 0-1,-34-70 1,-19 17-1,1-35 17,-18-18-17,18-17 1,-18-36 15,-18 0-31</inkml:trace>
  <inkml:trace contextRef="#ctx0" brushRef="#br0" timeOffset="148906.84">4674 12294 0,'0'0'16,"-18"0"-1,36 18 1,0-18-1,-1 18-15,36 17 32,-17-18-17,-1 1-15,0 0 16,18-1 0,-18-34-1,1-1 1,17-52-1,-1-1 1,-34 18 0,0 18-1,-18 52 17,-18 54-17,-35 0 1,18-36-1</inkml:trace>
  <inkml:trace contextRef="#ctx0" brushRef="#br0" timeOffset="150490.13">4639 14005 0,'0'0'0,"17"-17"15,-17-1 1,18 18 0,-18 18 15,0-1-15,-18 36-1,-34 18 1,-1-1-1,-71 36 17,89-71-32,-53 36 15,-71 17 1,53-35 0,-88 0-1,0-18 1,0-35-1,-18-17 1,71-1 0,-17 18-1,69-18 1,54-17 0,17 0-1,1 0 16,-1-1-15,1 19 0,17-1-1,0 36 17,0-1-32</inkml:trace>
  <inkml:trace contextRef="#ctx0" brushRef="#br0" timeOffset="150840.26">2822 14446 0,'0'0'0,"18"-17"15,17-19 1,-17 36 15,-36 0-15,0 18-16,-35 35 31,1-18-15,34-17-16,-17-1 15,-1-17 1,36-17 0,53-18-1,-35 17 1,0 18-16,-1 18 15,18 34 1,-17 72 0,17-36-1,1 18 1</inkml:trace>
  <inkml:trace contextRef="#ctx0" brushRef="#br0" timeOffset="152086.43">1993 13423 0,'0'0'16,"-18"0"-16,1-17 0,-1 17 16,1 0-16,-1-18 15,0 0 1,18-35 0,0-17-1,18-18 16,0 17-15,34-35 0,1 0-1,18 18 1,-18 53 0,0 0-1,-36 17 1,-17 0 62</inkml:trace>
  <inkml:trace contextRef="#ctx0" brushRef="#br0" timeOffset="152441.49">2046 12700 0,'0'0'15,"-18"-18"1,18 1-16,0-1 16,18 0-1,0 1 1,-1 17-16,1-18 15,35 1 1,17 17 0,-34-18-1,-1 18 1,-35 35 15,0 18 0,0-18-31,0 1 16,0-1 0,18 53-1</inkml:trace>
  <inkml:trace contextRef="#ctx0" brushRef="#br0" timeOffset="154040.93">2505 13670 0,'-18'0'15,"18"-18"1,0 1-16,18 17 15,35-71 1,-1 18 0,-34 36-16,53-54 15,-1-17 1,71-18 0,18 36-1,-35 34 16,-54 36-15,1 0 0,-1 0-1,1 0 1,-36 0 0,-35-17 30,-18 17-30</inkml:trace>
  <inkml:trace contextRef="#ctx0" brushRef="#br0" timeOffset="154374.34">3475 13000 0,'0'0'0,"-18"-18"16,36 18 47,17 35-48,-17-17-15,-1-18 16,19 35-1,-19-35-15,18 18 16,-17 0-16,-18-1 16,0 1-1,-70 35 1,17-18 0,17-17-16</inkml:trace>
  <inkml:trace contextRef="#ctx0" brushRef="#br0" timeOffset="156295.97">4057 12823 0,'0'-17'16,"-18"17"-16,0 0 15,1-18 1,-1 18-16,-17-17 16,-36 17-1,1-18 1,35 0-16,-18 1 16,-53-36 15,35 0-16,18-18 1,53 36 0,-17-36-1,17 18 1,0 36 0</inkml:trace>
  <inkml:trace contextRef="#ctx0" brushRef="#br0" timeOffset="156778.5">3316 12559 0,'0'0'0,"18"-18"47,-1 1-32,-17-1 1,18 18-16,0-53 16,17 18-1,-35 17 1,17-17-1,19 0 1,-1 35 0,18 17-1,0 18 1,0 1 0,17 17-1,-17-18 1,-35-35-16</inkml:trace>
  <inkml:trace contextRef="#ctx0" brushRef="#br0" timeOffset="158894.67">2222 11659 0,'0'0'0,"0"-17"0,0-1 32,0 0-17,-17 18 1,-1-17-1,18-1-15,-35 18 16,-53 0 0,-18 0-1,18 18 17,-36 17-17,1 18 1,-54 88-1,71 18 1,18-18 0,0 35-1,53-88 1,0 1 0,17-19-1,18 18 1,0-35-1,-18-17 1,1-19 0,17 1-1,17-18 1,-17-18 31</inkml:trace>
  <inkml:trace contextRef="#ctx0" brushRef="#br0" timeOffset="159294.57">900 12629 0,'0'0'0,"-18"0"16,18-17-16,0 34 31,0 1-15,18-18-16,-18 53 31,17 0-15,1-35-16,-1 17 15,1-18-15,17 19 16,18-36 0,18-18-1,-1-17 1,-17-36 0,-35 36-1,-18 17 1,-18 36 15</inkml:trace>
  <inkml:trace contextRef="#ctx0" brushRef="#br0" timeOffset="178869.07">8713 13123 0,'0'-17'16,"-17"17"77,17 17-93,0 1 16,-18 88 15,18-89-31,-18 54 16,18 17-1,0-53-15,0 54 16,-17 16 0,-1-16-1,0-19 1,1-17 0,-1-18-1,18 1 16,-18-19-15,36-17 78,17-17-63,-17 17-31,17 0 0,18 0 16,35 0-1,-35 0-15,53 0 16,106 0 0,17 17 15,18 1-16,-53 0 1,106 17 0,35 0-1,18 18 1,-53-18 0,-106-17-1,53 0 1,17 17-1,-35-17 1,-87-1 0,34 1-1,-17-18 1,-36 17 15,-17-17-15,0 0-1,-53 0 1,17 0 0,-17 0-1,-18 18 1,-17-18 31,0 0-47,17 0 15,0 0 1,-17 0-16,17 0 16,1 0-1,-19 0 1,-17-18 15,18 1 0,-18-1 1,0 1-1,-18 17-31,18-18 16,-35 0-1,17-17 1,18 0-1,-17-36 1,17-17 0,17-18-1,1 18 1,-18 53-16,35-54 31,0-34-15,-17 17-1,17 0 1,-35 53 0,0 36-16,18-18 15,-18-1 1,0 19 0,0-1-1,0 0 16,0 1 48,-18 17-79,1 0 15,-19-18 16,1 18-31,0 0 16,-89 0 0,-52 0-1,-53-18 1,35 18 0,106-17-16,-124-1 15,-123 0 1,17 1-1,124-1 1,-88 18 0,17 0-1,36 0 1,88 0 0,-35 0 15,17 0-16,18 0 1,17 0 0,1-17-1,52 17 1,-17-18 0,18 18-1,34-18 1,1 18-1,0 0 1,-18 18 0,0 0-1,18-18 1,-18 17 0,-18-17 15,18 0-16,0 18 1,36-18 0,-1 0-1,0 0 1,1 0 0,-1 0-1,1 17-15,-1-17 16,-17 36-1,-18-19 1,35-17 0,0 18-1,1-18 1,17 18 31,17-1-32,-17 1 1,0 0 0,0-1-16,-17 19 15,-1-1 1,18-18 0,-17 1-16</inkml:trace>
  <inkml:trace contextRef="#ctx0" brushRef="#br0" timeOffset="179717.83">9595 13476 0,'-17'-35'31,"-1"17"-31,18 1 16,-35-19-1,-36 19 1,18 17-1,18 0-15,-18 17 16,-35 54 0,52 17-1,36-17 1,53-1 15,18-52-15,35-36-1,-18-70 1,-35 17 0,-18-70-1,-35 0 1,-17 71 0,-1 87-1,0 54 1,18 70-1,0 0 1,18-18 0,17-87-1,-35-19-15</inkml:trace>
  <inkml:trace contextRef="#ctx0" brushRef="#br0" timeOffset="180102.68">9736 13494 0,'-17'35'31,"17"-17"-15,17-18-1,1 17 1,0-17-16,17-17 15,18-1 1,-36-17 0,-17-18-1,-35 0 1,-53 35 15,35 36-15,0 35-1,35 35 1,71 0 0,36-53-1,-19-17 1,-35-18-16</inkml:trace>
  <inkml:trace contextRef="#ctx0" brushRef="#br0" timeOffset="180401.22">10107 13529 0,'0'0'15,"17"-35"-15,1 17 0,0-17 16,-18 17-16,17 1 16,-34-1-1,-36 36 1,17 17 15,1 0-15,35 18-1,53 0 1,0-18 0,-18-17-16,0 17 15,-52 0 1,-71-17 0,-36-18-1,71-18 1,36 1-16</inkml:trace>
  <inkml:trace contextRef="#ctx0" brushRef="#br0" timeOffset="180601.19">10495 13300 0,'0'0'0,"-18"0"15,0 0 1,-17 35-1,17 53 1,18-17 0,18-36-16,-18 36 15,18 17 1,-18-53 0</inkml:trace>
  <inkml:trace contextRef="#ctx0" brushRef="#br0" timeOffset="180918.34">10389 13617 0,'0'0'16,"0"-17"-16,0-1 0,0-17 31,0 17-31,35 18 31,18 0-15,35-18-1,-52 18-15,16 0 16,-16 36 0,-36-1-1,-36 35 1,36-17 0,-17 0-1,-1-35 1,18-36 15</inkml:trace>
  <inkml:trace contextRef="#ctx0" brushRef="#br0" timeOffset="181084.62">10742 13388 0,'0'0'0,"0"-18"0,-18 1 16,18-1 0,0 0-16,0 36 31</inkml:trace>
  <inkml:trace contextRef="#ctx0" brushRef="#br0" timeOffset="181452.23">10847 13582 0,'0'0'0,"18"-18"15,0 1 1,-1 17 0,36 0-1,0 53 1,-53-18-1,0-18-15,0 36 16,-53 0 0,0-35-1,36-36 1,34-17 0,36-36-1,53 1 1,-18 52-1,-35 36 1,-35 17 0,-18 18-1</inkml:trace>
  <inkml:trace contextRef="#ctx0" brushRef="#br0" timeOffset="182019.76">11518 13635 0,'0'0'0,"17"-18"0,-17 1 15,0-19 1,-17 19-16,-19-1 16,-52 36-1,18 17 1,52-17-1,0 34 1,18-34 0,36 0-1,34-18 1,-34-18 15,-19 18-15,-17 35-1,0 18 1,0-17 0,0-19-16,18 1 15,35-36 1,35-52 0,-18-19-1,-17 19 1,0-54-1,-53 89 1,0-18-16,-17 106 31,17-18-15,-18 54-16,18 34 31,18-17-15,-18-71-1</inkml:trace>
  <inkml:trace contextRef="#ctx0" brushRef="#br0" timeOffset="182321.09">11694 13617 0,'0'0'0,"-18"0"16,1 0-1,-1 0 1,71 0-1,53 0 1,0-35 15,-36 35-31,-52-18 16,-36 18 15,1 18-31,-19 0 16,19-1-1,-1 54 1,18-18 0,0 0-1</inkml:trace>
  <inkml:trace contextRef="#ctx0" brushRef="#br0" timeOffset="182484.55">11994 13406 0,'0'0'0,"-18"-53"15,1 53-15,-1 17 16,18 1 0</inkml:trace>
  <inkml:trace contextRef="#ctx0" brushRef="#br0" timeOffset="183119.19">12188 13564 0,'0'0'0,"18"0"15,-36 0 17,0 18-17,1 0 1,-1-1-16,18 36 15,-18 0 1,36 18 0,17-54-1,-17-17 17,52-35-17,-34-53 1,-19-18-1,-52 71 1,0 35 0,0 17-1,17 54 1,53-54 0,0 1-1,54-36 16,-54 1-31,0-18 16,1 17 0,-19 36-1,1 17 17,17 18-17,-35-36 1,18-34 15,-1-1-15,1 18-1,0 0 1,-18 18 0,0-1-16,0 36 15</inkml:trace>
  <inkml:trace contextRef="#ctx0" brushRef="#br0" timeOffset="185107.76">12382 14146 0,'0'0'0,"-18"-17"16,18 34 31,0 1-16,0 53 0,-17-54-31,17 36 0,-36 124 16,1-36-1,17-71-15,1 71 16,-1 36 0,1-19 15,17-34-15,-18-36-1,0 36 1,1-1-1,-1 1 1,18-54 0,35 18-1,18 0 1,71-17 0,123-18-1,176 17 1,18-17-1,370 53 17,71 35-17,-335-52 1,158 16 0,-175-16-1,-142-19 1,-141-35-1,-106-17 1,-106-18 0,-53-18 15,-52 1-15,52-1-16</inkml:trace>
  <inkml:trace contextRef="#ctx0" brushRef="#br0" timeOffset="186987.36">17779 17057 0,'0'17'31,"0"1"-31,0 0 16,0 35-1,0-18 1,0-17-16,18 52 15,17 18 17,53 18-17,18-53-15,-35-18 16,87 1 0,125-1-1,17-17 1,-54-54-1,-122-17 1,-1-17 0,-70 17-1,-17 35 1,-19 36 0,54 35-1,52 35 1,36 18-1,53-36 1,-54-34 0,72-36 15,17-36-15,0-52-1,-71 18 1,71-54-1,-71-35 1,-123-17 0,-123 0-1,-1 87 1,36 54-16,-18 17 16,35 36-1,53 53 1,36-18-1,0-53 1,17-18 0,-35-70-1,-53-36 17,-53 18-17,-124-88 1,-140-35-1,-36 53 1,177 88 0,17 70-1,53 71 1,-35 35 0,-18-17-1,-17-36 1,88-18-1,53-17 1,-1-17-16,36-18 16,0-1 15,-53-52-15,-123 18-1,-71 17 1,35 53-1,107 35 1,-1 53 0,35-17-1,36-1 1,0-52 0,-36-1-1,0-34 1,-17-1-1,0 18 1,18 18 0,-54 52 15,1 19-15,34-19-1,72 1 1,17-54-1,17-17 17,-34-17-17,-18-1 1,-1 18-16,-34 0 16,-36 53-1,18 35 1,52 71-1,36-36 1,18-52 0,70 52-16,124 19 31,17-90-15,-105-69-16</inkml:trace>
  <inkml:trace contextRef="#ctx0" brushRef="#br0" timeOffset="187554.42">18538 16792 0,'0'0'0,"-18"-17"16,0-1-16,18 0 16,0 1-16,-17 17 15,-1 53 1,-35 35-1,36 0 1,-1-53-16,0 36 16,1-1-1,-1-52 1,18-36 0,18-17-1,35-88 1,17-36-1,18 35 1,-35 71 0,0 71 15,0 70-15,0 71-1,-18 0 1,-17-71-1,0 0 1,-18-70 0</inkml:trace>
  <inkml:trace contextRef="#ctx0" brushRef="#br0" timeOffset="188203.78">18502 16951 0,'-35'-18'0,"70"36"0,-105-53 15,70 17 1,35 18 0,89 0 15,34 0-15,-17 0-1,-88 0-15,36 0 16,-1-18-1,-71-35 1,-34 18 0,-1 18-1,0-1 1,18 36 0,0 52-1,0 1 1,0 35-1,0-1 1,0-52 15,0-70 1,-17-36-17,-1-53 1,36-35-1,35 53 1,-36 35-16,54 0 16,17 17-1,-17 72 1,-36 52 0,-53 0 15,-35-35-31,-35-18 15,0-35 1,53 0 0,17-17-1,18-1-15</inkml:trace>
  <inkml:trace contextRef="#ctx0" brushRef="#br0" timeOffset="188470.42">19578 16757 0,'0'0'16,"18"-35"-1,-18 52 17,0 1-32,-18 52 15,18-34-15,-17 52 16,-1 53-1,0-53 1,18-70 0,0 17-1,36-17 1,-19-36-16</inkml:trace>
  <inkml:trace contextRef="#ctx0" brushRef="#br0" timeOffset="188804.51">19878 16792 0,'0'0'0,"-17"-53"15,17 71 17,0 0-17,0 34 1,-18 37 0,18-36-16,0 35 15,0 35 1,0-52-1,0-54 1,0-34-16</inkml:trace>
  <inkml:trace contextRef="#ctx0" brushRef="#br0" timeOffset="189171.67">19808 16951 0,'0'0'0,"0"-18"0,17 18 16,1 18-1,17 0 1,0-1 15,1-17-31,-1 18 16,53-18 0,-35-35-1,-18-18 1,-35 17-1,0-17 1,0 36-16,0 52 31,-17 18-15,17-35-16,-18 70 16,0 18-1,1 0 1,17-71-1,17-35 1</inkml:trace>
  <inkml:trace contextRef="#ctx0" brushRef="#br0" timeOffset="189522.65">20407 16933 0,'0'0'16,"0"-35"-16,0 17 15,0-17 1,0 53 0,-17 17-1,17-17-15,0 35 16,-18 70 0,53-17-1,-17-53 1,0-36-1,-1-52 17,18-35-32,1-19 31,-1 19-15,-17-18-1,-18 52 1,17 36-1</inkml:trace>
  <inkml:trace contextRef="#ctx0" brushRef="#br0" timeOffset="190158.42">20848 17022 0,'-17'-18'31,"17"36"1,0-1-17,-18 18 1,0 1-16,1 17 16,-1 17-1,18-35 1,0-17-1,0-36 1,0-34 0,35-37-1,18-52 1,0 53 0,18-35-1,-18 52 1,0 71-1,-36 71 1,-17-36 0,-17 53 15,-36-53-15,-18 1-1,53-36 1,1 0-1,52 35 17,-17 0-17,-1-17-15,19 17 16,-19-17-16,-17 35 16,-17-18-1,-72-17 1,-105-54 15</inkml:trace>
  <inkml:trace contextRef="#ctx0" brushRef="#br0" timeOffset="199342.89">2893 11536 0,'0'0'0,"0"-18"31,17 18-15,-17-17 0,0-1-1,18-17 1,0-18-1,17 0 1,18-35 0,17-36-1,54 1 1,-18 34 0,70-34 15,-105 88-31,34-18 15,72 0 1,-19 18 0,-34-1-1,-53 36-15,52-17 16,71 17 0,-71 17-1,71 19 1,-141-19-16,53 19 15,53-1 1,-18 18 0,-17 17-1,-36-17 1,18 18 0,-36 17 15,-17-18-16,-18-17 1,-17 0 0,0 0-1,-1-17 1,-17-19 0,18 1-1,-18-36 79</inkml:trace>
  <inkml:trace contextRef="#ctx0" brushRef="#br0" timeOffset="201075.49">5838 11377 0,'18'0'16,"-1"0"15,-17 18-15,0-1 15,18-17-31,0 18 16,-1 0-16,1-1 15,17 1 1,1 17 0,-19 0 15,1 1-16,0 17 1,-1-18 0,1 18-1,-1-18 1,-17 0 0,18 18-1,0 0 1,-1-35-1,-17 35 1,36 17 0,-19-34-1,1 17 1,0-36 0,17 36-1,0 0 16,18 0-15,-18-18 0,18 36-1,18-18 1,-18 17 0,0-34-1,-36-19-15,18 18 16,36 36-1,-18-18 1,0 0 0,-18 0-1,36 17 1,-1 1 15,1-18-15,-36-36-16,0 1 15,-17 0-15,35-1 16,35 19 0,-17-19-1,17 19 1,-18-1 0,19 0-1,16-17 1,1 17-1,-18-17 1,-35-1 0,18 1-1,17-18 1,-17 18 0,-18-18 15,-1 17-16,1-17 1,-35 18 0,0-18-1,-18-18 79,0 1-63</inkml:trace>
  <inkml:trace contextRef="#ctx0" brushRef="#br0" timeOffset="201657.87">8325 13106 0,'0'0'0,"-35"0"16,17 0-16,1 0 15,17 17 17,17 1-17,1 0-15,17 17 16,-17-17 0,35 17-1,17 18 1,-17 0-1,-35-36 1,-1 19 0,-17-19-1,0 18 1,0-17 0,-17 0-1,-18 17 1,-1 0-1,1 1 1,17-1 0,1-18-1,-1-17 1,0 0 31,1 0-16</inkml:trace>
  <inkml:trace contextRef="#ctx0" brushRef="#br0" timeOffset="-173896.68">1799 8467 0,'0'0'0,"0"-18"16,0 0-16,-18 18 16,18 18-1,-17 35 1,17 17 15,0-17-31,0 18 16,0 70-1,17-53 1,-17-35 0</inkml:trace>
  <inkml:trace contextRef="#ctx0" brushRef="#br0" timeOffset="-173698">1587 8943 0,'-88'35'31,"176"-70"-31,-176 88 16,141-53 0,0 0-16,53-18 15,123-17 1,-35-18-1,-141 35 1</inkml:trace>
  <inkml:trace contextRef="#ctx0" brushRef="#br0" timeOffset="-173498.05">1605 8467 0,'0'0'0,"18"-89"16,17 89 0,-17-17-16,123-1 15,-18 1 1,-52 34 0,-18 18-1</inkml:trace>
  <inkml:trace contextRef="#ctx0" brushRef="#br0" timeOffset="-173097.96">2169 8643 0,'0'18'31,"0"-1"-31,0 1 15,0 35 1,18-35-16,-18 34 16,18 1-1,-1-35 1,-17 0 0,0-54-1,18-17 1,17-35 15,18 53-15,0 17-1,0 54 1,-35 34 0,-18-17-1,0 18 1,0-36-1</inkml:trace>
  <inkml:trace contextRef="#ctx0" brushRef="#br0" timeOffset="-172882.5">2558 8643 0,'0'0'0,"17"-35"0,-17-18 15,0 141 32,0-53-31,18 71-1,-1-35 1,1-36-16,-18 18 16,0-35-16</inkml:trace>
  <inkml:trace contextRef="#ctx0" brushRef="#br0" timeOffset="-172515.48">2522 8855 0,'0'0'16,"-17"-53"-1,-1 35-15,53 1 16,1 17 0,-1 0-16,18 0 15,53 0 1,-18 0 15,-53-18-15,-35 0-1,-18-17 1,-17 0 0,17 17-1,1 53 16,17 1-31,-18 17 16,18 35 0,35-18-1,36-17 1,-18-53 0</inkml:trace>
  <inkml:trace contextRef="#ctx0" brushRef="#br0" timeOffset="-172181.75">3034 8731 0,'0'0'0,"-18"-17"15,0-19 1,36 36 0,0 18-1,-1 17 1,1-17-16,17 70 15,-35-35 1,-17 18 0,-19-54-1,1-17 1,35-70 0,53-36-1,18 18 1,17 17 15,0 71-15,-53 35-16</inkml:trace>
  <inkml:trace contextRef="#ctx0" brushRef="#br0" timeOffset="-171681.12">3739 8696 0,'-17'-35'32,"17"17"-32,-18 18 15,0-18 1,-17 1 0,-35 34-1,34 1 1,19 0-16,17 17 15,35 36 1,71-1 0,17-17-1,-52-18 1,-71 1 0,-88-1-1,-54-18 16,54-34-15,18-18 0,87-36-16</inkml:trace>
  <inkml:trace contextRef="#ctx0" brushRef="#br0" timeOffset="-171281.05">4004 8802 0,'0'0'0,"0"17"16,-18 1-1,18 0 1,18-18-16,-1 17 16,54 1-1,-18-18 1,-35-18-1,35 1 1,-18-19 0,-35-16-1,-35 16 1,-36 19 0,-17 17-1,35 53 1,35 35-1,53-35 1,18 35 0,36-53-1,-54-35-15</inkml:trace>
  <inkml:trace contextRef="#ctx0" brushRef="#br0" timeOffset="-170964.27">4304 8767 0,'0'0'0,"0"-18"16,-18 0 0,36 18-1,-1 18 1,1 0-16,35 17 16,35 35-1,-53 1 1,-35-36-1,-35 0 1,-53-52 0,35-36-1,53-18 1,71-52 0,-19 105-1,37 18 16,-72 0-31</inkml:trace>
  <inkml:trace contextRef="#ctx0" brushRef="#br0" timeOffset="-170614.13">4709 8749 0,'0'0'0,"0"-18"15,0 36 16,0 17-15,18 18 0,17 0-1,1 35 1,-1-35 0,18-53-1,-18-18 1,-17 1-1,-1-36 1,1-35 0,-18 0-1,0 52 1,0 54 15,18 17-15</inkml:trace>
  <inkml:trace contextRef="#ctx0" brushRef="#br0" timeOffset="-170414.67">5133 8784 0,'0'0'0,"17"-17"16,-17 34 31,0 1-32,0-1-15,18 19 16,-18 52 0,0-53-1,0-17-15</inkml:trace>
  <inkml:trace contextRef="#ctx0" brushRef="#br0" timeOffset="-170249.17">5274 8555 0,'0'0'16,"0"-35"-16,0 52 15,0 1-15,-18 17 16,1-17-16,17 17 16,0-17-16</inkml:trace>
  <inkml:trace contextRef="#ctx0" brushRef="#br0" timeOffset="-169996.22">5485 8767 0,'0'0'15,"0"-18"1,0 0 0,-17 1-1,-18 17 1,-36 17-1,18 54 1,18-18 0,35 53-1,53-36 1,35-17 0,35-88-1</inkml:trace>
  <inkml:trace contextRef="#ctx0" brushRef="#br0" timeOffset="-169631.64">5697 8855 0,'0'0'0,"0"-18"15,-18 18 1,1 18 0,17-1-1,17-17 1,19 0-1,34 0 1,-17-17 0,0-19-1,-35-16 1,-36-1 0,-17 17-1,-53 19 16,70 17-31,-35 35 0,18 71 32,35-36-17,53 19 1,53-37 0,-71-52-16</inkml:trace>
  <inkml:trace contextRef="#ctx0" brushRef="#br0" timeOffset="-169148.97">6897 8731 0,'0'0'0,"-18"-17"16,18-1 0,-18 0-1,1-17 1,-36 17 0,-18 71-1,36 0 1,17-17-1,-17 34 1,53 36 0,70-36-1,35-52 1,-17-36 0</inkml:trace>
  <inkml:trace contextRef="#ctx0" brushRef="#br0" timeOffset="-168245.9">7267 8784 0,'0'0'16,"0"-17"-16,0-1 16,-35 18-1,17 0 1,-17 18 0,17 17-1,18 35 1,18 1 15,35-1-15,0-52-1,-18-18-15,18-18 16,0-17 0,-36-53-1,-52-18 1,0 53-1,-1 36-15,1-19 16,-18 36 0,18 18-1,35 0 1,18-18 0,35 0-1,35 0 16,-18 0-15,1 0 0,-18 35-1,-18 18 1,0 17 0,-35-34-1,0-1 1,0-17-1,0-36 1,0-53 0,36 1-1,-19-1 1,18 18 0,-17 53-1,0 36 16,-1-1-15,1 35 0,0-17-1,-1-53 1,1-17 0,17-19-1,18-34 1,0 17-1,-18 35 1,1 71 0,-19 35-1,1 1 1,-18-36 0</inkml:trace>
  <inkml:trace contextRef="#ctx0" brushRef="#br0" timeOffset="-167530.49">8290 8749 0,'-18'0'16,"1"-18"-16,17 1 31,0-1-16,35 0 1,-17 18 0,-1 0-16,18 18 15,1 53 1,-36 17 0,-18-18-1,0-52 1,1 0-1,-1-54 1,18 19 0,35-36-16,1-18 15,-19 54-15,1-54 16,0 53-16,-1 1 16,-17 52 15,0-17-16,0 17 1,0-17-16,0-1 16,18 1-1,17-36 1,18-17 0,-18 0-1,18 17 1,-17 36-1,-19 35 1,1-1 0,-18 19-1,0-53 1</inkml:trace>
  <inkml:trace contextRef="#ctx0" brushRef="#br0" timeOffset="-167374.91">9066 8767 0,'0'0'0,"0"17"15,0 1 17,18-36-17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0.041"/>
    </inkml:context>
    <inkml:brush xml:id="br0">
      <inkml:brushProperty name="width" value="0.05" units="cm"/>
      <inkml:brushProperty name="height" value="0.05" units="cm"/>
    </inkml:brush>
  </inkml:definitions>
  <inkml:trace contextRef="#ctx0" brushRef="#br0">411 197 24575,'10'-10'0,"-1"0"0,-1 0 0,1-1 0,-2 0 0,0 0 0,11-23 0,-17 32 0,0-1 0,0 1 0,0 0 0,0-1 0,0 0 0,-1 1 0,1-1 0,-1 1 0,1-1 0,-1 1 0,0-1 0,0 0 0,-1 1 0,1-1 0,0 1 0,-1-1 0,1 0 0,-1 1 0,0-1 0,0 1 0,0 0 0,0-1 0,-1 1 0,1 0 0,0 0 0,-1 0 0,0 0 0,1 0 0,-1 0 0,0 0 0,0 0 0,0 1 0,0-1 0,-1 1 0,1-1 0,0 1 0,0 0 0,-1 0 0,1 0 0,-1 0 0,-4-1 0,-6-1 0,0 1 0,0 0 0,-1 0 0,1 1 0,0 1 0,-1 0 0,1 1 0,0 0 0,-21 6 0,24-5 0,1 0 0,0 1 0,0 0 0,1 0 0,-1 1 0,1 0 0,-1 0 0,1 1 0,1 0 0,-1 1 0,1 0 0,0 0 0,0 0 0,-8 11 0,12-13 0,1-1 0,-1 1 0,1 0 0,0 0 0,1 0 0,-1 0 0,1 0 0,0 0 0,0 0 0,0 0 0,0 0 0,1 0 0,-1 1 0,1-1 0,0 0 0,1 8 0,1-7 0,-1 0 0,1 1 0,0-1 0,1 0 0,-1 0 0,1-1 0,0 1 0,0-1 0,0 1 0,1-1 0,5 6 0,9 5 0,1 0 0,0-2 0,1 0 0,37 18 0,-54-29 0,42 18 0,25 15 0,-64-32 0,0 1 0,-1 0 0,1 0 0,-1 0 0,0 1 0,-1 0 0,1 0 0,-1 0 0,4 6 0,-7-9 0,0 0 0,0-1 0,0 1 0,0 0 0,-1 0 0,1 0 0,-1 0 0,1 0 0,-1 0 0,0 0 0,0 0 0,0 0 0,0 0 0,0 0 0,0-1 0,0 1 0,-1 0 0,1 0 0,-1 0 0,1 0 0,-1 0 0,0 0 0,0 0 0,0-1 0,0 1 0,0 0 0,0-1 0,0 1 0,0-1 0,-1 1 0,1-1 0,-1 0 0,1 1 0,-1-1 0,1 0 0,-5 2 0,-2 2 0,0-1 0,-1 1 0,1-2 0,-1 1 0,0-1 0,-15 3 0,-22 1 0,0-2 0,0-2 0,-88-6 0,122 2-273,-1 0 0,1-1 0,0-1 0,-19-6 0,2-4-6553</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6.054"/>
    </inkml:context>
    <inkml:brush xml:id="br0">
      <inkml:brushProperty name="width" value="0.05" units="cm"/>
      <inkml:brushProperty name="height" value="0.05" units="cm"/>
    </inkml:brush>
  </inkml:definitions>
  <inkml:trace contextRef="#ctx0" brushRef="#br0">629 83 24575,'-9'-9'0,"-1"1"0,0 0 0,-1 1 0,1 0 0,-1 1 0,-1 0 0,1 0 0,-1 1 0,0 1 0,0 0 0,-1 1 0,1 0 0,-1 0 0,1 2 0,-1 0 0,0 0 0,0 1 0,1 0 0,-1 1 0,-18 4 0,14-1 0,0 0 0,-1 1 0,1 1 0,1 1 0,-1 0 0,1 1 0,1 0 0,-1 2 0,2 0 0,-1 0 0,1 2 0,1-1 0,0 2 0,-12 14 0,11-8 0,0 0 0,2 2 0,0-1 0,1 2 0,1-1 0,1 1 0,1 1 0,1-1 0,-5 32 0,7-25 0,2 1 0,1-1 0,1 1 0,1-1 0,2 1 0,1-1 0,9 35 0,-5-35 0,1 0 0,1 0 0,2-2 0,1 1 0,1-1 0,1-1 0,20 27 0,-19-33 0,0-1 0,0-1 0,2-1 0,0 0 0,1-1 0,1-1 0,1-1 0,0 0 0,24 11 0,-16-12-273,0-1 0,1-2 0,0-1 0,33 6 0,16-2-6553</inkml:trace>
  <inkml:trace contextRef="#ctx0" brushRef="#br0" timeOffset="1">438 848 24575,'-9'-5'0,"-13"-1"0,-11-5 0,-5-4 0,-1-1 0,6-1 0,14 1 0,15 5 0,12 3 0,14-2 0,13 2 0,10 2 0,10-4 0,11 2 0,8-4 0,5-5 0,-11 2-8191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6.429"/>
    </inkml:context>
    <inkml:brush xml:id="br0">
      <inkml:brushProperty name="width" value="0.05" units="cm"/>
      <inkml:brushProperty name="height" value="0.05" units="cm"/>
    </inkml:brush>
  </inkml:definitions>
  <inkml:trace contextRef="#ctx0" brushRef="#br0">604 333 24575,'1'-23'0,"-2"-1"0,-1 1 0,-1-1 0,-1 1 0,-11-37 0,12 52 0,0-1 0,-1 1 0,0-1 0,0 1 0,-1 1 0,0-1 0,0 1 0,-1-1 0,0 1 0,0 1 0,-1-1 0,0 1 0,0 1 0,0-1 0,-1 1 0,0 0 0,-12-5 0,5 4 0,-1 1 0,1 1 0,-1 0 0,0 1 0,-1 1 0,1 1 0,0 0 0,-1 1 0,1 0 0,0 2 0,-1 0 0,1 1 0,0 0 0,0 1 0,1 1 0,-1 1 0,-15 7 0,19-7 0,0 1 0,1-1 0,0 2 0,1-1 0,0 2 0,0-1 0,1 1 0,0 1 0,-14 17 0,18-18 0,-1 0 0,1 0 0,1 0 0,0 0 0,0 1 0,1 0 0,0 0 0,0 0 0,1 0 0,1 0 0,0 1 0,0-1 0,1 12 0,2-8 0,0-1 0,0 1 0,2-1 0,-1 0 0,2 0 0,0 0 0,0 0 0,1-1 0,1 0 0,0 0 0,0-1 0,1 0 0,1 0 0,0-1 0,15 14 0,8 4 0,1-1 0,1-2 0,64 36 0,9-5 0,202 73 0,-299-125 0,-3-2 0,1 0 0,-1 1 0,1 1 0,-1-1 0,0 1 0,0 0 0,0 1 0,11 9 0,-18-13 0,1-1 0,-1 1 0,1 0 0,-1 0 0,1 0 0,-1 0 0,0-1 0,1 1 0,-1 0 0,0 0 0,0 0 0,0 0 0,1 0 0,-1 0 0,0 0 0,0 0 0,0 0 0,-1 0 0,1-1 0,0 1 0,0 0 0,0 0 0,-1 0 0,1 0 0,0 0 0,-1 0 0,1 0 0,-1-1 0,1 1 0,-1 0 0,1 0 0,-1-1 0,0 1 0,1 0 0,-1-1 0,0 1 0,1-1 0,-1 1 0,0-1 0,0 1 0,0-1 0,0 1 0,1-1 0,-1 0 0,-2 1 0,-42 15 0,-45 1 0,-1-3 0,-1-5 0,-126-3 0,205-6-76,-103-4 282,104 3-393,0-1 0,0 0 0,0-1 0,1-1 1,-1 1-1,1-2 0,-13-5 0,1-6-6639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6.804"/>
    </inkml:context>
    <inkml:brush xml:id="br0">
      <inkml:brushProperty name="width" value="0.05" units="cm"/>
      <inkml:brushProperty name="height" value="0.05" units="cm"/>
    </inkml:brush>
  </inkml:definitions>
  <inkml:trace contextRef="#ctx0" brushRef="#br0">279 48 24575,'-8'-6'0,"0"1"0,-1 0 0,1 1 0,-1 0 0,0 0 0,0 1 0,-1 0 0,-11-2 0,12 3 0,2 0 0,0 0 0,-1 1 0,1 0 0,0 0 0,0 1 0,-1 0 0,1 0 0,0 1 0,-1 0 0,1 0 0,-12 4 0,15-3 0,0 0 0,0 0 0,-1 0 0,2 0 0,-1 1 0,0-1 0,0 1 0,1 0 0,0 0 0,-1 0 0,1 1 0,0-1 0,1 1 0,-1 0 0,1-1 0,-1 1 0,1 0 0,0 1 0,-2 7 0,0 2 0,1 1 0,0 0 0,1 1 0,1-1 0,1 0 0,0 1 0,1-1 0,0 0 0,1 0 0,1 0 0,0 0 0,1 0 0,1-1 0,0 1 0,1-1 0,1 0 0,0-1 0,10 14 0,-6-10 0,1 0 0,0-1 0,1-1 0,1 0 0,1-1 0,0-1 0,1 0 0,0-1 0,1-1 0,0 0 0,0-1 0,1-1 0,23 8 0,-21-10 0,-3-2 0,-1 0 0,0 2 0,0 0 0,26 16 0,-38-21 0,-1 1 0,0-1 0,1 1 0,-1 0 0,0 0 0,-1 0 0,1 1 0,0-1 0,-1 1 0,0 0 0,0-1 0,0 1 0,0 0 0,-1 0 0,1 0 0,-1 0 0,0 1 0,0-1 0,0 0 0,-1 0 0,0 1 0,0-1 0,0 0 0,-1 7 0,0-4-52,-1 1-1,0 0 1,-1 0-1,1-1 1,-1 1-1,-1-1 1,0 0-1,0 0 1,0 0-1,-1-1 1,0 1-1,0-1 1,0 0-1,-1-1 1,0 1-1,0-1 1,0 0-1,-1-1 1,0 0-1,0 0 1,0 0-1,0-1 1,-1 0-1,1 0 0,-14 3 1,-16 1-6774</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7.196"/>
    </inkml:context>
    <inkml:brush xml:id="br0">
      <inkml:brushProperty name="width" value="0.05" units="cm"/>
      <inkml:brushProperty name="height" value="0.05" units="cm"/>
    </inkml:brush>
  </inkml:definitions>
  <inkml:trace contextRef="#ctx0" brushRef="#br0">1 307 24575,'40'-42'0,"3"1"0,1 3 0,2 1 0,65-40 0,-93 67 0,0 0 0,0 1 0,1 1 0,1 1 0,-1 0 0,1 2 0,0 0 0,1 1 0,-1 1 0,1 1 0,-1 1 0,1 1 0,-1 0 0,1 2 0,35 7 0,-50-8 8,0 1 0,0 0 0,-1 0 0,1 0 0,0 1 0,-1 0 0,0 0 0,1 0 0,-1 1 0,0 0 0,-1 0 0,1 0 0,-1 0 0,7 9 0,-10-10-57,1-1-1,-1 1 0,1 0 1,-1 0-1,0 0 1,0 0-1,0 0 1,-1 0-1,1 0 1,-1 0-1,1 0 1,-1 0-1,0 0 1,0 0-1,-1 0 1,1 0-1,0 1 1,-1-1-1,0 0 1,0 0-1,0-1 1,0 1-1,0 0 1,-1 0-1,1 0 1,-1-1-1,0 1 1,0-1-1,-4 5 1,-11 11-6777</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8.497"/>
    </inkml:context>
    <inkml:brush xml:id="br0">
      <inkml:brushProperty name="width" value="0.05" units="cm"/>
      <inkml:brushProperty name="height" value="0.05" units="cm"/>
    </inkml:brush>
  </inkml:definitions>
  <inkml:trace contextRef="#ctx0" brushRef="#br0">1085 990 24575,'-43'2'0,"0"2"0,0 1 0,0 2 0,1 2 0,0 2 0,1 2 0,0 1 0,1 3 0,1 1 0,-60 36 0,49-21 0,2 2 0,1 2 0,2 1 0,1 3 0,3 2 0,1 1 0,-39 58 0,54-67 0,3 1 0,0 0 0,3 2 0,1 1 0,2 0 0,-19 69 0,30-86 0,0 1 0,2-1 0,0 0 0,2 1 0,0 0 0,2-1 0,0 1 0,1 0 0,2-1 0,0 0 0,2 0 0,0 0 0,1-1 0,12 26 0,-5-23-52,1 0-1,2 0 1,0-2-1,1 0 1,1-1-1,1-1 1,0 0-1,2-2 1,0-1-1,1 0 1,1-2-1,50 24 1,-14-12-85,0-3 1,2-3-1,1-3 1,99 16-1,-22-14 186,0-7 0,201-5 0,285-57-783,-209-10-1339,-3-18 0,780-254 0,-519 61 2073,-531 199 0,-3-5 0,196-143 0,-283 179-115,-2-2 0,-2-2 1,-2-3-1,64-79 0,-94 101 48,-1 0 0,-1-2 0,-1 0 0,21-56 0,-29 63 102,-1 0 1,-1 0-1,-1 0 0,-1-1 1,-1 1-1,-1-1 1,0 0-1,-3-24 0,-1 26-27,0 0 0,-1 0 0,-1 0 0,-1 0-1,0 1 1,-2 0 0,0 0 0,-16-25-1,9 20-8,-2 1-1,0 0 1,-2 1-1,0 1 0,-31-24 1,1 8 29,-1 2 1,-1 2 0,-2 3-1,-110-44 1,30 25 210,-3 6 0,-267-47 0,-294 19-257,365 59-230,-491 46 1,563-4 77,2 10 0,-356 107 0,479-106 162,2 6 0,-167 86-1,237-101 55,1 3 0,2 3 0,2 2 0,2 3 1,2 2-1,-72 78 0,36-12 329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9.145"/>
    </inkml:context>
    <inkml:brush xml:id="br0">
      <inkml:brushProperty name="width" value="0.05" units="cm"/>
      <inkml:brushProperty name="height" value="0.05" units="cm"/>
    </inkml:brush>
  </inkml:definitions>
  <inkml:trace contextRef="#ctx0" brushRef="#br0">414 505 24575,'0'-3'0,"-1"1"0,0-1 0,0 1 0,1-1 0,-2 1 0,1 0 0,0-1 0,0 1 0,-1 0 0,1 0 0,-1 0 0,1 0 0,-1 0 0,0 0 0,0 1 0,0-1 0,0 0 0,-4-1 0,-3-3 0,1 1 0,-1 0 0,-14-5 0,14 7 0,1 1 0,-1-1 0,0 1 0,0 1 0,0 0 0,0 0 0,0 1 0,-1 0 0,1 0 0,0 1 0,0 0 0,0 1 0,0 0 0,0 0 0,1 1 0,-1 0 0,1 1 0,-1-1 0,1 2 0,-13 8 0,11-5 0,-1 1 0,1 0 0,1 0 0,-1 1 0,2 0 0,-1 1 0,2 0 0,-1 0 0,1 1 0,1 0 0,0 0 0,1 1 0,-6 19 0,5-10 0,2 1 0,0 0 0,1 0 0,1 0 0,1 0 0,4 45 0,-2-57 0,1 1 0,0 0 0,1-1 0,0 1 0,1-1 0,0 0 0,0 0 0,1-1 0,1 1 0,0-1 0,0 0 0,1-1 0,1 1 0,-1-1 0,14 11 0,-17-16 0,1 0 0,0-1 0,1 0 0,-1 0 0,0 0 0,1 0 0,0-1 0,-1 0 0,1 0 0,0-1 0,0 0 0,0 0 0,0 0 0,10 0 0,-7-2 0,0 0 0,-1 0 0,1-1 0,-1 0 0,1-1 0,-1 1 0,0-2 0,0 1 0,10-7 0,-2 0 0,0-1 0,-1 0 0,0-2 0,-1 0 0,0 0 0,-1-1 0,0-1 0,16-26 0,-14 15 0,-2 1 0,-1-2 0,-1 0 0,-1 0 0,-1 0 0,-2-1 0,-1-1 0,-1 1 0,-1-1 0,-1-55 0,-4 39 0,-3-1 0,-1 1 0,-2 0 0,-3 0 0,-1 1 0,-20-51 0,22 71 0,-21-38 0,26 55 0,0 0 0,0 1 0,-1-1 0,0 1 0,0 0 0,0 0 0,-1 1 0,0 0 0,-9-7 0,14 12 0,0-1 0,0 0 0,1 1 0,-1-1 0,0 1 0,0 0 0,0-1 0,0 1 0,0 0 0,0-1 0,1 1 0,-1 0 0,0 0 0,0 0 0,0 0 0,0 0 0,0 0 0,0 0 0,0 0 0,0 0 0,0 0 0,0 0 0,0 1 0,0-1 0,0 0 0,1 1 0,-1-1 0,0 1 0,0-1 0,0 1 0,1-1 0,-1 1 0,0 0 0,0-1 0,1 1 0,-1 0 0,1-1 0,-1 1 0,1 0 0,-1 0 0,1 0 0,-1 0 0,1-1 0,-1 1 0,1 0 0,0 2 0,-2 3 0,0 0 0,1 0 0,0 1 0,0-1 0,1 0 0,0 7 0,2 23 0,2 0 0,2-1 0,19 69 0,52 100 0,8-39-1365,-46-101-5461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29.971"/>
    </inkml:context>
    <inkml:brush xml:id="br0">
      <inkml:brushProperty name="width" value="0.05" units="cm"/>
      <inkml:brushProperty name="height" value="0.05" units="cm"/>
    </inkml:brush>
  </inkml:definitions>
  <inkml:trace contextRef="#ctx0" brushRef="#br0">29 698 24575,'0'1'0,"1"-1"0,-1 1 0,0 0 0,1 0 0,-1 0 0,0 0 0,1 0 0,-1-1 0,1 1 0,-1 0 0,1 0 0,0-1 0,-1 1 0,1 0 0,0-1 0,-1 1 0,1-1 0,0 1 0,0-1 0,0 1 0,0-1 0,-1 1 0,3-1 0,25 10 0,-17-7 0,6 3 0,0-1 0,1-1 0,-1-1 0,1 0 0,0-1 0,0-1 0,26-2 0,-38 0 0,0 1 0,0-1 0,0-1 0,0 1 0,-1-1 0,1 0 0,0-1 0,-1 1 0,0-1 0,1 0 0,5-5 0,-8 5 0,1 0 0,-1-1 0,-1 1 0,1 0 0,0-1 0,-1 0 0,0 0 0,0 1 0,0-1 0,0-1 0,-1 1 0,1 0 0,-1 0 0,0 0 0,-1-1 0,1 1 0,0-6 0,-2 2 0,1 0 0,-1 0 0,-1 0 0,1 0 0,-2 1 0,1-1 0,-1 0 0,0 1 0,0 0 0,-1 0 0,1 0 0,-2 0 0,1 1 0,-1-1 0,0 1 0,0 0 0,-1 1 0,0-1 0,0 1 0,-11-7 0,9 6 0,1 1 0,-1 0 0,-1 0 0,1 1 0,-1 0 0,0 1 0,0-1 0,0 2 0,0-1 0,0 1 0,-1 1 0,1 0 0,-1 0 0,1 1 0,-1 0 0,1 0 0,-11 3 0,15-1 0,-1 0 0,0 0 0,1 1 0,-1 0 0,1 0 0,0 0 0,0 0 0,0 1 0,1 0 0,-1 0 0,1 1 0,0-1 0,0 1 0,1 0 0,-1 0 0,1 0 0,0 0 0,0 0 0,1 1 0,-1 0 0,1-1 0,1 1 0,-1 0 0,-1 9 0,1-3 0,0 1 0,1-1 0,0 0 0,1 0 0,1 1 0,0-1 0,0 0 0,1 0 0,1 0 0,0 0 0,5 14 0,-5-20 0,0 0 0,0-1 0,0 1 0,1-1 0,-1 1 0,1-1 0,1-1 0,-1 1 0,1 0 0,0-1 0,0 0 0,0 0 0,0-1 0,8 5 0,-4-4 0,-1-1 0,1 0 0,0 0 0,0-1 0,1 0 0,-1 0 0,0-1 0,0-1 0,11 0 0,1-1 0,1-2 0,0 0 0,-1-1 0,1-2 0,-1 0 0,0-1 0,33-17 0,-28 11 0,-1-2 0,-1 0 0,0-2 0,-1-1 0,27-26 0,-40 35 0,-1-1 0,0 0 0,0-1 0,-1 0 0,-1-1 0,0 1 0,0-1 0,-1-1 0,-1 1 0,0-1 0,-1 0 0,0 0 0,3-19 0,-6 27 0,-1 1 0,0-1 0,0 1 0,0-1 0,-1 1 0,1 0 0,-1-1 0,0 1 0,0 0 0,0-1 0,-1 1 0,0 0 0,1 0 0,-1 0 0,-1 0 0,1 1 0,-1-1 0,-5-6 0,4 6 0,-1 0 0,0 1 0,1-1 0,-2 1 0,1 0 0,0 0 0,-1 1 0,1-1 0,-1 1 0,0 0 0,0 1 0,-9-2 0,7 2 0,0 0 0,-1 0 0,1 1 0,0 0 0,0 0 0,0 1 0,0 0 0,0 0 0,0 1 0,0 0 0,0 1 0,1 0 0,-1 0 0,1 0 0,0 1 0,0 0 0,0 1 0,0-1 0,1 1 0,-10 11 0,14-14 0,0 0 0,0 1 0,1 0 0,-1-1 0,1 1 0,0 0 0,0 0 0,0 0 0,0 0 0,1 0 0,-1 0 0,1 0 0,-1 0 0,1 0 0,0 0 0,1 3 0,0 0 0,0-1 0,0 1 0,1-1 0,-1 0 0,2 0 0,-1 1 0,0-2 0,5 8 0,1 0 0,1-1 0,1 0 0,-1 0 0,2-1 0,-1 0 0,13 8 0,13 4 0,0-2 0,2-1 0,0-2 0,59 19 0,-56-22 0,-36-12 0,0 0 0,-1 0 0,1 0 0,-1 1 0,1-1 0,6 7 0,-10-9 0,-1 0 0,0 0 0,0 1 0,1-1 0,-1 0 0,0 0 0,0 1 0,0-1 0,0 0 0,1 0 0,-1 1 0,0-1 0,0 0 0,0 0 0,0 1 0,0-1 0,0 0 0,0 0 0,0 1 0,0-1 0,0 0 0,0 1 0,0-1 0,0 0 0,0 0 0,0 1 0,0-1 0,0 0 0,0 1 0,0-1 0,0 0 0,0 0 0,0 1 0,0-1 0,-1 0 0,1 0 0,0 1 0,0-1 0,-1 0 0,0 1 0,-1 0 0,0 0 0,0 0 0,0 0 0,0-1 0,1 1 0,-1-1 0,0 0 0,0 1 0,-4-1 0,-5 1 0,0 0 0,0-1 0,0-1 0,0 0 0,0 0 0,0-1 0,-14-3 0,21 3 0,0 1 0,1-1 0,-1 0 0,0 0 0,0 0 0,1 0 0,-1-1 0,1 0 0,0 1 0,0-1 0,0 0 0,0 0 0,0-1 0,1 1 0,-1-1 0,1 1 0,0-1 0,0 0 0,0 0 0,1 0 0,-1 0 0,0-5 0,-2-14 0,1 0 0,0 0 0,2 0 0,1 0 0,1 0 0,1 0 0,1 0 0,0 0 0,12-35 0,1 7 0,2 1 0,3 1 0,27-49 0,-40 84 0,40-69 0,-43 77 0,-1 0 0,1 0 0,0 0 0,0 1 0,0 0 0,1-1 0,0 2 0,0-1 0,11-6 0,-15 11 0,-1-1 0,0 1 0,0 0 0,1 0 0,-1 0 0,0 0 0,1 0 0,-1 0 0,0 0 0,1 0 0,-1 0 0,0 0 0,0 1 0,1-1 0,-1 0 0,0 1 0,0-1 0,0 1 0,1 0 0,-1-1 0,0 1 0,0 0 0,0 0 0,0 0 0,0-1 0,0 1 0,-1 0 0,1 0 0,0 0 0,0 1 0,-1-1 0,1 0 0,0 0 0,-1 0 0,1 0 0,0 3 0,3 7 0,0 0 0,0 0 0,2 13 0,-4-15 0,21 81 0,61 154 0,8-35-1365,-81-188-5461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0.363"/>
    </inkml:context>
    <inkml:brush xml:id="br0">
      <inkml:brushProperty name="width" value="0.05" units="cm"/>
      <inkml:brushProperty name="height" value="0.05" units="cm"/>
    </inkml:brush>
  </inkml:definitions>
  <inkml:trace contextRef="#ctx0" brushRef="#br0">68 258 24575,'-6'-7'0,"1"1"0,0-1 0,0-1 0,1 1 0,-1-1 0,2 1 0,-4-10 0,-17-59 0,22 69 0,1 5 0,1 0 0,0 0 0,-1 0 0,1 0 0,0 0 0,0 0 0,0 0 0,1 0 0,-1 0 0,0 0 0,1 0 0,-1 0 0,1 0 0,0 1 0,-1-1 0,1 0 0,0 0 0,0 0 0,0 1 0,0-1 0,1 1 0,-1-1 0,0 1 0,1-1 0,-1 1 0,1 0 0,-1 0 0,1-1 0,0 1 0,-1 0 0,1 1 0,3-2 0,6-3 0,1 0 0,0 1 0,0 1 0,13-3 0,-8 3 0,10-6 0,-15 5 0,-1 0 0,1 1 0,14-2 0,-24 5 0,0-1 0,0 1 0,0 0 0,0 0 0,0 0 0,0 0 0,0 0 0,0 1 0,0-1 0,0 0 0,0 1 0,0 0 0,0-1 0,0 1 0,0 0 0,-1 0 0,1 0 0,0 0 0,-1 1 0,1-1 0,0 0 0,-1 1 0,1-1 0,0 3 0,10 16 15,-2 1 0,-1 1 0,0 0 0,-2 0 0,6 23 0,12 38-1470,-14-56-5371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0.879"/>
    </inkml:context>
    <inkml:brush xml:id="br0">
      <inkml:brushProperty name="width" value="0.05" units="cm"/>
      <inkml:brushProperty name="height" value="0.05" units="cm"/>
    </inkml:brush>
  </inkml:definitions>
  <inkml:trace contextRef="#ctx0" brushRef="#br0">28 0 24575,'-5'0'0,"-5"5"0,-2 2-8191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1.221"/>
    </inkml:context>
    <inkml:brush xml:id="br0">
      <inkml:brushProperty name="width" value="0.05" units="cm"/>
      <inkml:brushProperty name="height" value="0.05" units="cm"/>
    </inkml:brush>
  </inkml:definitions>
  <inkml:trace contextRef="#ctx0" brushRef="#br0">1 155 24575,'0'-17'0,"-1"4"0,1-1 0,1 0 0,0 1 0,1-1 0,6-23 0,-8 37 0,0-1 0,0 0 0,0 1 0,0-1 0,0 0 0,0 1 0,0-1 0,1 1 0,-1-1 0,0 0 0,1 1 0,-1-1 0,0 1 0,1-1 0,-1 1 0,1-1 0,-1 1 0,1-1 0,-1 1 0,1-1 0,-1 1 0,1-1 0,-1 1 0,1 0 0,-1 0 0,1-1 0,0 1 0,-1 0 0,1 0 0,0-1 0,-1 1 0,1 0 0,0 0 0,-1 0 0,1 0 0,0 0 0,-1 0 0,1 0 0,0 0 0,-1 0 0,1 1 0,0-1 0,-1 0 0,1 0 0,-1 1 0,1-1 0,0 0 0,-1 1 0,1-1 0,-1 0 0,1 1 0,-1-1 0,1 1 0,-1-1 0,1 1 0,-1-1 0,1 1 0,-1-1 0,0 1 0,1 1 0,27 40 0,-24-36 0,126 264 0,-129-268 0,-1 0 0,1 0 0,0-1 0,-1 1 0,1 0 0,0-1 0,0 1 0,0-1 0,0 0 0,1 1 0,1 2 0,-2-5 0,-1 1 0,0 0 0,1 0 0,-1 0 0,0 0 0,1 0 0,-1-1 0,0 1 0,0 0 0,1 0 0,-1 0 0,0-1 0,0 1 0,1 0 0,-1 0 0,0-1 0,0 1 0,0 0 0,1-1 0,-1 1 0,0 0 0,0-1 0,0 1 0,0 0 0,0-1 0,0 1 0,0 0 0,0-1 0,0 1 0,0 0 0,0-1 0,0 1 0,0 0 0,0-1 0,1-52 0,-1 44 0,0-25 0,8-67 0,-5 85 0,0 1 0,1-1 0,1 1 0,0 0 0,1 0 0,12-21 0,-17 34 0,0 0 0,0-1 0,1 1 0,-1 0 0,1 0 0,0 0 0,0 0 0,0 0 0,0 1 0,0-1 0,0 0 0,0 1 0,0-1 0,1 1 0,-1 0 0,0 0 0,5-1 0,-5 1 0,1 1 0,-1 0 0,0 0 0,0 1 0,1-1 0,-1 0 0,0 1 0,0-1 0,0 1 0,0 0 0,1-1 0,-1 1 0,0 0 0,0 0 0,-1 1 0,4 1 0,2 3 0,1 1 0,-2 0 0,1 0 0,-1 1 0,0-1 0,-1 1 0,0 0 0,5 11 0,19 45-7,-14-30-672,33 54 0,-31-63-6147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2.439"/>
    </inkml:context>
    <inkml:brush xml:id="br0">
      <inkml:brushProperty name="width" value="0.05" units="cm"/>
      <inkml:brushProperty name="height" value="0.05" units="cm"/>
    </inkml:brush>
  </inkml:definitions>
  <inkml:trace contextRef="#ctx0" brushRef="#br0">1 0 24575,'2'1'0,"0"-1"0,-1 0 0,1 1 0,0 0 0,0-1 0,0 1 0,-1 0 0,1 0 0,0 0 0,-1 0 0,1 0 0,-1 0 0,1 0 0,-1 0 0,0 1 0,1-1 0,-1 0 0,0 1 0,0 0 0,0-1 0,0 1 0,1 1 0,17 43 0,-16-36 0,3 9 0,-2 0 0,0 0 0,-1 0 0,0 0 0,-2 1 0,0-1 0,-2 1 0,0-1 0,-1 0 0,-7 31 0,3-3-455,1 1 0,3 49 0,2-70-6371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1.678"/>
    </inkml:context>
    <inkml:brush xml:id="br0">
      <inkml:brushProperty name="width" value="0.05" units="cm"/>
      <inkml:brushProperty name="height" value="0.05" units="cm"/>
    </inkml:brush>
  </inkml:definitions>
  <inkml:trace contextRef="#ctx0" brushRef="#br0">217 674 24575,'0'-15'0,"1"-2"0,-1 0 0,-1 1 0,-1-1 0,0 0 0,-6-22 0,7 36 0,0 0 0,0 0 0,0 1 0,-1-1 0,1 0 0,-1 1 0,1-1 0,-1 1 0,0-1 0,0 1 0,0 0 0,0 0 0,0 0 0,0 0 0,-1 0 0,1 0 0,-1 1 0,1-1 0,-1 1 0,0 0 0,0 0 0,1 0 0,-1 0 0,0 0 0,0 0 0,0 1 0,0 0 0,0-1 0,0 1 0,0 0 0,0 0 0,0 1 0,0-1 0,0 1 0,0-1 0,0 1 0,-3 2 0,0-1 0,0 0 0,0 1 0,0 0 0,1 0 0,-1 1 0,1-1 0,0 1 0,0 0 0,0 1 0,0-1 0,1 1 0,0 0 0,0 0 0,0 0 0,1 1 0,-1 0 0,1-1 0,1 1 0,-5 11 0,4-7 0,0 0 0,0 0 0,1 0 0,0 1 0,0-1 0,1 0 0,1 1 0,0-1 0,0 1 0,1-1 0,3 16 0,-3-22 0,0 0 0,1 0 0,-1 0 0,0 0 0,1 0 0,0-1 0,0 1 0,0-1 0,1 1 0,-1-1 0,1 0 0,0 0 0,0 0 0,0 0 0,0 0 0,0-1 0,0 1 0,1-1 0,-1 0 0,1 0 0,0 0 0,0-1 0,0 1 0,0-1 0,4 1 0,-1-1 0,0-1 0,0 1 0,0-1 0,1-1 0,-1 0 0,0 0 0,0 0 0,0-1 0,-1 1 0,1-2 0,0 1 0,-1-1 0,11-6 0,-5 1 0,0 0 0,-1-1 0,18-18 0,19-14 0,-47 40 0,0 0 0,0 1 0,0-1 0,0 1 0,0-1 0,0 1 0,0-1 0,0 1 0,0-1 0,0 1 0,0 0 0,0 0 0,0 0 0,0-1 0,0 1 0,0 0 0,0 0 0,0 1 0,0-1 0,0 0 0,0 0 0,0 0 0,0 1 0,0-1 0,0 0 0,0 1 0,0-1 0,0 1 0,0-1 0,0 1 0,-1 0 0,2 0 0,2 4 0,0-1 0,-1 1 0,1 0 0,-1-1 0,3 9 0,-5-10 0,0 0 0,0-1 0,1 1 0,-1 0 0,1 0 0,-1-1 0,1 1 0,0-1 0,0 0 0,1 1 0,-1-1 0,0 0 0,1 0 0,-1 0 0,1-1 0,4 3 0,-5-4 0,0 0 0,0 0 0,0 0 0,0-1 0,0 1 0,0 0 0,1-1 0,-1 0 0,0 0 0,0 0 0,-1 1 0,1-2 0,0 1 0,0 0 0,0 0 0,-1-1 0,1 1 0,-1 0 0,1-1 0,-1 0 0,1 1 0,-1-1 0,2-3 0,2-3 0,0 0 0,0 0 0,-1-1 0,3-10 0,6-21 0,-1-2 0,-3 1 0,-1-2 0,-3 1 0,2-74 0,-29-211 0,18 296 0,5 31 0,-1 0 0,0 0 0,0 0 0,0 0 0,0 1 0,0-1 0,0 0 0,0 0 0,0 0 0,1 0 0,-1 0 0,0 0 0,0 0 0,0 0 0,0 0 0,0 0 0,0-1 0,0 1 0,0 0 0,1 0 0,-1 0 0,0 0 0,0 0 0,0 0 0,0 0 0,0 0 0,0 0 0,0 0 0,0 0 0,0 0 0,0 0 0,1 0 0,-1 0 0,0-1 0,0 1 0,0 0 0,0 0 0,0 0 0,0 0 0,0 0 0,0 0 0,0 0 0,0 0 0,0-1 0,0 1 0,0 0 0,0 0 0,0 0 0,0 0 0,0 0 0,0 0 0,0 0 0,0 0 0,0-1 0,0 1 0,0 0 0,0 0 0,0 0 0,0 0 0,0 0 0,0 0 0,-1 0 0,1 0 0,0 0 0,7 11 0,7 20 0,85 248 0,-19-55 0,-38-109-1365,-28-76-5461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2.021"/>
    </inkml:context>
    <inkml:brush xml:id="br0">
      <inkml:brushProperty name="width" value="0.05" units="cm"/>
      <inkml:brushProperty name="height" value="0.05" units="cm"/>
    </inkml:brush>
  </inkml:definitions>
  <inkml:trace contextRef="#ctx0" brushRef="#br0">34 173 24575,'-9'-16'0,"5"9"0,0 0 0,1 0 0,-1 0 0,2 0 0,-5-14 0,7 20 0,0 0 0,0-1 0,0 1 0,0-1 0,0 1 0,0 0 0,0-1 0,0 1 0,1 0 0,-1 0 0,1-1 0,-1 1 0,1 0 0,-1 0 0,1-1 0,0 1 0,-1 0 0,1 0 0,0 0 0,0 0 0,0 0 0,0 0 0,0 0 0,0 0 0,0 0 0,0 1 0,0-1 0,0 0 0,1 1 0,-1-1 0,0 1 0,0-1 0,1 1 0,-1-1 0,0 1 0,1 0 0,-1 0 0,3 0 0,26-6 0,-7 3 0,0-1 0,0-2 0,0 0 0,-1-1 0,21-11 0,-38 16 0,25-10 0,-29 12 0,0-1 0,0 1 0,-1 0 0,1 0 0,0 0 0,0 1 0,0-1 0,0 0 0,-1 0 0,1 0 0,0 1 0,0-1 0,0 0 0,-1 1 0,1-1 0,0 0 0,0 1 0,-1-1 0,1 1 0,0-1 0,-1 1 0,1 0 0,-1-1 0,1 1 0,-1 0 0,1-1 0,-1 1 0,1 0 0,-1 0 0,1-1 0,-1 1 0,0 0 0,0 0 0,1 1 0,2 11 0,-1-1 0,-1 1 0,0-1 0,-1 16 0,3 23 0,-1-32-120,2 15-502,12 50-1,-8-58-6203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2.410"/>
    </inkml:context>
    <inkml:brush xml:id="br0">
      <inkml:brushProperty name="width" value="0.05" units="cm"/>
      <inkml:brushProperty name="height" value="0.05" units="cm"/>
    </inkml:brush>
  </inkml:definitions>
  <inkml:trace contextRef="#ctx0" brushRef="#br0">11 1 24575,'-5'0'0,"-1"4"0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2.771"/>
    </inkml:context>
    <inkml:brush xml:id="br0">
      <inkml:brushProperty name="width" value="0.05" units="cm"/>
      <inkml:brushProperty name="height" value="0.05" units="cm"/>
    </inkml:brush>
  </inkml:definitions>
  <inkml:trace contextRef="#ctx0" brushRef="#br0">33 1 24575,'-1'4'0,"0"-1"0,0 1 0,0-1 0,0 0 0,0 1 0,-1-1 0,-1 3 0,-8 21 0,7-3 0,1 0 0,1 1 0,1-1 0,1 0 0,1 1 0,1-1 0,10 47 0,-11-68 0,0 0 0,0 0 0,0 1 0,1-1 0,-1 0 0,1 0 0,-1 0 0,1 0 0,0-1 0,0 1 0,1 0 0,-1-1 0,0 0 0,1 1 0,-1-1 0,1 0 0,0 0 0,0 0 0,0-1 0,0 1 0,0-1 0,0 1 0,0-1 0,1 0 0,-1 0 0,0-1 0,0 1 0,1-1 0,-1 0 0,1 1 0,-1-1 0,7-1 0,-3-1 0,0 1 0,0-1 0,0 0 0,-1 0 0,1-1 0,0 0 0,-1 0 0,0-1 0,0 1 0,0-1 0,0-1 0,0 1 0,-1-1 0,8-8 0,-9 7 0,1 0 0,-1-1 0,0 1 0,0-1 0,-1 0 0,0 0 0,0 0 0,0 0 0,-1-1 0,0 1 0,-1 0 0,0-1 0,0 0 0,0 1 0,-1-1 0,0 0 0,-1 1 0,0-1 0,0 1 0,-4-13 0,4 14 0,-2 0 0,1 0 0,-1 0 0,0 0 0,0 0 0,0 0 0,-1 1 0,0 0 0,0 0 0,-1 0 0,1 0 0,-1 1 0,0 0 0,0 0 0,0 0 0,-1 0 0,0 1 0,1 0 0,-1 0 0,0 0 0,0 1 0,-1 0 0,1 0 0,-8-1 0,10 3 0,1 0 0,-1-1 0,0 1 0,1 1 0,-1-1 0,0 0 0,1 1 0,-1 0 0,1 0 0,-1 0 0,1 0 0,0 0 0,-1 1 0,1 0 0,0 0 0,0-1 0,0 2 0,-3 1 0,5-3 0,0 0 0,0 0 0,0 0 0,0 0 0,0 1 0,1-1 0,-1 0 0,0 0 0,1 1 0,-1-1 0,1 0 0,-1 1 0,1-1 0,0 0 0,-1 1 0,1-1 0,0 1 0,0 2 0,1-2 0,-1 0 0,1 0 0,-1 0 0,1 0 0,0-1 0,0 1 0,0 0 0,0 0 0,0 0 0,1-1 0,-1 1 0,0-1 0,1 1 0,-1-1 0,1 1 0,2 1 0,1 0 0,-1 0 0,1 0 0,-1-1 0,1 1 0,0-1 0,0 0 0,0-1 0,0 1 0,0-1 0,1 0 0,-1 0 0,0 0 0,1-1 0,-1 0 0,0 0 0,1 0 0,-1-1 0,0 0 0,0 0 0,1 0 0,-1-1 0,9-3 0,0-2 0,0 0 0,0-1 0,-1 0 0,0-1 0,0-1 0,15-15 0,-8 12 0,-19 12 0,-1 1 0,1 0 0,0 0 0,-1 0 0,1 0 0,0 0 0,-1 0 0,1 0 0,-1 0 0,1 0 0,0 0 0,-1 0 0,1 1 0,0-1 0,-1 0 0,1 0 0,-1 0 0,1 1 0,-1-1 0,2 1 0,0 2 0,1 0 0,-1 0 0,0 0 0,0 0 0,0 1 0,-1-1 0,1 1 0,1 6 0,-1-4 0,1 1 0,-1-1 0,1 0 0,1 0 0,-1-1 0,1 1 0,7 7 0,-10-12 0,0 0 0,0 0 0,0 0 0,1 0 0,-1 0 0,0 0 0,1 0 0,-1-1 0,0 1 0,1 0 0,-1-1 0,1 1 0,-1-1 0,1 0 0,0 1 0,-1-1 0,1 0 0,-1 0 0,1 0 0,0 0 0,-1 0 0,1 0 0,-1-1 0,1 1 0,-1-1 0,1 1 0,-1-1 0,1 1 0,-1-1 0,1 0 0,-1 1 0,0-1 0,1 0 0,-1 0 0,0 0 0,0 0 0,2-2 0,23-21 0,-13 10 0,1 2 0,0-1 0,0 2 0,2 0 0,20-11 0,-33 20 0,0 1 0,0-1 0,1 1 0,-1 0 0,0 0 0,1 0 0,-1 1 0,0-1 0,1 1 0,-1 0 0,1 0 0,-1 0 0,1 0 0,-1 1 0,1-1 0,-1 1 0,0 0 0,1 0 0,-1 0 0,0 0 0,0 1 0,0 0 0,0-1 0,0 1 0,0 0 0,0 0 0,0 0 0,-1 1 0,1-1 0,-1 1 0,0-1 0,0 1 0,0 0 0,3 4 0,12 23-1365,-5 0-5461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5.305"/>
    </inkml:context>
    <inkml:brush xml:id="br0">
      <inkml:brushProperty name="width" value="0.05" units="cm"/>
      <inkml:brushProperty name="height" value="0.05" units="cm"/>
    </inkml:brush>
  </inkml:definitions>
  <inkml:trace contextRef="#ctx0" brushRef="#br0">72 98 24575,'-2'-6'0,"0"1"0,0 0 0,0-1 0,-1 1 0,1 0 0,-1 0 0,-1 0 0,1 0 0,0 1 0,-9-8 0,0-3 0,-5-4 0,16 19 0,1 0 0,0 0 0,0 0 0,0 0 0,-1 0 0,1 0 0,0 0 0,0 1 0,0-1 0,0 0 0,-1 0 0,1 0 0,0 0 0,0 1 0,0-1 0,0 0 0,0 0 0,-1 0 0,1 0 0,0 1 0,0-1 0,0 0 0,0 0 0,0 0 0,0 1 0,0-1 0,0 0 0,0 0 0,0 1 0,0-1 0,0 0 0,0 0 0,0 0 0,0 1 0,0-1 0,0 0 0,0 0 0,0 0 0,0 1 0,0-1 0,0 0 0,1 0 0,-1 0 0,0 1 0,0-1 0,0 0 0,0 0 0,17 49 0,34 75 0,62 161 0,149 406-304,46-20 0,262 344 304,-567-1011 0,10 17 0,31 38 0,-31-49-1264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5.850"/>
    </inkml:context>
    <inkml:brush xml:id="br0">
      <inkml:brushProperty name="width" value="0.05" units="cm"/>
      <inkml:brushProperty name="height" value="0.05" units="cm"/>
    </inkml:brush>
  </inkml:definitions>
  <inkml:trace contextRef="#ctx0" brushRef="#br0">85 65 24575,'-1'11'0,"-1"0"0,0-1 0,0 1 0,-1-1 0,-7 16 0,-3 13 0,-2 23 0,1 1 0,4 0 0,3 0 0,2 1 0,4 85 0,2-143 0,0 0 0,0 0 0,0 0 0,1 1 0,4 8 0,-6-14 0,0 0 0,1-1 0,-1 1 0,0 0 0,1-1 0,-1 1 0,1 0 0,-1-1 0,1 1 0,-1 0 0,1-1 0,0 1 0,-1-1 0,1 1 0,-1-1 0,1 1 0,0-1 0,0 0 0,-1 1 0,2-1 0,-1 0 0,0 0 0,0 0 0,0-1 0,-1 1 0,1 0 0,0-1 0,0 1 0,0-1 0,0 1 0,-1-1 0,1 1 0,0-1 0,-1 1 0,1-1 0,0 0 0,-1 1 0,1-1 0,-1 0 0,1 0 0,-1 1 0,1-1 0,0-2 0,9-18 0,-1 0 0,-1-1 0,-1 0 0,-1-1 0,0 1 0,1-28 0,6-15 0,3-12 0,-2 9 0,2 1 0,43-113 0,-57 176 0,-1 1 0,1-1 0,0 1 0,0-1 0,0 1 0,0 0 0,0 0 0,1 0 0,-1 0 0,1 0 0,0 1 0,0-1 0,0 1 0,0 0 0,4-3 0,-4 5 0,-1-1 0,1 1 0,0-1 0,-1 1 0,1 0 0,0 0 0,-1 0 0,1 0 0,0 0 0,-1 1 0,1-1 0,0 1 0,-1 0 0,1 0 0,-1 0 0,1 0 0,-1 0 0,0 1 0,1-1 0,-1 0 0,0 1 0,3 3 0,23 20 0,-1 1 0,-2 2 0,41 55 0,-28-33 0,80 99-1365,-65-83-5461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6.608"/>
    </inkml:context>
    <inkml:brush xml:id="br0">
      <inkml:brushProperty name="width" value="0.05" units="cm"/>
      <inkml:brushProperty name="height" value="0.05" units="cm"/>
    </inkml:brush>
  </inkml:definitions>
  <inkml:trace contextRef="#ctx0" brushRef="#br0">16 5 24575,'0'0'0,"0"0"0,0-1 0,0 1 0,0 0 0,-1-1 0,1 1 0,0 0 0,-1 0 0,1-1 0,0 1 0,0 0 0,-1 0 0,1-1 0,0 1 0,-1 0 0,1 0 0,0 0 0,-1 0 0,1-1 0,-1 1 0,1 0 0,0 0 0,-1 0 0,1 0 0,0 0 0,-1 0 0,1 0 0,-1 0 0,1 0 0,0 0 0,-1 0 0,1 0 0,0 1 0,-1-1 0,-3 14 0,7 24 0,20 48 0,57 145 0,-34-110 0,185 479-271,46-19 0,-74-246 271,-176-299 0,-12-25 318,-15-11-372,0-1-1,1 1 0,-1 0 0,0 0 0,1-1 0,-1 1 0,0 0 0,1-1 0,-1 1 0,0 0 0,0-1 0,1 1 0,-1 0 0,0-1 0,0 1 0,0-1 0,1 1 0,-1-1 0,0 1 0,0 0 0,0-1 1,0 1-1,0-1 0,0 1 0,0-1 0,0 1 0,0-1 0,0 0 0,-1-21-6319</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7.016"/>
    </inkml:context>
    <inkml:brush xml:id="br0">
      <inkml:brushProperty name="width" value="0.05" units="cm"/>
      <inkml:brushProperty name="height" value="0.05" units="cm"/>
    </inkml:brush>
  </inkml:definitions>
  <inkml:trace contextRef="#ctx0" brushRef="#br0">269 1 24575,'-6'0'0,"1"1"0,-1 1 0,1-1 0,0 1 0,-1 0 0,1 0 0,0 0 0,0 1 0,0 0 0,1 0 0,-1 0 0,1 1 0,-1-1 0,1 1 0,0 0 0,0 0 0,1 1 0,-1-1 0,1 1 0,-3 6 0,-9 13 0,1 2 0,-16 40 0,29-63 0,-20 51 0,3 1 0,2 0 0,3 1 0,-10 86 0,14-113 0,3-25 0,3-19 0,3-8 0,1 1 0,1-1 0,1 1 0,1 0 0,2 0 0,0 0 0,10-24 0,-4 17 0,1 1 0,1 0 0,2 0 0,29-39 0,-35 55 0,0 0 0,0 1 0,1 0 0,1 1 0,0 0 0,0 1 0,1 0 0,24-12 0,-29 17 0,0 1 0,0 0 0,0 0 0,1 1 0,0 0 0,-1 0 0,1 1 0,0 0 0,0 1 0,-1 0 0,1 0 0,0 1 0,0 0 0,0 1 0,-1 0 0,15 5 0,-6 0 13,-1 1 0,1 1 0,-1 1 0,-1 0 0,0 1 1,0 1-1,-1 0 0,15 17 0,0 4-508,-1 2 1,29 47 0,-2 7-6332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7.782"/>
    </inkml:context>
    <inkml:brush xml:id="br0">
      <inkml:brushProperty name="width" value="0.05" units="cm"/>
      <inkml:brushProperty name="height" value="0.05" units="cm"/>
    </inkml:brush>
  </inkml:definitions>
  <inkml:trace contextRef="#ctx0" brushRef="#br0">510 403 24575,'1'-4'0,"0"1"0,0-1 0,0 1 0,0-1 0,1 1 0,-1 0 0,1-1 0,0 1 0,0 0 0,0 0 0,5-5 0,4-8 0,4-7 0,5-9 0,18-37 0,-34 60 0,0-1 0,-1 1 0,0-1 0,0 1 0,-1-1 0,0 0 0,0 0 0,-1 0 0,-1-13 0,0 18 0,-1 0 0,0 1 0,0-1 0,0 1 0,-1-1 0,1 1 0,-1 0 0,0-1 0,0 1 0,-1 0 0,1 0 0,-1 0 0,0 1 0,0-1 0,0 1 0,-1-1 0,1 1 0,-1 0 0,0 1 0,0-1 0,0 0 0,0 1 0,0 0 0,0 0 0,0 0 0,-1 1 0,-6-2 0,-3-1 0,1 2 0,-1 0 0,0 0 0,1 1 0,-1 1 0,0 0 0,0 1 0,-18 4 0,3 1 0,-1 2 0,1 1 0,1 2 0,-1 0 0,-33 20 0,41-19 0,1 1 0,0 0 0,1 2 0,0 0 0,2 1 0,0 0 0,-20 26 0,33-37 0,0 1 0,0-1 0,0 1 0,1 0 0,0 1 0,0-1 0,1 0 0,-1 1 0,1 0 0,1-1 0,-1 1 0,1 0 0,1 0 0,-1 0 0,1 0 0,1 11 0,1-11 0,-1-1 0,2 1 0,-1-1 0,0 1 0,1-1 0,0 0 0,1 0 0,0 0 0,-1-1 0,2 1 0,-1-1 0,1 0 0,-1 0 0,2-1 0,-1 1 0,0-1 0,7 4 0,16 9 0,0-1 0,2-2 0,0 0 0,56 16 0,132 23 0,-211-51 0,130 22 0,45 11 0,-145-21 0,-36-13 0,-1-1 0,1 0 0,-1 1 0,1-1 0,-1 0 0,1 1 0,-1-1 0,1 1 0,-1-1 0,1 1 0,-1-1 0,0 1 0,1-1 0,-1 1 0,0-1 0,1 1 0,-1 0 0,0-1 0,0 1 0,1 0 0,-2 0 0,1 0 0,0-1 0,0 1 0,-1 0 0,1-1 0,-1 1 0,1 0 0,0-1 0,-1 1 0,1-1 0,-1 1 0,0-1 0,1 1 0,-1-1 0,1 1 0,-1-1 0,0 1 0,1-1 0,-1 0 0,0 1 0,0-1 0,-1 0 0,-31 11 0,0-2 0,-1-1 0,-69 7 0,64-10 0,-13 1-341,1-1 0,-1-2-1,-66-6 1,77-2-6485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8.122"/>
    </inkml:context>
    <inkml:brush xml:id="br0">
      <inkml:brushProperty name="width" value="0.05" units="cm"/>
      <inkml:brushProperty name="height" value="0.05" units="cm"/>
    </inkml:brush>
  </inkml:definitions>
  <inkml:trace contextRef="#ctx0" brushRef="#br0">25 154 24575,'0'-9'0,"0"6"0,1 0 0,-1 1 0,0-1 0,0 1 0,0-1 0,0 0 0,-1 1 0,1-1 0,-1 1 0,1-1 0,-1 1 0,0-1 0,0 1 0,0-1 0,0 1 0,-1 0 0,-1-4 0,3 6 0,-1 0 0,1 0 0,0 0 0,-1 0 0,1 0 0,-1 0 0,1 0 0,0 0 0,-1 0 0,1 0 0,0 0 0,-1 1 0,1-1 0,0 0 0,-1 0 0,1 0 0,0 0 0,0 0 0,-1 1 0,1-1 0,0 0 0,-1 0 0,1 1 0,0-1 0,0 0 0,-1 0 0,1 1 0,0-1 0,0 0 0,0 0 0,0 1 0,-1-1 0,1 0 0,0 1 0,0-1 0,0 0 0,0 1 0,0-1 0,0 0 0,0 1 0,0-1 0,0 0 0,0 1 0,0 0 0,-3 17 0,3-9 0,1-1 0,0 0 0,1 1 0,0-1 0,0 0 0,1 0 0,0-1 0,7 14 0,38 58 0,-46-76 0,6 8 0,0-1 0,1 1 0,0-2 0,0 0 0,1 0 0,0 0 0,1-1 0,0-1 0,0 0 0,1 0 0,0-1 0,0-1 0,0 0 0,25 6 0,-29-9 0,0 0 0,1-1 0,-1 0 0,1 0 0,-1-1 0,1 0 0,-1-1 0,0 0 0,1 0 0,-1-1 0,0 0 0,0 0 0,0-1 0,0 0 0,0 0 0,0-1 0,-1 0 0,0-1 0,0 1 0,0-1 0,0-1 0,-1 1 0,0-1 0,8-9 0,-9 7 7,0 1 0,0-2-1,-1 1 1,0 0 0,-1-1-1,0 0 1,0 0-1,-1 0 1,0 0 0,0 0-1,-1 0 1,0-1 0,-1 1-1,0 0 1,0-1 0,-1 1-1,-3-14 1,1 11-121,1-1 0,-2 1-1,1 0 1,-2 1 0,0-1 0,0 1-1,-1 0 1,0 0 0,-1 0 0,0 1-1,-1 0 1,-13-13 0,-2 4-6712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2.842"/>
    </inkml:context>
    <inkml:brush xml:id="br0">
      <inkml:brushProperty name="width" value="0.05" units="cm"/>
      <inkml:brushProperty name="height" value="0.05" units="cm"/>
    </inkml:brush>
  </inkml:definitions>
  <inkml:trace contextRef="#ctx0" brushRef="#br0">18 0 24575,'-1'0'0,"1"0"0,-1 0 0,0 0 0,0 0 0,1 0 0,-1 1 0,0-1 0,1 0 0,-1 0 0,0 1 0,1-1 0,-1 0 0,0 1 0,1-1 0,-1 0 0,1 1 0,-1-1 0,0 1 0,1-1 0,-1 1 0,1-1 0,-1 1 0,1 0 0,0-1 0,-1 1 0,1-1 0,0 1 0,-1 0 0,1-1 0,0 1 0,0 0 0,0 0 0,-1-1 0,1 1 0,0 0 0,0 0 0,0-1 0,0 1 0,0 0 0,1-1 0,-1 1 0,0 0 0,0 0 0,0-1 0,0 1 0,1 0 0,-1-1 0,0 1 0,1 0 0,-1-1 0,1 1 0,1 4 0,0 0 0,0-1 0,1 1 0,-1-1 0,7 8 0,-2-5 0,0 0 0,0-1 0,0 0 0,1 0 0,0-1 0,0 0 0,1 0 0,-1-1 0,1 0 0,0-1 0,0 0 0,0 0 0,0-1 0,1 0 0,-1-1 0,1 0 0,-1 0 0,1-1 0,-1 0 0,14-2 0,-8-1 0,0 0 0,0-1 0,0-1 0,-1-1 0,0 0 0,0 0 0,0-1 0,-1-1 0,0 0 0,0-1 0,22-21 0,-9 14 0,-18 15 0,-16 13 0,2-7-170,1 0-1,-1-1 0,1 1 1,-2-1-1,1-1 0,0 1 1,-10 3-1,-6 1-6655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8.578"/>
    </inkml:context>
    <inkml:brush xml:id="br0">
      <inkml:brushProperty name="width" value="0.05" units="cm"/>
      <inkml:brushProperty name="height" value="0.05" units="cm"/>
    </inkml:brush>
  </inkml:definitions>
  <inkml:trace contextRef="#ctx0" brushRef="#br0">48 32 24575,'-7'-8'0,"-16"-14"0,23 21 0,-1 1 0,1 0 0,0 0 0,-1 0 0,1 0 0,0 0 0,-1-1 0,1 1 0,0 0 0,-1 0 0,1 0 0,0 0 0,-1 0 0,1 0 0,-1 0 0,1 0 0,0 0 0,-1 1 0,1-1 0,0 0 0,-1 0 0,1 0 0,0 0 0,-1 0 0,1 1 0,0-1 0,-1 0 0,-5 17 0,5-8 0,1-1 0,0 0 0,0 1 0,1-1 0,0 0 0,4 16 0,21 53 0,-14-43 0,195 518 0,-192-515 0,-6-17 0,0 0 0,-1 1 0,-2 0 0,0 0 0,5 35 0,-11-56 0,-1 0 0,1 0 0,0 0 0,0 0 0,0 0 0,-1-1 0,1 1 0,0 0 0,0 0 0,0 0 0,-1 0 0,1 0 0,0 0 0,0 0 0,-1 0 0,1 0 0,0 0 0,0 0 0,-1 0 0,1 0 0,0 0 0,0 0 0,0 0 0,-1 0 0,1 0 0,0 0 0,0 0 0,-1 0 0,1 0 0,0 0 0,0 1 0,0-1 0,-1 0 0,1 0 0,0 0 0,0 0 0,0 0 0,-1 1 0,1-1 0,0 0 0,0 0 0,0 0 0,0 1 0,0-1 0,0 0 0,0 0 0,-1 1 0,1-1 0,0 0 0,0 0 0,0 0 0,0 1 0,0-1 0,0 0 0,0 0 0,0 1 0,-16-23 0,15 19 0,-17-27 0,1-1 0,2 0 0,2-1 0,-11-36 0,-27-138 0,43 163 0,1-1 0,2 1 0,2-1 0,2 1 0,6-65 0,-4 100 0,0 0 0,1 0 0,0 0 0,1 0 0,-1 1 0,1 0 0,1-1 0,-1 1 0,1 0 0,1 0 0,5-7 0,-6 11 0,-1 0 0,0 0 0,1 0 0,-1 0 0,1 1 0,0 0 0,0-1 0,0 1 0,0 1 0,0-1 0,0 1 0,0-1 0,1 1 0,-1 0 0,0 1 0,1-1 0,-1 1 0,1 0 0,-1 0 0,0 0 0,8 2 0,-3 0 0,0 0 0,-1 0 0,1 1 0,-1 0 0,1 1 0,-1 0 0,0 0 0,-1 0 0,1 1 0,-1 1 0,0-1 0,0 1 0,0 0 0,-1 1 0,6 7 0,-7-9 0,-1 1 0,0 0 0,-1 0 0,1 1 0,-1-1 0,0 1 0,-1-1 0,1 1 0,-1 0 0,-1 0 0,1 0 0,-1 0 0,-1 0 0,1 1 0,-1-1 0,0 0 0,-1 0 0,1 0 0,-4 11 0,2-12 0,0-1 0,-1 1 0,0-1 0,0 0 0,0 0 0,0 0 0,-1 0 0,0 0 0,0-1 0,0 0 0,-1 0 0,1 0 0,-1 0 0,0-1 0,-6 4 0,2-2 0,0-1 0,0 1 0,0-2 0,-1 1 0,1-1 0,-1 0 0,0-1 0,-11 1 0,18-3-91,1 1 0,-1-1 0,1 0 0,-1-1 0,0 1 0,1 0 0,-1-1 0,1 1 0,-1-1 0,1 0 0,0 0 0,-1 0 0,1 0 0,-5-3 0,-5-8-6735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9.031"/>
    </inkml:context>
    <inkml:brush xml:id="br0">
      <inkml:brushProperty name="width" value="0.05" units="cm"/>
      <inkml:brushProperty name="height" value="0.05" units="cm"/>
    </inkml:brush>
  </inkml:definitions>
  <inkml:trace contextRef="#ctx0" brushRef="#br0">16 63 24575,'1'-2'0,"1"0"0,-1 0 0,0 0 0,0 0 0,0 0 0,0 0 0,0 0 0,0 0 0,-1 0 0,1 0 0,-1 0 0,1-1 0,-1 1 0,0-4 0,0 5 0,0 0 0,0 0 0,0 0 0,0 0 0,0 0 0,0 0 0,0 0 0,0-1 0,-1 1 0,1 0 0,0 0 0,-1 0 0,1 0 0,-1 0 0,1 0 0,-1 0 0,0 0 0,1 1 0,-1-1 0,0 0 0,0 0 0,1 0 0,-1 1 0,0-1 0,0 0 0,0 1 0,0-1 0,0 1 0,-2-2 0,3 2 0,-1 0 0,1 1 0,-1-1 0,1 0 0,-1 0 0,1 0 0,-1 1 0,1-1 0,-1 0 0,1 0 0,0 1 0,-1-1 0,1 0 0,-1 1 0,1-1 0,0 0 0,-1 1 0,1-1 0,0 1 0,-1-1 0,1 0 0,0 1 0,0-1 0,0 1 0,-1-1 0,1 1 0,0-1 0,0 1 0,0-1 0,0 1 0,0-1 0,0 1 0,0-1 0,0 1 0,0-1 0,0 1 0,0-1 0,0 1 0,0-1 0,1 1 0,-1-1 0,0 2 0,6 27 0,-6-27 0,30 104 0,5-2 0,51 105 0,-39-96 0,40 72 0,-29-63 0,-52-105 0,-7-13 0,-20-23 0,19 17 0,-28-32 0,1-1 0,2-1 0,2-2 0,1 0 0,2-2 0,1 0 0,-28-82 0,43 105 0,1-1 0,1 1 0,1-1 0,0 0 0,1 0 0,1 1 0,1-1 0,3-33 0,-2 44 0,1 1 0,-1-1 0,1 1 0,0-1 0,0 1 0,1 0 0,0 0 0,0 0 0,0 0 0,1 0 0,0 1 0,0-1 0,0 1 0,1 0 0,0 1 0,0-1 0,0 1 0,0 0 0,1 0 0,-1 0 0,1 1 0,0 0 0,0 0 0,1 1 0,-1-1 0,10-1 0,-3 1 0,1 1 0,0 0 0,0 1 0,0 1 0,0 0 0,1 1 0,-1 0 0,14 4 0,-19-3 0,-1 0 0,0 0 0,0 1 0,0 0 0,0 0 0,0 1 0,-1 0 0,1 0 0,-1 1 0,0 0 0,0 0 0,-1 1 0,0 0 0,9 9 0,-13-11 4,0-1-1,0 0 1,0 0-1,-1 1 1,1-1-1,-1 1 1,0-1-1,0 1 1,0-1-1,0 1 1,0 0 0,-1 0-1,0-1 1,0 1-1,0 0 1,0 0-1,0-1 1,-1 1-1,0 0 1,0-1-1,0 1 1,0-1-1,0 1 1,-1-1-1,0 1 1,1-1-1,-1 0 1,0 0-1,-1 0 1,1 0-1,-1 0 1,1 0-1,-6 3 1,-1 3-169,-1-1 0,0 0 0,-1-1 0,1 0 0,-1-1 0,-1 0 0,1-1 0,-21 7 0,1-4-6661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9.356"/>
    </inkml:context>
    <inkml:brush xml:id="br0">
      <inkml:brushProperty name="width" value="0.05" units="cm"/>
      <inkml:brushProperty name="height" value="0.05" units="cm"/>
    </inkml:brush>
  </inkml:definitions>
  <inkml:trace contextRef="#ctx0" brushRef="#br0">1 1 24575,'2'23'0,"2"0"0,0 0 0,2 0 0,0-1 0,1 0 0,16 32 0,-10-23 0,32 68 0,78 127 0,-62-120 0,-38-67-1365,-4-10-5461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39.732"/>
    </inkml:context>
    <inkml:brush xml:id="br0">
      <inkml:brushProperty name="width" value="0.05" units="cm"/>
      <inkml:brushProperty name="height" value="0.05" units="cm"/>
    </inkml:brush>
  </inkml:definitions>
  <inkml:trace contextRef="#ctx0" brushRef="#br0">22 531 24575,'-5'-5'0,"-1"-6"0,0 4 0,2 7 0,5 9 0,8 7 0,6 5 0,1 5 0,3 1 0,-3 2 0,2 0 0,-3 0 0,-4-1 0,-4-4-8191</inkml:trace>
  <inkml:trace contextRef="#ctx0" brushRef="#br0" timeOffset="1">76 12 24575,'0'-5'0,"-4"-1"0,-3 5 0,2 7 0,0 7 0,2 2-8191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40.089"/>
    </inkml:context>
    <inkml:brush xml:id="br0">
      <inkml:brushProperty name="width" value="0.05" units="cm"/>
      <inkml:brushProperty name="height" value="0.05" units="cm"/>
    </inkml:brush>
  </inkml:definitions>
  <inkml:trace contextRef="#ctx0" brushRef="#br0">2 130 24575,'-1'16'0,"1"-3"0,0-1 0,0 1 0,2 0 0,-1-1 0,6 19 0,-6-28 0,0 0 0,0 0 0,0 0 0,1 0 0,0 0 0,-1 0 0,1 0 0,0-1 0,0 1 0,1-1 0,-1 0 0,0 0 0,1 1 0,0-1 0,-1-1 0,1 1 0,0 0 0,0-1 0,0 1 0,0-1 0,0 0 0,0 0 0,0 0 0,0-1 0,1 1 0,5 0 0,5-1 0,1 0 0,0-1 0,-1 0 0,1-1 0,-1-1 0,20-6 0,-9 1 0,-1-1 0,41-21 0,-57 26 0,-1 0 0,1-1 0,-1 0 0,0-1 0,0 1 0,-1-1 0,1-1 0,-2 1 0,8-10 0,-12 14 0,1-1 0,0 0 0,-1 0 0,0 0 0,0 0 0,0 0 0,0 0 0,0 0 0,0 0 0,-1 0 0,0 0 0,1 0 0,-1 0 0,0 0 0,-1-1 0,1 1 0,-1 0 0,1 0 0,-1 0 0,0 0 0,0 0 0,0 0 0,0 0 0,-1 0 0,1 1 0,-1-1 0,0 0 0,1 1 0,-4-3 0,-1-2 0,-1 0 0,0 0 0,-1 1 0,1 0 0,-1 1 0,-1 0 0,1 0 0,-1 1 0,1 0 0,-1 0 0,0 1 0,-1 0 0,-10-2 0,11 3 0,0 1 0,1-1 0,-1 2 0,0-1 0,0 1 0,0 1 0,0-1 0,1 1 0,-1 1 0,0 0 0,1 0 0,-1 1 0,1 0 0,-13 6 0,15-5 0,0 0 0,0 1 0,0-1 0,1 1 0,-1 0 0,1 1 0,0-1 0,1 1 0,-1 0 0,1 0 0,1 0 0,-1 1 0,1-1 0,0 1 0,-3 10 0,4-7 0,-1 1 0,2-1 0,-1 1 0,2 0 0,-1 0 0,1-1 0,1 1 0,0 0 0,5 20 0,-2-17 0,0-1 0,1 1 0,0-1 0,1-1 0,0 1 0,1-1 0,13 18 0,-13-22 0,-1-1 0,1 1 0,0-1 0,0 0 0,1-1 0,0 0 0,0 0 0,0-1 0,1 0 0,15 6 0,17 1-1365,-3-6-5461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40.445"/>
    </inkml:context>
    <inkml:brush xml:id="br0">
      <inkml:brushProperty name="width" value="0.05" units="cm"/>
      <inkml:brushProperty name="height" value="0.05" units="cm"/>
    </inkml:brush>
  </inkml:definitions>
  <inkml:trace contextRef="#ctx0" brushRef="#br0">2 277 24575,'-1'-14'0,"1"8"0,14 18 0,211 226 0,-155-156 0,-62-71 0,0-1 0,-1 1 0,-1 0 0,0 1 0,-1 0 0,6 14 0,-11-24 0,1-1 0,-1 0 0,1 1 0,-1-1 0,0 1 0,1-1 0,-1 0 0,0 1 0,0-1 0,0 1 0,0-1 0,0 1 0,0-1 0,0 1 0,-1-1 0,1 0 0,0 1 0,-1-1 0,1 0 0,-1 1 0,0-1 0,1 0 0,-1 1 0,0-1 0,0 0 0,0 0 0,-2 2 0,2-2 0,-1-1 0,0 1 0,1-1 0,-1 0 0,0 0 0,1 1 0,-1-1 0,0 0 0,1-1 0,-1 1 0,0 0 0,1 0 0,-1-1 0,0 1 0,1-1 0,-1 1 0,0-1 0,1 0 0,-1 0 0,1 1 0,-1-1 0,1 0 0,-2-2 0,-4-3 0,0 0 0,0-1 0,1 1 0,0-1 0,0 0 0,1-1 0,0 0 0,0 0 0,0 0 0,1 0 0,1 0 0,-1-1 0,1 0 0,1 0 0,0 0 0,-2-15 0,2 2 0,0 1 0,1-1 0,2 0 0,0 0 0,1 0 0,5-21 0,0 14 0,1 1 0,1 1 0,1-1 0,2 2 0,0-1 0,21-30 0,-24 42 0,1 1 0,1 0 0,0 1 0,1 0 0,0 0 0,1 1 0,1 1 0,0 1 0,0-1 0,1 2 0,26-13 0,-34 19-114,-1 1 1,1 0-1,0 0 0,0 0 0,0 1 1,0 0-1,0 1 0,0-1 0,0 1 1,1 1-1,11 1 0,14 9-6712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41.459"/>
    </inkml:context>
    <inkml:brush xml:id="br0">
      <inkml:brushProperty name="width" value="0.05" units="cm"/>
      <inkml:brushProperty name="height" value="0.05" units="cm"/>
    </inkml:brush>
  </inkml:definitions>
  <inkml:trace contextRef="#ctx0" brushRef="#br0">249 770 24575,'13'-1'0,"0"0"0,1 0 0,-1-1 0,0-1 0,0 0 0,0-1 0,0-1 0,-1 0 0,1 0 0,18-12 0,-27 14 0,1 0 0,-1 1 0,0-2 0,0 1 0,0-1 0,0 1 0,-1-1 0,1 0 0,-1 0 0,0-1 0,0 1 0,-1 0 0,1-1 0,-1 0 0,0 0 0,0 0 0,-1 0 0,1 0 0,-1 0 0,0 0 0,-1 0 0,1 0 0,-1 0 0,0-1 0,0 1 0,-1 0 0,1 0 0,-1 0 0,-3-11 0,3 13 0,0 0 0,-1 0 0,1 1 0,0-1 0,-1 0 0,0 0 0,0 1 0,0-1 0,0 1 0,0-1 0,0 1 0,0 0 0,-1 0 0,1 0 0,-1 0 0,0 0 0,0 1 0,1-1 0,-1 1 0,0 0 0,0 0 0,0 0 0,0 0 0,-1 0 0,1 1 0,0-1 0,0 1 0,0 0 0,0 0 0,-1 0 0,1 0 0,-4 2 0,-3-1 0,0 1 0,-1 1 0,1 0 0,1 0 0,-1 1 0,0 0 0,1 0 0,-15 11 0,1 1 0,0 2 0,1 0 0,1 2 0,1 0 0,0 2 0,2 0 0,1 1 0,0 0 0,2 2 0,1 0 0,0 0 0,2 1 0,1 1 0,-12 48 0,20-65 0,2 0 0,-1 0 0,1 0 0,1 0 0,0 0 0,0 0 0,1 0 0,1 0 0,-1 0 0,2 0 0,4 15 0,-4-20 0,-1 1 0,1-1 0,0 0 0,1 0 0,-1 0 0,1 0 0,0-1 0,0 1 0,1-1 0,-1 0 0,1-1 0,0 1 0,0-1 0,0 0 0,0 0 0,1 0 0,-1-1 0,1 0 0,0 0 0,9 2 0,-6-2 0,1 0 0,0-1 0,0 0 0,-1-1 0,1 0 0,0 0 0,0-1 0,0-1 0,-1 1 0,1-2 0,10-3 0,-7 1 0,0-1 0,0 0 0,-1-1 0,0 0 0,0-1 0,-1 0 0,12-12 0,-4 2 0,-2-1 0,-1 0 0,0-2 0,-1 1 0,-1-2 0,-2 0 0,0-1 0,12-30 0,-12 17 0,-2 0 0,-1-1 0,-2 0 0,-1-1 0,-2 1 0,-2-1 0,-4-66 0,-4 34 0,-4 1 0,-3 0 0,-26-84 0,37 146 0,-2-9 0,-1-1 0,-1 0 0,0 1 0,-1 0 0,-1 1 0,-17-26 0,25 41 0,-1-1 0,1 0 0,-1 0 0,1 1 0,-1-1 0,0 0 0,1 1 0,-1-1 0,0 0 0,0 1 0,0-1 0,1 1 0,-1 0 0,0-1 0,0 1 0,-2-1 0,3 1 0,0 0 0,-1 0 0,1 0 0,0 1 0,-1-1 0,1 0 0,-1 0 0,1 0 0,0 0 0,-1 1 0,1-1 0,0 0 0,0 0 0,-1 1 0,1-1 0,0 0 0,-1 1 0,1-1 0,0 0 0,0 1 0,0-1 0,-1 0 0,1 1 0,0-1 0,0 1 0,0 0 0,-4 33 0,9 42 0,4 0 0,25 108 0,58 147 0,-86-312-76,19 65-354,4-1 1,40 82-1,-44-120-6396</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42.116"/>
    </inkml:context>
    <inkml:brush xml:id="br0">
      <inkml:brushProperty name="width" value="0.05" units="cm"/>
      <inkml:brushProperty name="height" value="0.05" units="cm"/>
    </inkml:brush>
  </inkml:definitions>
  <inkml:trace contextRef="#ctx0" brushRef="#br0">221 876 24575,'1'0'0,"0"0"0,0-1 0,0 1 0,-1 0 0,1-1 0,0 1 0,0-1 0,0 1 0,0-1 0,0 1 0,-1-1 0,1 0 0,0 1 0,0-1 0,-1 0 0,1 0 0,0 1 0,-1-1 0,1 0 0,-1 0 0,1 0 0,-1 0 0,0 0 0,1 0 0,-1 0 0,0 0 0,0 0 0,1 0 0,-1 0 0,0 0 0,0-1 0,-1-33 0,-1 21 0,-2 0 0,0 0 0,0 1 0,-2 0 0,1 0 0,-2 0 0,1 1 0,-2 0 0,0 0 0,0 1 0,-1 0 0,-19-19 0,27 29 0,-1 0 0,1-1 0,-1 1 0,1 0 0,-1 0 0,1 0 0,-1 0 0,0 0 0,1 0 0,-1 1 0,0-1 0,0 1 0,1-1 0,-1 1 0,0-1 0,0 1 0,0 0 0,0 0 0,0 0 0,1 0 0,-1 0 0,0 0 0,0 1 0,0-1 0,0 1 0,1-1 0,-1 1 0,0 0 0,0-1 0,1 1 0,-1 0 0,0 0 0,1 0 0,-1 1 0,1-1 0,0 0 0,-1 0 0,1 1 0,0-1 0,0 1 0,0-1 0,0 1 0,0 0 0,0-1 0,-1 3 0,-4 8 0,1 0 0,0 0 0,1 0 0,0 1 0,-2 14 0,-6 26 0,2 0 0,3 1 0,2 0 0,3 0 0,5 76 0,-2-123 0,0 0 0,0 0 0,1-1 0,-1 1 0,2-1 0,-1 1 0,1-1 0,0 0 0,0 0 0,6 8 0,-8-12 0,1 0 0,0 0 0,1 0 0,-1 0 0,0 0 0,0-1 0,1 1 0,-1-1 0,1 1 0,0-1 0,-1 0 0,1 0 0,0 0 0,-1 0 0,1-1 0,0 1 0,0-1 0,0 0 0,0 1 0,0-1 0,0-1 0,-1 1 0,1 0 0,0-1 0,0 1 0,0-1 0,2-1 0,3-1 0,0-1 0,0 0 0,0 0 0,-1-1 0,1 1 0,-1-2 0,0 1 0,-1-1 0,0 0 0,0-1 0,0 1 0,8-13 0,1-4 0,-1 1 0,21-48 0,-20 32 0,12-51 0,-18 53 0,22-52 0,-31 87 0,1 0 0,-1 0 0,0 0 0,1 0 0,-1 0 0,1 1 0,-1-1 0,1 0 0,-1 0 0,1 0 0,-1 0 0,1 1 0,0-1 0,0 0 0,-1 0 0,1 1 0,0-1 0,0 1 0,0-1 0,0 1 0,0-1 0,-1 1 0,1-1 0,2 1 0,-2 0 0,0 0 0,0 1 0,0-1 0,-1 1 0,1-1 0,0 1 0,0 0 0,0-1 0,-1 1 0,1 0 0,0 0 0,0-1 0,-1 1 0,1 0 0,-1 0 0,1 0 0,-1 0 0,1 0 0,0 1 0,4 11 0,0 1 0,4 23 0,-6-27 0,4 16 0,21 68 0,-24-85 0,-1-1 0,1 1 0,1-1 0,0 0 0,0 0 0,0-1 0,1 1 0,8 7 0,-12-14 0,0 1 0,0-1 0,0 1 0,0-1 0,0 0 0,0 0 0,0 0 0,1 0 0,-1 0 0,0 0 0,1-1 0,-1 1 0,1-1 0,-1 1 0,0-1 0,1 0 0,-1 0 0,1 0 0,-1-1 0,1 1 0,-1 0 0,0-1 0,1 0 0,-1 1 0,0-1 0,1 0 0,-1 0 0,0 0 0,0-1 0,0 1 0,0 0 0,0-1 0,0 0 0,0 1 0,1-3 0,7-6 0,-1 0 0,0 0 0,-1 0 0,0-1 0,7-13 0,6-15 0,-2 0 0,-1-1 0,19-68 0,19-134 0,-22 8 0,-31 188 0,-2 0 0,-2 0 0,-7-50 0,1 64 0,2 20 0,5 12 0,0 0 0,-1 0 0,1 0 0,0 0 0,0 0 0,0 0 0,0 0 0,0 0 0,-1 0 0,1 0 0,0 0 0,0 0 0,0 0 0,0 0 0,-1 1 0,1-1 0,0 0 0,0 0 0,0 0 0,0 0 0,0 0 0,0 0 0,-1 0 0,1 0 0,0 0 0,0 1 0,0-1 0,0 0 0,0 0 0,0 0 0,0 0 0,0 0 0,-1 0 0,1 1 0,0-1 0,0 0 0,0 0 0,0 0 0,0 0 0,0 1 0,0-1 0,0 0 0,0 0 0,0 0 0,0 0 0,0 0 0,0 1 0,0-1 0,0 0 0,0 0 0,0 0 0,1 0 0,-1 1 0,0-1 0,-4 36 0,1-1 0,4 69 0,0-73 0,5 48-273,3-1 0,3-1 0,4 0 0,46 134 0,-37-144-6553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42.584"/>
    </inkml:context>
    <inkml:brush xml:id="br0">
      <inkml:brushProperty name="width" value="0.05" units="cm"/>
      <inkml:brushProperty name="height" value="0.05" units="cm"/>
    </inkml:brush>
  </inkml:definitions>
  <inkml:trace contextRef="#ctx0" brushRef="#br0">30 509 24575,'-1'0'0,"0"-1"0,0 1 0,-1 0 0,1 0 0,0 0 0,-1-1 0,1 1 0,0-1 0,0 1 0,0-1 0,0 1 0,-1-1 0,1 0 0,0 1 0,0-1 0,0 0 0,0 0 0,0 0 0,0 0 0,1 0 0,-1 0 0,0 0 0,0 0 0,1 0 0,-1 0 0,1 0 0,-1-1 0,1 1 0,-1 0 0,1 0 0,0-1 0,0 1 0,-1 0 0,1 0 0,0-1 0,0 1 0,0 0 0,0-1 0,1 1 0,-1 0 0,0 0 0,0-1 0,1 1 0,-1 0 0,1 0 0,-1-1 0,1 1 0,0 0 0,-1 0 0,1 0 0,0 0 0,0 0 0,0 0 0,0 0 0,0 0 0,0 0 0,0 1 0,0-1 0,0 0 0,2 0 0,14-9 0,1 1 0,0 1 0,0 1 0,31-8 0,0 0 0,30-15 0,-1-2 0,-1-4 0,-2-4 0,113-79 0,-186 118 0,27-22 0,-28 22 0,0 1 0,-1-1 0,1 0 0,0 1 0,0-1 0,-1 1 0,1-1 0,0 0 0,-1 0 0,1 1 0,-1-1 0,1 0 0,-1 0 0,1 0 0,-1 0 0,0 0 0,1 1 0,-1-1 0,0 0 0,0 0 0,1 0 0,-1 0 0,0 0 0,0 0 0,0 0 0,0 0 0,0 0 0,-1 0 0,1-1 0,-1 1 0,0 1 0,0-1 0,0 1 0,0-1 0,0 1 0,0 0 0,0 0 0,0 0 0,0-1 0,0 1 0,0 0 0,0 0 0,0 0 0,0 0 0,0 1 0,0-1 0,0 0 0,0 0 0,0 1 0,0-1 0,0 0 0,0 1 0,0-1 0,1 1 0,-3 0 0,-25 16 0,26-16 0,-10 9 0,-1-1 0,2 2 0,-1-1 0,1 2 0,1-1 0,0 2 0,1-1 0,-9 17 0,15-25 0,1 1 0,-1 0 0,2 0 0,-1 0 0,0 0 0,1 0 0,0 0 0,0 0 0,1 0 0,-1 1 0,1-1 0,1 7 0,-1-8 0,1 0 0,0-1 0,1 1 0,-1 0 0,1-1 0,-1 1 0,1-1 0,0 0 0,1 0 0,-1 0 0,0 0 0,1 0 0,0 0 0,-1 0 0,1-1 0,0 1 0,0-1 0,7 4 0,-5-4 0,0 0 0,-1 0 0,1 0 0,0 0 0,0-1 0,0 0 0,1 0 0,-1 0 0,0 0 0,0-1 0,1 0 0,-1 0 0,0-1 0,0 1 0,0-1 0,0 0 0,0-1 0,1 1 0,-2-1 0,1 0 0,0 0 0,0-1 0,-1 1 0,1-1 0,-1 0 0,5-4 0,-1 1 0,-1-1 0,1 0 0,-1 0 0,0 0 0,-1-1 0,0 0 0,0 0 0,-1-1 0,0 0 0,0 0 0,-1 0 0,5-17 0,-5 8 0,-1 1 0,-1-1 0,-1 1 0,-1-1 0,0 0 0,-1 1 0,-1-1 0,0 1 0,-2-1 0,-7-22 0,95 285 0,-2-18-1365,-43-116-5461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8.553"/>
    </inkml:context>
    <inkml:brush xml:id="br0">
      <inkml:brushProperty name="width" value="0.05" units="cm"/>
      <inkml:brushProperty name="height" value="0.05" units="cm"/>
    </inkml:brush>
  </inkml:definitions>
  <inkml:trace contextRef="#ctx0" brushRef="#br0">370 95 24575,'-15'0'0,"1"1"0,-1 1 0,1 0 0,-1 1 0,1 0 0,0 1 0,0 1 0,0 1 0,0-1 0,1 2 0,0 0 0,1 1 0,-21 15 0,19-10 0,0 0 0,0 1 0,2 0 0,0 1 0,0 0 0,2 1 0,0 0 0,0 1 0,2 0 0,-9 22 0,12-25 0,1 1 0,0 0 0,1 0 0,0 0 0,2 1 0,-1-1 0,2 1 0,0-1 0,1 1 0,1-1 0,0 0 0,1 0 0,0 1 0,1-2 0,1 1 0,1 0 0,0-1 0,1 0 0,0-1 0,1 1 0,0-1 0,14 15 0,-4-6 0,2-2 0,0 0 0,1-1 0,1-1 0,1-1 0,0-1 0,1-1 0,1-1 0,0-1 0,1-1 0,39 12 0,-14-10 0,1-1 0,0-3 0,1-3 0,-1-1 0,2-3 0,-1-2 0,0-3 0,0-2 0,0-2 0,0-3 0,-1-1 0,-1-3 0,75-29 0,-103 32 0,0-1 0,-1-1 0,-1-1 0,1-1 0,-2-1 0,0 0 0,-1-2 0,-1 0 0,24-29 0,-34 37 0,-1-1 0,0 0 0,-1-1 0,0 0 0,0 0 0,-1 0 0,-1 0 0,0-1 0,-1 0 0,0 0 0,0 0 0,-1 0 0,-1 0 0,0 0 0,-1 0 0,0-1 0,-1 1 0,0 0 0,-1 0 0,-1 0 0,-4-15 0,-1 6 0,-2-1 0,0 1 0,-1 1 0,-2 0 0,0 1 0,0 0 0,-2 1 0,0 0 0,-2 2 0,0 0 0,0 0 0,-20-12 0,2 4 0,-1 1 0,-1 2 0,-1 1 0,0 3 0,-71-23 0,58 25 40,-1 2 0,-74-7 0,95 17-288,1 1 1,0 2-1,-1 1 1,1 1-1,-50 11 1,30 1-6579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3.219"/>
    </inkml:context>
    <inkml:brush xml:id="br0">
      <inkml:brushProperty name="width" value="0.05" units="cm"/>
      <inkml:brushProperty name="height" value="0.05" units="cm"/>
    </inkml:brush>
  </inkml:definitions>
  <inkml:trace contextRef="#ctx0" brushRef="#br0">18 0 24575,'0'5'0,"0"6"0,0 6 0,0 4 0,0 4 0,0 2 0,0 1 0,0 0 0,0 1 0,0-1 0,-5-4 0,-1-3 0,0-4-8191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18.970"/>
    </inkml:context>
    <inkml:brush xml:id="br0">
      <inkml:brushProperty name="width" value="0.05" units="cm"/>
      <inkml:brushProperty name="height" value="0.05" units="cm"/>
    </inkml:brush>
  </inkml:definitions>
  <inkml:trace contextRef="#ctx0" brushRef="#br0">58 619 24575,'-9'-1'0,"6"1"0,1 0 0,-1-1 0,1 1 0,-1 0 0,1 0 0,-1 0 0,1 1 0,-1-1 0,1 1 0,-1-1 0,1 1 0,-1 0 0,1 0 0,0 0 0,-1 0 0,1 0 0,-4 3 0,6-4 0,0 1 0,0-1 0,0 0 0,0 0 0,0 0 0,0 0 0,0 0 0,0 1 0,0-1 0,0 0 0,0 0 0,0 0 0,0 0 0,0 1 0,0-1 0,0 0 0,0 0 0,0 0 0,0 1 0,0-1 0,0 0 0,0 0 0,0 0 0,0 0 0,0 1 0,0-1 0,0 0 0,0 0 0,0 0 0,0 0 0,1 0 0,-1 1 0,0-1 0,0 0 0,0 0 0,0 0 0,0 0 0,0 0 0,1 0 0,-1 0 0,0 0 0,0 1 0,12 3 0,14-2 0,54-5 0,105-17 0,-108 10 0,1684-252-3404,-736 102 2806,-2 25-77,-1000 132 670,504-34 2238,-533 37-1099,-23 2-55,-40-4-843,42-3-1601,5-1-5461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56.289"/>
    </inkml:context>
    <inkml:brush xml:id="br0">
      <inkml:brushProperty name="width" value="0.05" units="cm"/>
      <inkml:brushProperty name="height" value="0.05" units="cm"/>
    </inkml:brush>
  </inkml:definitions>
  <inkml:trace contextRef="#ctx0" brushRef="#br0">578 13 24575,'20'-8'0,"-10"3"0,-14 24 0,-26 70 0,-46 146 0,-122 481-376,70-259 185,73-254 191,-53 392 0,107-586 0,-6 103 0,7-101 0,0 1 0,2-1 0,-1 0 0,1 0 0,1 0 0,0 0 0,6 16 0,-7-24 14,0 0-1,0 0 1,0 0-1,0 0 1,1 0-1,-1 0 1,1-1-1,-1 1 1,1-1-1,0 0 1,0 0-1,0 0 1,1 0-1,-1-1 1,0 1-1,1-1 1,-1 0-1,1 0 1,-1 0-1,7 1 1,-8-2-7,0 0 0,0 0 0,0 0 0,0 0-1,0 0 1,-1 0 0,1-1 0,0 1 0,0-1 0,0 1 0,-1-1 0,1 0 0,0 1 0,-1-1 0,1 0-1,-1 0 1,1 0 0,-1 0 0,1-1 0,-1 1 0,0 0 0,1-1 0,-1 1 0,0 0 0,0-1 0,0 1-1,0-1 1,0 0 0,0 1 0,-1-1 0,1 0 0,0 0 0,-1 1 0,0-1 0,1 0 0,-1 0 0,0 0 0,0 0-1,0 1 1,0-5 0,-3-14-1372,-1 2-5461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56.631"/>
    </inkml:context>
    <inkml:brush xml:id="br0">
      <inkml:brushProperty name="width" value="0.05" units="cm"/>
      <inkml:brushProperty name="height" value="0.05" units="cm"/>
    </inkml:brush>
  </inkml:definitions>
  <inkml:trace contextRef="#ctx0" brushRef="#br0">48 1 24575,'-4'4'0,"-1"1"0,1 0 0,0 0 0,0 0 0,0 0 0,1 1 0,0-1 0,0 1 0,1 0 0,-1 0 0,1 0 0,0 1 0,1-1 0,0 0 0,0 1 0,-1 11 0,3-10 0,0-1 0,0 1 0,1 0 0,0-1 0,0 1 0,0-1 0,1 0 0,0 0 0,1 0 0,0 0 0,0 0 0,0-1 0,9 10 0,-5-8 0,0 0 0,0 0 0,1-1 0,0 0 0,0-1 0,0 1 0,1-2 0,0 0 0,0 0 0,1-1 0,-1 0 0,1 0 0,0-2 0,0 1 0,0-1 0,0-1 0,1 0 0,-1 0 0,0-1 0,0-1 0,1 0 0,-1 0 0,14-5 0,-10 3 0,0-1 0,0-1 0,-1 0 0,1-1 0,-1 0 0,-1-1 0,1-1 0,-1 0 0,-1-1 0,1-1 0,-1 1 0,-1-2 0,0 0 0,-1 0 0,0-1 0,14-21 0,-13 6 120,-11 26-160,1 0 0,-1 1 0,0-1-1,0 0 1,0 1 0,0-1 0,0 0 0,0 0 0,0 1 0,0-1 0,0 0-1,0 1 1,0-1 0,-1 0 0,1 1 0,0-1 0,0 0 0,-1 1-1,1-1 1,0 1 0,-1-1 0,1 0 0,-1 1 0,1-1 0,-1 1-1,1-1 1,-1 1 0,1 0 0,-1-1 0,1 1 0,-1-1 0,1 1 0,-1 0-1,0-1 1,1 1 0,-2 0 0,-12-1-6786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57.993"/>
    </inkml:context>
    <inkml:brush xml:id="br0">
      <inkml:brushProperty name="width" value="0.05" units="cm"/>
      <inkml:brushProperty name="height" value="0.05" units="cm"/>
    </inkml:brush>
  </inkml:definitions>
  <inkml:trace contextRef="#ctx0" brushRef="#br0">1001 492 24575,'1'-24'0,"-2"-1"0,0 1 0,-2 0 0,-1 0 0,-8-28 0,10 44 0,-1 0 0,0 0 0,-1 1 0,0-1 0,0 1 0,-1 0 0,1 0 0,-1 1 0,-1-1 0,1 1 0,-1 0 0,-1 1 0,1-1 0,-1 1 0,1 0 0,-1 1 0,-1 0 0,-13-6 0,11 6 0,0 1 0,-1 1 0,0 0 0,1 0 0,-1 1 0,0 0 0,0 1 0,0 0 0,1 1 0,-1 0 0,0 1 0,0 0 0,1 1 0,-19 7 0,0 1 0,2 2 0,-1 1 0,2 1 0,-26 19 0,8-1 0,2 2 0,1 2 0,2 1 0,1 2 0,2 1 0,3 2 0,1 2 0,-35 64 0,42-63 0,2 1 0,3 0 0,1 2 0,3 0 0,2 1 0,2 0 0,2 1 0,-6 100 0,16-117 0,1 0 0,1 0 0,2-1 0,2 0 0,1 1 0,1-2 0,16 41 0,-16-53 0,2 0 0,0 0 0,1-1 0,1 0 0,0-1 0,2 0 0,0-1 0,1-1 0,0 0 0,1-1 0,1-1 0,20 13 0,-14-13 0,0-1 0,0-1 0,1-2 0,1 0 0,0-1 0,0-2 0,48 9 0,-39-12 0,0-1 0,1-2 0,-1-1 0,0-2 0,54-10 0,-44 3 0,-1-2 0,0-2 0,-1-2 0,0-1 0,-2-3 0,0-1 0,-1-2 0,-1-2 0,57-46 0,-69 48 0,-1-2 0,-1-1 0,-2 0 0,0-2 0,32-53 0,-43 62 0,-1-1 0,-1-1 0,-1 1 0,0-2 0,-2 1 0,0-1 0,-2 0 0,0 0 0,-1 0 0,0-30 0,-4 43 0,1 0 0,-1 1 0,-1-1 0,1 1 0,-1 0 0,0-1 0,-1 1 0,0 0 0,0 0 0,-1 1 0,1-1 0,-1 1 0,-8-10 0,9 13 0,1 0 0,-1 0 0,-1 0 0,1 0 0,0 1 0,-1-1 0,1 1 0,-1 0 0,1 0 0,-1 0 0,0 1 0,0-1 0,0 1 0,0 0 0,0 0 0,-1 0 0,1 0 0,0 1 0,0 0 0,0 0 0,-1 0 0,1 0 0,0 1 0,0 0 0,-7 1 0,6 0 0,1 1 0,-1-1 0,0 1 0,1 0 0,0 0 0,0 0 0,0 1 0,0-1 0,0 1 0,0 0 0,1 0 0,0 0 0,0 1 0,0-1 0,1 1 0,-1-1 0,1 1 0,0 0 0,0 0 0,-1 9 0,-3 8 0,2 0 0,0 0 0,0 33 0,2-36 0,2 0 0,1 1 0,0-1 0,1 0 0,2 0 0,0 0 0,8 26 0,-9-37 0,1 0 0,0 0 0,0 0 0,0-1 0,1 1 0,0-1 0,0-1 0,1 1 0,-1-1 0,2 0 0,-1 0 0,1 0 0,-1-1 0,2 0 0,-1 0 0,0-1 0,1 0 0,15 5 0,-16-6 0,1-1 0,-1-1 0,1 1 0,-1-1 0,1 0 0,0-1 0,0 0 0,-1 0 0,1-1 0,0 0 0,-1 0 0,1 0 0,0-1 0,-1-1 0,13-4 0,-15 4 0,-1 1 0,1-1 0,-1 0 0,0 0 0,0-1 0,0 1 0,0-1 0,0 0 0,-1 0 0,0 0 0,0 0 0,0 0 0,0-1 0,-1 1 0,0-1 0,0 0 0,0 0 0,0 0 0,-1 0 0,0 0 0,0 0 0,0 0 0,0 0 0,-1-8 0,-1-2 0,0 0 0,-2 0 0,1 1 0,-2-1 0,0 1 0,0-1 0,-2 1 0,-11-23 0,3 12 0,-1 0 0,-1 1 0,-31-36 0,34 46 0,-1 0 0,-26-20 0,34 29 0,-1 0 0,0 1 0,0 0 0,0 0 0,-1 1 0,0-1 0,1 2 0,-15-4 0,6 5 0,16 5 0,24 6 0,-15-8 0,1-1 0,0 0 0,0-1 0,0 1 0,0-2 0,0 0 0,0 0 0,0 0 0,-1-1 0,1-1 0,16-6 0,-1-3 0,1-1 0,39-28 0,23-12 0,-84 51 0,0-1 0,0 2 0,0-1 0,0 0 0,1 1 0,-1 0 0,0 0 0,1 0 0,-1 1 0,0-1 0,1 1 0,-1 0 0,1 0 0,-1 1 0,0-1 0,1 1 0,-1 0 0,0 0 0,1 1 0,-1-1 0,0 1 0,0 0 0,0 0 0,0 0 0,-1 0 0,1 1 0,-1 0 0,1-1 0,-1 1 0,0 1 0,0-1 0,0 0 0,4 6 0,6 12 0,0 0 0,-2 0 0,0 1 0,14 45 0,-13-36 0,1-8 0,-13-23 0,0 0 0,0 1 0,0-1 0,1 0 0,-1 0 0,0 0 0,0 0 0,0 0 0,1 0 0,-1 0 0,0 0 0,0 0 0,0 0 0,1 0 0,-1-1 0,0 1 0,0 0 0,0 0 0,0 0 0,1 0 0,-1 0 0,0 0 0,0 0 0,0 0 0,0-1 0,1 1 0,-1 0 0,0 0 0,0 0 0,0 0 0,0 0 0,0-1 0,0 1 0,0 0 0,1 0 0,-1 0 0,0 0 0,0-1 0,0 1 0,0 0 0,0 0 0,0 0 0,0-1 0,0 1 0,0 0 0,0 0 0,0 0 0,0-1 0,0 1 0,0 0 0,0-1 0,0-6 0,0-1 0,0 0 0,0 0 0,-2-9 0,-4-17 0,-6-67 0,11 91 0,1 1 0,0-1 0,1 1 0,0-1 0,1 1 0,0 0 0,0-1 0,5-11 0,-6 19 0,0 0 0,0 0 0,0 1 0,0-1 0,0 0 0,0 0 0,0 0 0,1 1 0,-1-1 0,0 1 0,1-1 0,0 1 0,-1 0 0,1-1 0,0 1 0,-1 0 0,1 0 0,0 0 0,0 0 0,0 1 0,4-2 0,-3 2 0,0 0 0,1 0 0,-1 0 0,0 0 0,0 1 0,0-1 0,1 1 0,-1 0 0,0 0 0,0 0 0,0 0 0,5 4 0,5 3 0,1 2 0,-1-1 0,-1 2 0,16 16 0,-13-12 0,7 8 0,0-1 0,1-1 0,1-1 0,39 24 0,-57-40 0,1-1 0,-1 0 0,0 0 0,1 0 0,-1-1 0,1 0 0,0 0 0,0 0 0,0-1 0,0 0 0,0-1 0,0 1 0,0-2 0,0 1 0,0-1 0,0 0 0,0 0 0,0 0 0,0-1 0,0 0 0,-1-1 0,1 0 0,-1 0 0,0 0 0,11-7 0,-6 1 0,-1-1 0,0 0 0,0 0 0,-1-1 0,0 0 0,-1 0 0,-1-1 0,1 0 0,-2-1 0,0 1 0,0-1 0,-1-1 0,4-16 0,-1-1 0,-2-2 0,-1 1 0,-1-1 0,-1-53 0,-6 27 0,-3 0 0,-3 1 0,-2 0 0,-3 1 0,-2 0 0,-2 1 0,-3 1 0,-3 1 0,-39-68 0,57 112 0,4 5 0,-1 0 0,0 0 0,0 0 0,0 1 0,0-1 0,-1 1 0,1 0 0,-1 0 0,-5-4 0,6 9 0,4 6 0,11 29 0,2-2 0,1 0 0,38 60 0,-26-46 0,222 360 123,-84-144-1611,-144-228-5338</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58.334"/>
    </inkml:context>
    <inkml:brush xml:id="br0">
      <inkml:brushProperty name="width" value="0.05" units="cm"/>
      <inkml:brushProperty name="height" value="0.05" units="cm"/>
    </inkml:brush>
  </inkml:definitions>
  <inkml:trace contextRef="#ctx0" brushRef="#br0">44 524 24575,'-7'-6'0,"2"0"0,-1 1 0,1-1 0,0 0 0,-8-12 0,13 18 0,-1 0 0,1-1 0,0 1 0,0-1 0,-1 1 0,1-1 0,0 1 0,0-1 0,0 0 0,0 1 0,0-1 0,0 1 0,0-1 0,0 1 0,0-1 0,0 1 0,0-1 0,0 0 0,0 1 0,0-1 0,0 1 0,1-1 0,-1 1 0,0-1 0,0 1 0,1-1 0,-1 1 0,1-1 0,0 0 0,1 0 0,-1 0 0,1 1 0,-1-1 0,1 1 0,0-1 0,-1 1 0,1-1 0,0 1 0,-1 0 0,1 0 0,0 0 0,-1 0 0,4 0 0,33 0 0,1-3 0,-1-1 0,0-1 0,0-3 0,0-1 0,-1-1 0,-1-3 0,0 0 0,-1-3 0,0-1 0,-1-1 0,-1-2 0,-1-1 0,-1-2 0,-1-1 0,32-33 0,-56 52 0,-1-1 0,0 0 0,0-1 0,0 1 0,-1-1 0,0 0 0,0 0 0,-1 0 0,0-1 0,3-10 0,-5 15 0,-1 0 0,0-1 0,1 1 0,-1 0 0,0 0 0,0 0 0,-1 0 0,1 0 0,-1-1 0,0 1 0,1 0 0,-1 0 0,-1 0 0,1 0 0,0 1 0,-1-1 0,1 0 0,-1 0 0,0 1 0,0-1 0,0 1 0,0 0 0,0 0 0,-1-1 0,1 1 0,-1 1 0,1-1 0,-6-3 0,-2 1 0,0-1 0,0 1 0,0 1 0,0-1 0,0 2 0,-1 0 0,1 0 0,-1 1 0,0 0 0,0 0 0,1 2 0,-1-1 0,0 1 0,1 1 0,-1 0 0,-19 6 0,25-7 0,0 1 0,-1 0 0,1 0 0,0 1 0,0 0 0,1-1 0,-1 1 0,1 1 0,-1-1 0,1 1 0,0 0 0,0 0 0,0 0 0,1 0 0,0 1 0,0-1 0,0 1 0,0 0 0,1 0 0,-1 0 0,1 0 0,0 0 0,1 1 0,-1-1 0,1 0 0,1 1 0,-1-1 0,1 1 0,-1 0 0,1-1 0,1 1 0,-1-1 0,3 10 0,1 0 0,1 0 0,1-1 0,0 1 0,0-1 0,2 0 0,-1-1 0,2 0 0,0 0 0,0-1 0,1 0 0,1-1 0,0 0 0,1-1 0,14 11 0,-4-5 0,1 0 0,1-2 0,0-1 0,0-1 0,1-1 0,1-1 0,31 8 0,-29-12 24,0 0 0,0-2 0,1-1 0,36-1 0,-46-3-210,-1 0 1,0-1-1,0-1 0,-1-1 1,1-1-1,-1 0 1,29-14-1,1-5-6640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58.680"/>
    </inkml:context>
    <inkml:brush xml:id="br0">
      <inkml:brushProperty name="width" value="0.05" units="cm"/>
      <inkml:brushProperty name="height" value="0.05" units="cm"/>
    </inkml:brush>
  </inkml:definitions>
  <inkml:trace contextRef="#ctx0" brushRef="#br0">185 222 24575,'-34'-38'0,"26"29"0,0-1 0,0 2 0,-1-1 0,0 1 0,0 0 0,-1 1 0,-17-10 0,21 14 0,1 1 0,-1-1 0,0 1 0,0 0 0,0 1 0,-12-3 0,18 4 0,0 0 0,-1 0 0,1 0 0,0 0 0,0 0 0,-1 0 0,1 0 0,0 0 0,-1 0 0,1 0 0,0 0 0,0 0 0,-1 0 0,1 0 0,0 0 0,0 0 0,-1 0 0,1 0 0,0 0 0,0 0 0,-1 0 0,1 0 0,0 1 0,0-1 0,-1 0 0,1 0 0,0 0 0,0 0 0,0 1 0,-1-1 0,1 0 0,0 0 0,0 0 0,0 1 0,0-1 0,0 0 0,-1 0 0,1 1 0,0-1 0,0 0 0,0 0 0,0 1 0,0-1 0,0 0 0,0 0 0,0 1 0,0-1 0,0 0 0,0 0 0,0 1 0,0-1 0,0 0 0,0 0 0,0 1 0,0-1 0,1 0 0,-1 0 0,0 1 0,0-1 0,0 0 0,0 0 0,0 1 0,1-1 0,-1 0 0,0 0 0,0 0 0,0 1 0,1-1 0,-1 0 0,15 16 0,9 3 0,0-2 0,2 0 0,-1-2 0,36 15 0,10 6 0,244 149 0,-286-173-1365,-9-6-5461</inkml:trace>
  <inkml:trace contextRef="#ctx0" brushRef="#br0" timeOffset="1">458 113 24575,'-7'-11'0,"-1"1"0,0 0 0,0 0 0,-1 1 0,0 0 0,-1 0 0,0 1 0,-21-13 0,29 19 0,-1 0 0,0 1 0,1-1 0,-1 1 0,0 0 0,0-1 0,0 1 0,0 0 0,0 1 0,0-1 0,0 1 0,0-1 0,-1 1 0,1 0 0,0 0 0,0 0 0,0 1 0,0-1 0,0 1 0,0-1 0,0 1 0,0 0 0,0 0 0,0 1 0,0-1 0,0 0 0,0 1 0,1 0 0,-1 0 0,1 0 0,-1 0 0,1 0 0,0 0 0,0 1 0,-3 3 0,-4 7 0,1 0 0,0 1 0,1-1 0,1 2 0,-9 27 0,-13 61-379,4 2-1,-13 138 0,35-230 154,-3 29-6600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1:59.129"/>
    </inkml:context>
    <inkml:brush xml:id="br0">
      <inkml:brushProperty name="width" value="0.05" units="cm"/>
      <inkml:brushProperty name="height" value="0.05" units="cm"/>
    </inkml:brush>
  </inkml:definitions>
  <inkml:trace contextRef="#ctx0" brushRef="#br0">1 258 24575,'0'-4'0,"0"-21"0,0-1 0,2 1 0,1 0 0,8-35 0,-9 54 0,0-1 0,0 2 0,1-1 0,0 0 0,0 0 0,0 1 0,0-1 0,1 1 0,0 0 0,5-4 0,-6 6 0,1 0 0,-1 0 0,1 1 0,0 0 0,0 0 0,0 0 0,0 0 0,0 0 0,0 1 0,0 0 0,1 0 0,-1 0 0,0 0 0,1 1 0,-1-1 0,5 2 0,2-1 0,0 2 0,-1 0 0,1 0 0,-1 1 0,0 0 0,1 0 0,-2 1 0,1 1 0,0 0 0,-1 0 0,14 10 0,-3 1 0,0 0 0,-1 2 0,30 33 0,-13-6 0,-2 1 0,30 56 0,46 105 0,-37-66 0,-65-127 0,0 0 0,1-1 0,0 0 0,0 0 0,2-1 0,22 20 0,-30-29 0,0 0 0,0-1 0,0 0 0,0 0 0,0 0 0,1 0 0,-1-1 0,1 1 0,0-1 0,-1 0 0,1 0 0,0 0 0,0 0 0,0-1 0,0 1 0,-1-1 0,1 0 0,0-1 0,0 1 0,0 0 0,0-1 0,-1 0 0,1 0 0,0 0 0,0-1 0,-1 1 0,1-1 0,-1 0 0,0 0 0,1 0 0,-1 0 0,0 0 0,4-4 0,-3 2 0,0 0 0,0 0 0,0 0 0,0 0 0,0-1 0,-1 1 0,0-1 0,0 0 0,0 0 0,0 0 0,-1 0 0,0-1 0,0 1 0,0-1 0,-1 1 0,0-1 0,0 0 0,0 1 0,-1-1 0,0 0 0,0 0 0,-2-9 0,0 7 0,0 0 0,-1 1 0,0-1 0,0 1 0,-1-1 0,1 1 0,-2 1 0,1-1 0,-1 0 0,0 1 0,-1 0 0,1 0 0,-1 1 0,0-1 0,-13-7 0,-3-1 0,0 1 0,-1 2 0,0 0 0,-1 1 0,-1 2 0,1 0 0,-48-7 0,-182-9 0,216 22 0,27 2 0,4 0 0,1 0 0,-1-1 0,0 0 0,0 0 0,1 0 0,-14-5 0,20 6 0,0 0 0,-1 0 0,1-1 0,0 1 0,0 0 0,-1 0 0,1 0 0,0 0 0,0-1 0,0 1 0,-1 0 0,1 0 0,0-1 0,0 1 0,0 0 0,0 0 0,0-1 0,-1 1 0,1 0 0,0 0 0,0-1 0,0 1 0,0 0 0,0-1 0,0 1 0,0 0 0,0-1 0,0 1 0,0 0 0,0 0 0,0-1 0,0 1 0,0 0 0,0-1 0,0 1 0,1 0 0,-1 0 0,0-1 0,0 1 0,0 0 0,0 0 0,0-1 0,1 1 0,-1 0 0,0 0 0,0 0 0,1-1 0,-1 1 0,0 0 0,16-12 0,-14 11 0,82-48 54,123-51 0,-35 19-1527,-121 54-5353</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0.470"/>
    </inkml:context>
    <inkml:brush xml:id="br0">
      <inkml:brushProperty name="width" value="0.05" units="cm"/>
      <inkml:brushProperty name="height" value="0.05" units="cm"/>
    </inkml:brush>
  </inkml:definitions>
  <inkml:trace contextRef="#ctx0" brushRef="#br0">53 170 24575,'0'-16'0,"0"0"0,-1 1 0,0-1 0,-2 1 0,1-1 0,-2 1 0,0 0 0,-7-17 0,10 31 0,1 0 0,0 0 0,0 1 0,-1-1 0,1 0 0,0 1 0,-1-1 0,1 0 0,-1 1 0,1-1 0,-1 1 0,1-1 0,-1 0 0,1 1 0,-1-1 0,1 1 0,-1 0 0,0-1 0,1 1 0,-1-1 0,0 1 0,1 0 0,-2-1 0,1 2 0,1-1 0,-1 0 0,0 1 0,1-1 0,-1 1 0,1-1 0,0 1 0,-1-1 0,1 1 0,-1-1 0,1 1 0,0-1 0,-1 1 0,1 0 0,0-1 0,0 1 0,-1-1 0,1 1 0,0 0 0,0 0 0,-5 44 0,6-6 0,1 0 0,3 0 0,1 0 0,19 67 0,-5-47 0,1 0 0,39 71 0,-42-95 17,1 0 0,2-2 1,2 0-1,1-1 0,1-2 0,47 45 0,-58-63-110,1 0 0,1-1 1,-1 0-1,2-1 0,-1-1 0,1 0 0,1-2 0,0 0 1,0 0-1,0-2 0,1 0 0,-1-2 0,1 0 1,0-1-1,32 0 0,21-8-6733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1.107"/>
    </inkml:context>
    <inkml:brush xml:id="br0">
      <inkml:brushProperty name="width" value="0.05" units="cm"/>
      <inkml:brushProperty name="height" value="0.05" units="cm"/>
    </inkml:brush>
  </inkml:definitions>
  <inkml:trace contextRef="#ctx0" brushRef="#br0">95 590 24575,'-1'-6'0,"-1"0"0,0 1 0,0-1 0,-1 0 0,1 1 0,-1 0 0,-1 0 0,1 0 0,-5-6 0,-4-6 0,1-1 0,11 19 0,0-1 0,0 0 0,0 0 0,0 0 0,0 0 0,0 0 0,0 0 0,0 0 0,0 0 0,0 0 0,0 0 0,0 0 0,0 0 0,0 0 0,0 1 0,0-1 0,0 0 0,0 0 0,0 0 0,0 0 0,0 0 0,0 0 0,0 0 0,0 0 0,0 0 0,0 0 0,0 0 0,0 0 0,0 0 0,0 0 0,0 1 0,0-1 0,0 0 0,0 0 0,0 0 0,0 0 0,0 0 0,-1 0 0,1 0 0,0 0 0,0 0 0,0 0 0,0 0 0,0 0 0,12 34 0,-7-20 0,85 199 0,-28-70 0,-36-85 0,-39-108 0,-41-107 0,-7-14 0,-39-188 0,98 354 0,0-1 0,1 1 0,0-1 0,0 1 0,1-1 0,0 0 0,0 1 0,0-1 0,0 0 0,1 1 0,0-1 0,0 1 0,3-9 0,-3 13 0,-1 0 0,1 0 0,-1 1 0,1-1 0,-1 1 0,1-1 0,0 0 0,-1 1 0,1-1 0,0 1 0,-1-1 0,1 1 0,0 0 0,0-1 0,0 1 0,-1 0 0,1-1 0,0 1 0,0 0 0,0 0 0,-1 0 0,1 0 0,0 0 0,0 0 0,0 0 0,0 0 0,0 0 0,-1 0 0,3 1 0,23 12 0,-9 0 0,0 1 0,-1 0 0,0 1 0,18 23 0,53 78 0,-44-57 0,17 25 0,-28-38 0,2 0 0,59 60 0,-91-104 0,-1 0 0,2-1 0,-1 1 0,0 0 0,0-1 0,1 1 0,-1-1 0,1 0 0,-1 1 0,1-1 0,3 1 0,-5-2 0,0 0 0,0-1 0,0 1 0,0 0 0,0 0 0,0 0 0,0-1 0,0 1 0,-1 0 0,1-1 0,0 1 0,0-1 0,0 1 0,-1-1 0,1 1 0,0-1 0,-1 0 0,1 1 0,0-1 0,-1 0 0,1 1 0,-1-1 0,1 0 0,-1 0 0,0 0 0,1 1 0,-1-1 0,0 0 0,1 0 0,-1 0 0,0 0 0,0 0 0,0 0 0,0 1 0,0-1 0,0-2 0,2-19 0,-2 0 0,-1-1 0,0 1 0,-2 0 0,0 0 0,-8-24 0,1-2 0,-3-24 0,-3-7 0,-8-133 0,24 202 0,0 0 0,0-1 0,2 1 0,2-16 0,-3 24 0,-1 0 0,1 0 0,0 1 0,0-1 0,0 0 0,0 0 0,0 0 0,0 1 0,0-1 0,0 0 0,1 1 0,2-3 0,-3 3 0,0 1 0,0-1 0,0 1 0,0-1 0,0 1 0,0 0 0,0-1 0,1 1 0,-1 0 0,0 0 0,0 0 0,0 0 0,0 0 0,1 0 0,-1 0 0,0 0 0,0 0 0,0 1 0,0-1 0,0 1 0,0-1 0,0 0 0,0 1 0,2 1 0,6 3 0,-1 1 0,1 0 0,-1 1 0,0 0 0,-1 0 0,0 0 0,7 10 0,44 65 0,-44-61 0,68 109 37,54 74-1439,-112-172-5424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1.479"/>
    </inkml:context>
    <inkml:brush xml:id="br0">
      <inkml:brushProperty name="width" value="0.05" units="cm"/>
      <inkml:brushProperty name="height" value="0.05" units="cm"/>
    </inkml:brush>
  </inkml:definitions>
  <inkml:trace contextRef="#ctx0" brushRef="#br0">5 244 24575,'4'-1'0,"-1"0"0,0 0 0,0 0 0,0 0 0,0-1 0,0 1 0,0-1 0,-1 0 0,1 0 0,0 0 0,3-4 0,20-13 0,-16 17 0,0 0 0,0 1 0,0 0 0,0 0 0,0 1 0,0 1 0,0-1 0,0 2 0,0-1 0,15 5 0,32 3 0,-47-8 0,0-1 0,0 0 0,0 0 0,1-1 0,-1 0 0,17-5 0,-25 5 0,0 1 0,0-1 0,-1 0 0,1 0 0,0 0 0,0 1 0,-1-2 0,1 1 0,0 0 0,-1 0 0,0 0 0,1-1 0,-1 1 0,0-1 0,1 1 0,-1-1 0,0 0 0,0 1 0,0-1 0,0 0 0,-1 0 0,1 1 0,0-1 0,-1 0 0,1 0 0,-1 0 0,0 0 0,0 0 0,1 0 0,-1 0 0,0 0 0,-1 0 0,1 0 0,0 0 0,-1 0 0,1 0 0,-1 1 0,1-1 0,-1 0 0,0 0 0,0 0 0,-1-2 0,-3-4 0,1 0 0,-1 1 0,0-1 0,-1 1 0,0 0 0,0 0 0,0 1 0,-1 0 0,0 0 0,0 0 0,-1 1 0,-8-5 0,3 3 0,0 0 0,-1 1 0,0 0 0,0 1 0,0 1 0,-25-5 0,33 8 0,-1 1 0,1-1 0,-1 1 0,1 0 0,-1 0 0,1 1 0,-1 0 0,1 0 0,0 0 0,0 1 0,-1 0 0,1 0 0,0 1 0,1 0 0,-10 5 0,11-5 0,0 1 0,0 0 0,0 0 0,1 0 0,-1 0 0,1 0 0,0 1 0,0-1 0,1 1 0,-1 0 0,1 0 0,0 0 0,0 0 0,1 0 0,-1 0 0,1 0 0,1 1 0,-1-1 0,0 6 0,1-1 5,1-1 1,-1 1-1,1-1 0,1 1 0,0-1 0,0 0 1,1 0-1,0 0 0,0 0 0,1 0 1,1-1-1,-1 1 0,1-1 0,0 0 0,1-1 1,0 1-1,0-1 0,1 0 0,0-1 0,0 0 1,1 0-1,11 7 0,-5-4-129,1 0 0,0-2 1,1 0-1,-1 0 0,1-2 0,0 0 1,1-1-1,-1 0 0,1-2 0,0 0 1,31 0-1,1-5-6702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3.560"/>
    </inkml:context>
    <inkml:brush xml:id="br0">
      <inkml:brushProperty name="width" value="0.05" units="cm"/>
      <inkml:brushProperty name="height" value="0.05" units="cm"/>
    </inkml:brush>
  </inkml:definitions>
  <inkml:trace contextRef="#ctx0" brushRef="#br0">67 0 24575,'0'5'0,"0"6"0,0 6 0,-4 0 0,-3 1 0,2 3 0,-5 3 0,1 1 0,1 1 0,2 1 0,-3 1 0,1-5-8191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1.992"/>
    </inkml:context>
    <inkml:brush xml:id="br0">
      <inkml:brushProperty name="width" value="0.05" units="cm"/>
      <inkml:brushProperty name="height" value="0.05" units="cm"/>
    </inkml:brush>
  </inkml:definitions>
  <inkml:trace contextRef="#ctx0" brushRef="#br0">99 400 24575,'-12'-13'0,"0"-1"0,1 0 0,1-1 0,0 0 0,1 0 0,1-1 0,0 0 0,-7-24 0,14 38 0,1 0 0,-1 1 0,1-1 0,-1 0 0,1 0 0,0 0 0,0 0 0,0 0 0,0 0 0,0 0 0,0 0 0,0 0 0,1-3 0,0 5 0,-1-1 0,0 1 0,1-1 0,-1 1 0,0-1 0,1 1 0,-1-1 0,1 1 0,-1 0 0,1-1 0,-1 1 0,1 0 0,-1-1 0,1 1 0,-1 0 0,1 0 0,-1-1 0,1 1 0,0 0 0,-1 0 0,1 0 0,-1 0 0,1 0 0,0 0 0,-1 0 0,1 0 0,-1 0 0,2 0 0,2 1 0,1 1 0,-1-1 0,1 1 0,-1 0 0,0 0 0,0 1 0,0-1 0,0 1 0,6 5 0,10 10 0,0 1 0,-2 0 0,0 2 0,-1 0 0,18 31 0,58 122 0,-92-172 0,13 22 0,-14-24 0,1 0 0,-1 0 0,0 0 0,0 1 0,0-1 0,0 0 0,0 0 0,0 0 0,1 0 0,-1 0 0,0 0 0,0 0 0,0 0 0,0 0 0,0 0 0,1 0 0,-1 0 0,0 0 0,0 0 0,0 0 0,0 0 0,0 0 0,1 0 0,-1 0 0,0 0 0,0 0 0,0 0 0,0 0 0,0 0 0,1 0 0,-1 0 0,0 0 0,0 0 0,0-1 0,0 1 0,0 0 0,0 0 0,0 0 0,1 0 0,-1 0 0,0 0 0,0 0 0,0-1 0,0 1 0,0 0 0,0 0 0,0 0 0,0 0 0,0 0 0,0 0 0,0-1 0,0 1 0,0 0 0,0 0 0,0 0 0,0 0 0,0 0 0,0-1 0,0 1 0,0 0 0,0 0 0,0 0 0,0 0 0,0-1 0,-4-47 0,4 44 0,-7-47 0,2 0 0,3 0 0,6-84 0,-4 130 0,1 0 0,0-1 0,0 1 0,1 0 0,-1 0 0,1 0 0,0 0 0,1 1 0,-1-1 0,1 0 0,0 1 0,0 0 0,4-5 0,-6 8 0,2-1 0,-1 1 0,0-1 0,0 1 0,0 0 0,1 0 0,-1 0 0,0 0 0,1 0 0,-1 1 0,1-1 0,-1 1 0,1-1 0,-1 1 0,1 0 0,-1 0 0,1 0 0,-1 0 0,1 1 0,-1-1 0,1 1 0,-1-1 0,1 1 0,-1 0 0,1 0 0,-1 0 0,0 0 0,4 3 0,3 2 0,-1 0 0,1 0 0,-2 1 0,1 0 0,0 1 0,-1 0 0,-1 0 0,1 0 0,-2 1 0,7 11 0,-3-6 0,0-1 0,0 0 0,14 13 0,-23-25 0,1-1 0,-1 1 0,0-1 0,1 1 0,-1-1 0,1 1 0,-1-1 0,1 1 0,-1-1 0,1 1 0,-1-1 0,1 0 0,-1 1 0,1-1 0,-1 0 0,1 0 0,0 1 0,-1-1 0,1 0 0,0 0 0,-1 0 0,1 0 0,0 0 0,-1 0 0,1 0 0,-1 0 0,1 0 0,0 0 0,-1 0 0,1 0 0,0 0 0,-1-1 0,1 1 0,-1 0 0,1 0 0,0-1 0,-1 1 0,1 0 0,-1-1 0,1 1 0,-1-1 0,1 1 0,-1-1 0,1 1 0,-1-1 0,0 1 0,1-1 0,-1 1 0,0-1 0,1 1 0,-1-1 0,0 0 0,0 1 0,1-1 0,-1 1 0,0-1 0,0 0 0,0 1 0,0-1 0,0 0 0,0-1 0,5-47 0,-5 45 0,-1-197 0,1 198 0,0 0 0,0 1 0,0-1 0,1 0 0,-1 0 0,1 0 0,0 0 0,0 0 0,0 1 0,0-1 0,0 0 0,1 1 0,-1-1 0,1 1 0,-1-1 0,1 1 0,0 0 0,3-3 0,-3 4 0,0 0 0,0 0 0,0 1 0,0-1 0,0 1 0,0 0 0,0-1 0,0 1 0,0 0 0,0 0 0,0 0 0,0 0 0,0 1 0,0-1 0,0 0 0,0 1 0,0 0 0,-1-1 0,1 1 0,0 0 0,0 0 0,0 0 0,-1 0 0,1 0 0,-1 0 0,1 1 0,2 2 0,15 14 0,-2 0 0,0 2 0,-1 0 0,-1 1 0,-1 0 0,14 28 0,14 20 0,-32-54-273,1 0 0,1 0 0,0-1 0,25 22 0,-13-18-6553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3.098"/>
    </inkml:context>
    <inkml:brush xml:id="br0">
      <inkml:brushProperty name="width" value="0.05" units="cm"/>
      <inkml:brushProperty name="height" value="0.05" units="cm"/>
    </inkml:brush>
  </inkml:definitions>
  <inkml:trace contextRef="#ctx0" brushRef="#br0">49 907 24575,'0'-12'0,"-1"0"0,-4-24 0,4 32 0,0 1 0,0-1 0,0 0 0,0 1 0,0 0 0,-1-1 0,0 1 0,0 0 0,0 0 0,0-1 0,0 2 0,0-1 0,-5-4 0,7 7 0,0 0 0,0-1 0,-1 1 0,1 0 0,0 0 0,0-1 0,-1 1 0,1 0 0,0 0 0,-1 0 0,1 0 0,0-1 0,-1 1 0,1 0 0,0 0 0,0 0 0,-1 0 0,1 0 0,0 0 0,-1 0 0,1 0 0,0 0 0,-1 0 0,1 0 0,0 0 0,-1 0 0,1 0 0,0 0 0,-1 0 0,1 1 0,0-1 0,-1 0 0,1 0 0,0 0 0,0 0 0,-1 1 0,1-1 0,-4 15 0,7 19 0,1-22 0,1 0 0,0 0 0,1 0 0,0 0 0,1-1 0,0 0 0,0 0 0,1-1 0,1 0 0,0-1 0,0 1 0,1-2 0,12 9 0,-10-8 0,0-1 0,0 0 0,1-1 0,0 0 0,1-1 0,0-1 0,-1 0 0,2-1 0,-1 0 0,0-1 0,21 2 0,-29-5 0,-1 0 0,1 0 0,0 0 0,-1-1 0,1 0 0,-1 0 0,1 0 0,-1-1 0,0 1 0,1-1 0,-1-1 0,0 1 0,0-1 0,0 0 0,-1 0 0,1 0 0,-1 0 0,1-1 0,4-5 0,-6 5 0,0-1 0,-1 1 0,1 0 0,-1-1 0,0 1 0,0-1 0,-1 1 0,1-1 0,-1 0 0,0 0 0,-1 0 0,1 0 0,-1 0 0,0 0 0,0 1 0,0-1 0,-1 0 0,1 0 0,-1 0 0,-1 0 0,1 0 0,-3-6 0,-4-7 0,-1 1 0,-1-1 0,0 2 0,-2-1 0,1 2 0,-2-1 0,0 2 0,-1-1 0,0 2 0,-1 0 0,-1 1 0,0 0 0,-1 2 0,0 0 0,0 0 0,-21-7 0,33 15 0,-1 0 0,1 1 0,-1 0 0,1-1 0,-1 2 0,0-1 0,0 1 0,-11 0 0,16 0 0,-1 0 0,1 1 0,-1-1 0,1 0 0,0 1 0,-1-1 0,1 1 0,0 0 0,0-1 0,-1 1 0,1 0 0,0 0 0,0 0 0,0 0 0,0 0 0,0 0 0,0 0 0,0 0 0,0 0 0,1 0 0,-1 0 0,0 1 0,1-1 0,-1 0 0,1 1 0,-1-1 0,1 0 0,-1 1 0,1-1 0,0 0 0,0 1 0,0-1 0,0 1 0,0-1 0,0 1 0,0-1 0,0 0 0,1 1 0,-1-1 0,0 0 0,1 2 0,0 1 0,0-1 0,0 0 0,0 0 0,1 0 0,-1 0 0,1 0 0,-1 0 0,1 0 0,0-1 0,0 1 0,1-1 0,-1 1 0,0-1 0,1 0 0,-1 0 0,1 0 0,0 0 0,0 0 0,-1-1 0,1 1 0,0-1 0,1 0 0,-1 1 0,0-2 0,0 1 0,0 0 0,1-1 0,3 1 0,-1 0 0,-1-1 0,0 0 0,1 0 0,-1-1 0,0 1 0,1-1 0,-1 0 0,0 0 0,0-1 0,0 0 0,0 0 0,0 0 0,0 0 0,0-1 0,-1 0 0,9-6 0,-4-2 0,-1 0 0,1 0 0,-2-1 0,0 0 0,0 0 0,-1-1 0,9-26 0,-10 24 0,2-1 0,0 1 0,0 0 0,18-24 0,-22 34 0,1 1 0,0 0 0,1 0 0,-1 0 0,1 0 0,-1 1 0,1 0 0,0 0 0,0 0 0,1 0 0,-1 1 0,0 0 0,1 0 0,0 1 0,-1-1 0,1 1 0,11 0 0,-5 1 0,-1 0 0,0 1 0,0 1 0,0 0 0,0 0 0,0 1 0,0 1 0,-1 0 0,0 0 0,1 1 0,-1 0 0,-1 1 0,1 0 0,14 12 0,-12-8 0,-1-1 0,-1 2 0,0-1 0,0 2 0,-1-1 0,0 1 0,-1 0 0,0 1 0,-1 0 0,9 25 0,-14-34 0,-1 1 0,0-1 0,-1 1 0,1 0 0,-1-1 0,0 1 0,0 0 0,0-1 0,-1 1 0,0-1 0,0 1 0,-2 8 0,2-12 0,0 1 0,1-1 0,-1 0 0,0 0 0,1 0 0,-1 1 0,0-1 0,0 0 0,0 0 0,0 0 0,0 0 0,0-1 0,0 1 0,0 0 0,0 0 0,-1-1 0,1 1 0,-2 1 0,1-2 0,0 0 0,0 0 0,0 0 0,0 0 0,0 0 0,0 0 0,0-1 0,0 1 0,0-1 0,0 1 0,1-1 0,-1 0 0,0 1 0,0-1 0,1 0 0,-1 0 0,-2-2 0,-2-2 0,0 0 0,1 0 0,0-1 0,0 0 0,0 0 0,0 0 0,1-1 0,0 1 0,1-1 0,-1 0 0,1 0 0,1 0 0,-1-1 0,1 1 0,0 0 0,0-9 0,-1-4 0,1-1 0,0 0 0,2 1 0,3-38 0,1 36 0,0 0 0,1 0 0,1 1 0,1 0 0,1 1 0,1-1 0,12-20 0,-15 30 0,1 0 0,0 0 0,1 1 0,0 0 0,0 1 0,1 0 0,0 0 0,1 1 0,0 0 0,0 1 0,1 0 0,0 0 0,20-8 0,-29 14 0,1 0 0,0 0 0,-1 0 0,1 0 0,0 1 0,0-1 0,0 1 0,-1 0 0,1-1 0,0 1 0,0 1 0,0-1 0,0 0 0,0 1 0,-1-1 0,1 1 0,0 0 0,-1 0 0,1 0 0,0 0 0,-1 1 0,4 1 0,-3 0 0,0 0 0,-1 0 0,0 0 0,1 0 0,-1 0 0,0 0 0,-1 1 0,1-1 0,-1 1 0,1-1 0,-1 1 0,0-1 0,0 1 0,-1 0 0,1 0 0,-1 4 0,1-1 0,-1 0 0,1-1 0,1 1 0,-1 0 0,1-1 0,0 1 0,0-1 0,1 1 0,0-1 0,6 9 0,-7-12 0,1 0 0,0 0 0,0 0 0,0-1 0,0 1 0,0-1 0,1 0 0,-1 0 0,1 0 0,-1 0 0,1 0 0,0-1 0,0 0 0,-1 0 0,1 0 0,0 0 0,0-1 0,0 1 0,7-1 0,-4 0 0,-1 0 0,0 0 0,0-1 0,1 1 0,-1-1 0,0-1 0,0 1 0,0-1 0,0 0 0,0-1 0,-1 1 0,1-1 0,-1 0 0,0-1 0,1 1 0,-1-1 0,-1 0 0,1 0 0,-1-1 0,1 1 0,-1-1 0,0 0 0,-1 0 0,1 0 0,-1-1 0,0 1 0,3-11 0,-1 1 0,0 1 0,-2-1 0,0 0 0,-1 0 0,0-1 0,-1 1 0,-1 0 0,0 0 0,-1-1 0,-4-19 0,-7-22 0,7 33 0,17 64 0,12 34 0,4-1 0,2-2 0,3 0 0,4-3 0,78 112 0,266 288 0,-350-432 0,-5-7 0,44 54 0,-63-73 0,0 1 0,0 0 0,-1 0 0,-1 0 0,0 1 0,5 13 0,-10-23 0,1-1 0,-1 0 0,1 1 0,-1-1 0,1 1 0,-1-1 0,0 1 0,0-1 0,1 0 0,-1 1 0,0-1 0,-1 1 0,1-1 0,0 1 0,0-1 0,-1 1 0,1-1 0,0 1 0,-1-1 0,0 0 0,1 1 0,-1-1 0,0 0 0,0 1 0,1-1 0,-1 0 0,0 0 0,0 0 0,0 0 0,0 0 0,-1 0 0,1 0 0,0 0 0,0 0 0,-1-1 0,1 1 0,0-1 0,-1 1 0,-1 0 0,-3 0 0,-1 0 0,1 0 0,0-1 0,0 0 0,0 0 0,-1-1 0,1 1 0,-10-4 0,-24-6 0,0-3 0,1-1 0,0-2 0,-62-36 0,36 13 0,-103-83 0,131 92 0,2-1 0,-57-67 0,79 81 0,0 0 0,1-1 0,1-1 0,1 1 0,0-2 0,1 1 0,1-1 0,-7-32 0,13 43 0,0 0 0,1 0 0,0 0 0,1 0 0,0 0 0,0-1 0,1 1 0,0 0 0,1 0 0,0 0 0,0 0 0,1 1 0,0-1 0,1 1 0,0-1 0,0 1 0,1 0 0,-1 0 0,2 1 0,-1 0 0,1 0 0,0 0 0,1 0 0,0 1 0,11-8 0,4-1 0,1 1 0,0 1 0,1 1 0,0 1 0,0 1 0,1 1 0,44-9 0,-18 8 0,0 1 0,1 3 0,0 1 0,66 5 0,-114-1 0,0 1 0,0 0 0,0 1 0,0-1 0,0 1 0,0-1 0,0 1 0,0 1 0,0-1 0,0 0 0,0 1 0,0 0 0,-1 0 0,6 4 0,-8-6 0,-1 0 0,0 1 0,0-1 0,1 0 0,-1 1 0,0-1 0,0 1 0,0-1 0,0 0 0,0 1 0,1-1 0,-1 1 0,0-1 0,0 0 0,0 1 0,0-1 0,0 1 0,0-1 0,0 0 0,0 1 0,0-1 0,-1 1 0,1-1 0,0 0 0,0 1 0,0-1 0,0 1 0,0-1 0,-1 0 0,1 1 0,0-1 0,0 0 0,-1 1 0,-16 10 0,-21 0 0,-3-5-1365,1-2-5461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03.456"/>
    </inkml:context>
    <inkml:brush xml:id="br0">
      <inkml:brushProperty name="width" value="0.05" units="cm"/>
      <inkml:brushProperty name="height" value="0.05" units="cm"/>
    </inkml:brush>
  </inkml:definitions>
  <inkml:trace contextRef="#ctx0" brushRef="#br0">22 51 24575,'-9'-18'0,"-2"-3"0,10 21 0,1 0 0,0-1 0,0 1 0,0 0 0,0-1 0,0 1 0,0-1 0,0 1 0,0 0 0,0-1 0,0 1 0,0 0 0,0-1 0,0 1 0,0 0 0,1-1 0,-1 1 0,0-1 0,0 1 0,0 0 0,0 0 0,1-1 0,-1 1 0,0 0 0,0-1 0,1 1 0,-1 0 0,0 0 0,1-1 0,-1 1 0,0 0 0,1 0 0,-1 0 0,0-1 0,1 1 0,-1 0 0,0 0 0,1 0 0,-1 0 0,0 0 0,1 0 0,-1 0 0,0 0 0,1 0 0,-1 0 0,1 0 0,7 0 0,0 1 0,1 0 0,-1 1 0,0-1 0,0 2 0,0-1 0,0 1 0,-1 0 0,1 1 0,7 4 0,6 2 0,44 21 0,-1 2 0,-2 3 0,57 45 0,-81-52 0,-2 1 0,-1 2 0,-1 1 0,-2 2 0,44 62 0,-61-75 0,-2 0 0,0 1 0,-2 1 0,-1 0 0,10 32 0,-16-41 0,-1-1 0,0 1 0,-1-1 0,0 1 0,-1 0 0,-1 0 0,-1 0 0,0 0 0,0-1 0,-8 27 0,4-24-455,-2 0 0,-14 28 0,-21 23-6371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3.808"/>
    </inkml:context>
    <inkml:brush xml:id="br0">
      <inkml:brushProperty name="width" value="0.05" units="cm"/>
      <inkml:brushProperty name="height" value="0.05" units="cm"/>
    </inkml:brush>
  </inkml:definitions>
  <inkml:trace contextRef="#ctx0" brushRef="#br0">1 449 24575,'4'0'0,"7"-5"0,6-6 0,9-1 0,10-8 0,12-5 0,17-8 0,11-2 0,12-6 0,8-4 0,8 1 0,-1 3 0,-8 3 0,-11 5 0,-11 7 0,-17 3 0,-19 7-8191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4.182"/>
    </inkml:context>
    <inkml:brush xml:id="br0">
      <inkml:brushProperty name="width" value="0.05" units="cm"/>
      <inkml:brushProperty name="height" value="0.05" units="cm"/>
    </inkml:brush>
  </inkml:definitions>
  <inkml:trace contextRef="#ctx0" brushRef="#br0">0 329 24575,'1'1'0,"-1"0"0,0 0 0,0 0 0,1-1 0,-1 1 0,1 0 0,-1 0 0,1 0 0,-1 0 0,1-1 0,-1 1 0,1 0 0,0 0 0,-1-1 0,1 1 0,0 0 0,-1-1 0,1 1 0,0-1 0,0 1 0,0-1 0,0 1 0,0-1 0,-1 0 0,1 0 0,0 1 0,0-1 0,0 0 0,0 0 0,1 0 0,31 1 0,-17-6 0,-1-1 0,1 0 0,-1-1 0,-1-1 0,17-10 0,3-2 0,151-84 0,93-50 0,-256 142-1365,-9 4-5461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5.330"/>
    </inkml:context>
    <inkml:brush xml:id="br0">
      <inkml:brushProperty name="width" value="0.05" units="cm"/>
      <inkml:brushProperty name="height" value="0.05" units="cm"/>
    </inkml:brush>
  </inkml:definitions>
  <inkml:trace contextRef="#ctx0" brushRef="#br0">7 365 24575,'-5'0'0,"4"-5"0,6-6 0,7-6 0,6 0 0,5-6 0,7-4 0,9-2 0,1-1 0,4-4 0,4-2 0,-2 1 0,-4 3 0,-5 5 0,-8 4 0,-10 5-8191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5.657"/>
    </inkml:context>
    <inkml:brush xml:id="br0">
      <inkml:brushProperty name="width" value="0.05" units="cm"/>
      <inkml:brushProperty name="height" value="0.05" units="cm"/>
    </inkml:brush>
  </inkml:definitions>
  <inkml:trace contextRef="#ctx0" brushRef="#br0">1 294 24575,'0'0'0,"0"1"0,0-1 0,0 0 0,0 1 0,0-1 0,0 1 0,0-1 0,0 1 0,0-1 0,1 1 0,-1-1 0,0 1 0,0-1 0,0 1 0,1-1 0,-1 0 0,0 1 0,0-1 0,1 0 0,-1 1 0,0-1 0,1 0 0,-1 1 0,0-1 0,1 0 0,-1 1 0,1-1 0,-1 0 0,1 0 0,-1 0 0,0 1 0,1-1 0,0 0 0,20-3 0,17-16 0,42-37 0,95-69 0,-48 36-1365,-106 76-5461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7.711"/>
    </inkml:context>
    <inkml:brush xml:id="br0">
      <inkml:brushProperty name="width" value="0.05" units="cm"/>
      <inkml:brushProperty name="height" value="0.05" units="cm"/>
    </inkml:brush>
  </inkml:definitions>
  <inkml:trace contextRef="#ctx0" brushRef="#br0">1 11 24575,'0'0'0,"0"-1"0,0 1 0,0-1 0,0 1 0,0 0 0,0-1 0,0 1 0,0-1 0,0 1 0,0 0 0,0-1 0,0 1 0,1 0 0,-1-1 0,0 1 0,0 0 0,0-1 0,1 1 0,-1 0 0,0-1 0,0 1 0,1 0 0,-1-1 0,0 1 0,1 0 0,-1 0 0,0-1 0,1 1 0,-1 0 0,0 0 0,1 0 0,-1 0 0,0-1 0,1 1 0,-1 0 0,1 0 0,0 0 0,18 6 0,16 17 0,-10 1 0,-1 1 0,35 46 0,36 65 0,-85-120 0,147 221 0,123 184 0,-272-410-341,-1-1 0,-1 1-1,11 23 1,-12-14-6485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8.056"/>
    </inkml:context>
    <inkml:brush xml:id="br0">
      <inkml:brushProperty name="width" value="0.05" units="cm"/>
      <inkml:brushProperty name="height" value="0.05" units="cm"/>
    </inkml:brush>
  </inkml:definitions>
  <inkml:trace contextRef="#ctx0" brushRef="#br0">13 1 24575,'-5'4'0,"-1"7"0,5 1 0,7 3 0,7-1 0,7-2 0,8 0 0,4-1 0,2-2 0,5 1 0,-1-1 0,3-1 0,-1-3 0,-2-7 0,-3-2 0,-8-1-8191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8.445"/>
    </inkml:context>
    <inkml:brush xml:id="br0">
      <inkml:brushProperty name="width" value="0.05" units="cm"/>
      <inkml:brushProperty name="height" value="0.05" units="cm"/>
    </inkml:brush>
  </inkml:definitions>
  <inkml:trace contextRef="#ctx0" brushRef="#br0">57 138 24575,'1'-14'0,"1"0"0,0 0 0,9-26 0,-5 17 0,-6 20 0,1 1 0,0-1 0,0 1 0,0-1 0,0 1 0,0 0 0,0-1 0,0 1 0,1 0 0,0 0 0,2-3 0,-4 5 0,0-1 0,1 1 0,-1 0 0,0 0 0,0 0 0,1 0 0,-1 0 0,0 0 0,0 0 0,1-1 0,-1 1 0,0 0 0,0 0 0,1 0 0,-1 0 0,0 0 0,0 0 0,1 0 0,-1 0 0,0 0 0,0 1 0,0-1 0,1 0 0,-1 0 0,0 0 0,0 0 0,1 0 0,-1 0 0,0 0 0,0 0 0,0 1 0,1-1 0,-1 0 0,0 0 0,0 0 0,0 1 0,0-1 0,1 0 0,5 22 0,-6 6 0,-1 0 0,-1 0 0,-1 1 0,-2-1 0,-13 46 0,5-20 0,-25 121 0,37-172-124,1 0 0,-1 1 0,0-1 0,0 0 0,0 0 0,-1 0-1,1 0 1,-1 0 0,0 0 0,-4 5 0,-6 3-6702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3.903"/>
    </inkml:context>
    <inkml:brush xml:id="br0">
      <inkml:brushProperty name="width" value="0.05" units="cm"/>
      <inkml:brushProperty name="height" value="0.05" units="cm"/>
    </inkml:brush>
  </inkml:definitions>
  <inkml:trace contextRef="#ctx0" brushRef="#br0">65 23 24575,'0'-4'0,"0"-7"0,0 3 0,0 9 0,-5 3 0,-1 5 0,0 7 0,-3 0 0,-1 2 0,2 2 0,-3-1 0,1-5-8191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8.792"/>
    </inkml:context>
    <inkml:brush xml:id="br0">
      <inkml:brushProperty name="width" value="0.05" units="cm"/>
      <inkml:brushProperty name="height" value="0.05" units="cm"/>
    </inkml:brush>
  </inkml:definitions>
  <inkml:trace contextRef="#ctx0" brushRef="#br0">7 474 24575,'-5'-5'0,"4"-2"0,6-3 0,6-1 0,12-3 0,11-4 0,13-8 0,13-8 0,15-4 0,8-5 0,9-4 0,2 2 0,-4-2 0,-10 4 0,-13 8 0,-13 6 0,-16 7-8191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9.177"/>
    </inkml:context>
    <inkml:brush xml:id="br0">
      <inkml:brushProperty name="width" value="0.05" units="cm"/>
      <inkml:brushProperty name="height" value="0.05" units="cm"/>
    </inkml:brush>
  </inkml:definitions>
  <inkml:trace contextRef="#ctx0" brushRef="#br0">267 0 24575,'4'1'0,"0"1"0,0-1 0,0 1 0,0-1 0,0 1 0,0 1 0,-1-1 0,1 0 0,2 4 0,11 5 0,-4-3 0,0 2 0,0-1 0,-1 2 0,0-1 0,0 2 0,18 24 0,52 87 0,-70-103 0,58 103 0,59 146 0,-122-253 0,-3-10 0,-1 0 0,0 0 0,-1 0 0,0 0 0,0 1 0,0-1 0,0 1 0,-1-1 0,0 1 0,0 9 0,-2-16 0,1 1 0,0-1 0,0 1 0,0-1 0,-1 0 0,1 1 0,0-1 0,0 1 0,-1-1 0,1 0 0,0 1 0,-1-1 0,1 0 0,0 0 0,-1 1 0,1-1 0,0 0 0,-1 0 0,1 0 0,-1 1 0,1-1 0,-1 0 0,1 0 0,0 0 0,-1 0 0,1 0 0,-1 0 0,1 0 0,-1 0 0,1 0 0,-1 0 0,1 0 0,0 0 0,-1 0 0,1 0 0,-1 0 0,1 0 0,-1-1 0,1 1 0,0 0 0,-1 0 0,1 0 0,0-1 0,-1 1 0,1 0 0,0-1 0,-1 0 0,-22-14 0,20 13 0,-14-10 0,0 1 0,-1 1 0,0 0 0,0 2 0,-1 0 0,0 1 0,0 1 0,-1 0 0,0 2 0,0 1 0,0 0 0,-1 1 0,1 1 0,0 1 0,-41 5 0,35 0 0,-1 0 0,1 2 0,0 1 0,0 1 0,1 1 0,1 1 0,-1 1 0,2 1 0,0 1 0,0 2 0,-31 28 0,50-42-136,1 1-1,0 0 1,0 1-1,0-1 1,0 0-1,0 1 1,1 0-1,0 0 0,-3 5 1,2 4-6690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19.710"/>
    </inkml:context>
    <inkml:brush xml:id="br0">
      <inkml:brushProperty name="width" value="0.05" units="cm"/>
      <inkml:brushProperty name="height" value="0.05" units="cm"/>
    </inkml:brush>
  </inkml:definitions>
  <inkml:trace contextRef="#ctx0" brushRef="#br0">304 95 24575,'-4'-2'0,"-1"0"0,1 0 0,0-1 0,0 1 0,0-1 0,0 0 0,1 0 0,-1 0 0,-4-5 0,-5-4 0,4 4 0,0 2 0,0-1 0,0 1 0,-1 1 0,0 0 0,-14-6 0,21 10 0,0 1 0,0-1 0,0 0 0,-1 1 0,1 0 0,0 0 0,0 0 0,0 0 0,-1 0 0,1 0 0,0 1 0,0 0 0,0 0 0,0 0 0,0 0 0,0 0 0,0 0 0,0 1 0,0-1 0,0 1 0,1 0 0,-1 0 0,1 0 0,-1 0 0,1 0 0,-4 6 0,-4 5 0,0 1 0,1 1 0,1 0 0,0 0 0,1 1 0,0-1 0,2 1 0,0 1 0,1-1 0,0 1 0,1 0 0,1 0 0,1 0 0,0 0 0,3 24 0,-2-36 0,1 1 0,0-1 0,0 1 0,1-1 0,0 1 0,0-1 0,0 0 0,0 0 0,1 0 0,0 0 0,0 0 0,0-1 0,1 0 0,-1 1 0,1-1 0,0 0 0,1 0 0,-1-1 0,0 0 0,1 1 0,0-1 0,0-1 0,0 1 0,0-1 0,0 0 0,10 3 0,11 2 0,0-1 0,1-1 0,0-2 0,32 1 0,-57-4 0,261 3 0,-258-3 0,1 1 0,-1-1 0,0 1 0,0 0 0,0 0 0,0 1 0,0 0 0,0 0 0,0 0 0,0 0 0,0 1 0,-1-1 0,0 1 0,1 1 0,-1-1 0,6 7 0,-8-7 0,1 0 0,-1 1 0,0-1 0,0 1 0,0-1 0,-1 1 0,1 0 0,-1-1 0,0 1 0,0 0 0,0 0 0,-1 0 0,1 0 0,-1 0 0,0 0 0,0 0 0,0 0 0,-1 0 0,0 0 0,1 0 0,-1 0 0,-3 6 0,-1 2 0,0-1 0,-2 1 0,1-1 0,-1-1 0,-1 1 0,0-1 0,0 0 0,-1-1 0,0 0 0,0-1 0,-12 9 0,4-5 0,0-1 0,0 0 0,-1-1 0,-1-1 0,0 0 0,-24 6 0,27-10 14,0-2-1,0 1 0,-1-2 0,1 0 1,-1-2-1,1 1 0,-1-2 1,-17-2-1,29 2-63,0 0 1,0 0-1,0 0 1,0 0-1,0-1 1,0 0-1,0 0 1,1 0-1,-1-1 1,1 0-1,-1 1 1,1-1-1,0-1 1,0 1-1,0-1 1,1 1-1,-1-1 1,1 0-1,0-1 1,0 1-1,1 0 1,-1-1-1,1 1 1,0-1-1,0 0 1,0 0-1,1 0 1,0 0-1,-1-6 1,0-13-6777</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0.181"/>
    </inkml:context>
    <inkml:brush xml:id="br0">
      <inkml:brushProperty name="width" value="0.05" units="cm"/>
      <inkml:brushProperty name="height" value="0.05" units="cm"/>
    </inkml:brush>
  </inkml:definitions>
  <inkml:trace contextRef="#ctx0" brushRef="#br0">199 215 24575,'0'0'0,"0"0"0,0-1 0,0 1 0,0 0 0,0-1 0,0 1 0,0-1 0,0 1 0,0 0 0,0-1 0,0 1 0,0 0 0,0-1 0,-1 1 0,1-1 0,0 1 0,0 0 0,0-1 0,-1 1 0,1 0 0,0 0 0,0-1 0,-1 1 0,1 0 0,0 0 0,0-1 0,-1 1 0,1 0 0,0 0 0,-1-1 0,1 1 0,0 0 0,-1 0 0,1 0 0,-1 0 0,1 0 0,0 0 0,-1 0 0,1 0 0,0 0 0,-1 0 0,1 0 0,-1 0 0,1 0 0,0 0 0,-1 0 0,-1 0 0,1 1 0,0-1 0,0 1 0,-1-1 0,1 1 0,0 0 0,0-1 0,0 1 0,0 0 0,0 0 0,0 0 0,-2 2 0,-1 3 0,1 0 0,-1 1 0,1-1 0,1 1 0,-1 0 0,1 0 0,1 0 0,-1 0 0,0 14 0,-1 67 0,5-65 0,1 1 0,0 0 0,2-1 0,1 0 0,1 0 0,0 0 0,2-1 0,1 0 0,0-1 0,2 0 0,0 0 0,2-2 0,26 32 0,-34-45 0,0 0 0,0-1 0,1 1 0,0-2 0,0 1 0,0-1 0,1 0 0,-1 0 0,1-1 0,0 0 0,0 0 0,0-1 0,0 0 0,1 0 0,-1-1 0,0 0 0,1-1 0,9 0 0,-10-1 0,-1 0 0,1 0 0,-1-1 0,0 0 0,1 0 0,-1-1 0,0 0 0,-1 0 0,1-1 0,-1 0 0,1 0 0,-1 0 0,0-1 0,-1 0 0,1 0 0,-1 0 0,0-1 0,0 0 0,-1 0 0,7-10 0,-5 4 0,-1-1 0,0 1 0,0-1 0,-1 0 0,-1 0 0,0 0 0,-1-1 0,0 1 0,-1-1 0,-1 1 0,0-1 0,0 0 0,-2 1 0,0-1 0,0 1 0,-8-24 0,-2 4 0,0 0 0,-2 1 0,-2 1 0,0 0 0,-30-39 0,30 47 0,0 0 0,-2 2 0,-1 0 0,-1 1 0,0 1 0,-2 1 0,-25-17 0,39 30 0,0 0 0,0 0 0,0 1 0,-1 0 0,1 1 0,-1 0 0,0 0 0,0 1 0,-1 0 0,1 0 0,0 1 0,-1 0 0,1 1 0,0 0 0,-1 1 0,1 0 0,0 0 0,-1 1 0,1 0 0,0 1 0,0-1 0,1 2 0,-1 0 0,-13 7 0,18-8-80,-1 0 0,1 1-1,0-1 1,-1 1 0,2 0-1,-1 0 1,0 1 0,1-1-1,0 1 1,0 0 0,1-1 0,-1 1-1,1 0 1,0 1 0,0-1-1,-1 8 1,-4 16-6746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0.506"/>
    </inkml:context>
    <inkml:brush xml:id="br0">
      <inkml:brushProperty name="width" value="0.05" units="cm"/>
      <inkml:brushProperty name="height" value="0.05" units="cm"/>
    </inkml:brush>
  </inkml:definitions>
  <inkml:trace contextRef="#ctx0" brushRef="#br0">1 1 24575,'0'4'0,"0"7"0,0 10 0,5 7 0,1 7 0,5 8 0,5 5 0,-1 4 0,2 2 0,3 2 0,-2-4 0,-4-2 0,0-5 0,-2-10-8191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0.889"/>
    </inkml:context>
    <inkml:brush xml:id="br0">
      <inkml:brushProperty name="width" value="0.05" units="cm"/>
      <inkml:brushProperty name="height" value="0.05" units="cm"/>
    </inkml:brush>
  </inkml:definitions>
  <inkml:trace contextRef="#ctx0" brushRef="#br0">46 619 24575,'-15'-28'0,"11"22"0,1 0 0,-1 0 0,1 0 0,0 0 0,0-1 0,1 1 0,0-1 0,0 0 0,0 0 0,1 0 0,0 0 0,1 0 0,0-7 0,0 12 0,0 1 0,1 0 0,-1-1 0,1 1 0,-1 0 0,1 0 0,-1-1 0,1 1 0,0 0 0,0 0 0,-1 0 0,1 0 0,0 0 0,0 0 0,0 0 0,0 0 0,1 0 0,-1 1 0,0-1 0,0 0 0,0 1 0,1-1 0,-1 0 0,0 1 0,0 0 0,1-1 0,-1 1 0,0 0 0,1 0 0,-1 0 0,1 0 0,-1 0 0,3 0 0,6 1 0,-1 0 0,1 0 0,17 6 0,-19-5 0,49 16 0,-1 2 0,71 37 0,-70-30 0,108 36 0,-158-61 0,0 0 0,-1-1 0,1 1 0,0-1 0,0-1 0,0 0 0,0 0 0,0 0 0,0-1 0,0 0 0,10-2 0,-14 2 0,-1-1 0,1 1 0,-1 0 0,1-1 0,-1 1 0,0-1 0,0 0 0,0 0 0,0 0 0,0 0 0,0 0 0,0 0 0,0 0 0,-1-1 0,1 1 0,-1 0 0,0-1 0,0 0 0,0 1 0,0-1 0,0 0 0,-1 1 0,1-1 0,-1 0 0,1 0 0,-1 1 0,0-1 0,0 0 0,0 0 0,-1 0 0,0-3 0,-2-18 0,-2 0 0,0 1 0,-16-46 0,-37-66 0,49 116 0,-24-52 0,-80-126 0,88 172 0,25 25 0,0 0 0,0-1 0,0 1 0,-1 0 0,1 0 0,0 0 0,0 0 0,0 0 0,0 0 0,-1-1 0,1 1 0,0 0 0,0 0 0,0 0 0,0 0 0,-1 0 0,1 0 0,0 0 0,0 0 0,0 0 0,-1 0 0,1 0 0,0 0 0,0 0 0,0 0 0,-1 0 0,1 0 0,0 0 0,0 0 0,0 0 0,-1 0 0,1 0 0,0 0 0,0 1 0,0-1 0,0 0 0,-1 0 0,1 0 0,0 0 0,0 0 0,0 0 0,0 1 0,5 17 0,46 77-1365,-36-69-5461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2.344"/>
    </inkml:context>
    <inkml:brush xml:id="br0">
      <inkml:brushProperty name="width" value="0.05" units="cm"/>
      <inkml:brushProperty name="height" value="0.05" units="cm"/>
    </inkml:brush>
  </inkml:definitions>
  <inkml:trace contextRef="#ctx0" brushRef="#br0">223 652 24575,'-53'1'0,"-67"-2"0,117 1 0,0 0 0,0-1 0,1 1 0,-1 0 0,0-1 0,0 0 0,1 0 0,-1 1 0,0-2 0,1 1 0,-1 0 0,1 0 0,-1-1 0,1 1 0,-2-3 0,3 3 0,0-1 0,0 1 0,1-1 0,-1 1 0,1 0 0,-1-1 0,1 1 0,0-1 0,0 1 0,0-1 0,-1 1 0,1-1 0,1 1 0,-1-1 0,0 1 0,0-1 0,1 1 0,-1-1 0,0 1 0,1-1 0,-1 1 0,1-1 0,0 1 0,0 0 0,-1-1 0,1 1 0,0 0 0,0 0 0,2-2 0,19-24 0,2 1 0,1 2 0,0 0 0,2 1 0,35-22 0,-30 22 0,85-61 0,3 6 0,4 5 0,199-85 0,-305 152 0,-30 13 0,-32 16 0,-167 47 0,208-69 0,-1 0 0,1 0 0,-1 0 0,1 1 0,0-1 0,0 1 0,-1 0 0,1 0 0,-3 3 0,5-4 0,1-1 0,-1 1 0,1 0 0,-1 0 0,1 0 0,-1 0 0,1 0 0,0 0 0,-1-1 0,1 1 0,0 0 0,0 0 0,-1 0 0,1 0 0,0 0 0,0 0 0,0 0 0,0 0 0,1 0 0,-1 0 0,0 0 0,0 0 0,1 0 0,-1 0 0,0 0 0,1 0 0,-1 0 0,1 0 0,-1 0 0,1-1 0,-1 1 0,1 0 0,0 0 0,-1-1 0,1 1 0,0 0 0,1 0 0,131 126 0,1-1 0,65 103 0,-167-188 0,-2 2 0,-2 2 0,39 82 0,-64-120 0,15 41 0,-18-45 0,1-1 0,0 1 0,-1 0 0,0-1 0,1 1 0,-1 0 0,0-1 0,0 1 0,-1 0 0,1-1 0,0 1 0,-1 0 0,0-1 0,0 1 0,-1 3 0,1-5 0,1 0 0,-1-1 0,0 1 0,1 0 0,-1 0 0,0-1 0,0 1 0,0-1 0,1 1 0,-1-1 0,0 1 0,0-1 0,0 1 0,0-1 0,0 0 0,0 1 0,0-1 0,0 0 0,0 0 0,0 0 0,0 0 0,0 0 0,0 0 0,0 0 0,0 0 0,0 0 0,0 0 0,0-1 0,0 1 0,-1-1 0,-31-14 0,30 13 0,-32-18 0,-100-52 0,113 62 0,0 2 0,0 0 0,-1 1 0,-36-5 0,49 11 0,1-1 0,-1 2 0,0-1 0,1 2 0,-1-1 0,0 1 0,1 0 0,-1 1 0,1 0 0,-13 5 0,18-5 0,0 0 0,0 0 0,0 1 0,0 0 0,0-1 0,1 1 0,-1 0 0,1 1 0,0-1 0,0 0 0,0 1 0,0 0 0,1 0 0,0 0 0,-1 0 0,1 0 0,1 0 0,-1 0 0,1 1 0,-1-1 0,1 1 0,0-1 0,0 8 0,0-5 12,1 0 0,0 1 0,0-1 0,1 0 0,-1 1 0,2-1 0,-1 0 0,1 1 0,3 7 0,-4-11-90,1 0 0,0-1 0,0 1-1,0-1 1,0 0 0,0 1 0,1-1 0,-1 0 0,1 0-1,0-1 1,0 1 0,0 0 0,0-1 0,1 0 0,-1 0-1,1 0 1,-1 0 0,6 2 0,17 2-6748</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2.736"/>
    </inkml:context>
    <inkml:brush xml:id="br0">
      <inkml:brushProperty name="width" value="0.05" units="cm"/>
      <inkml:brushProperty name="height" value="0.05" units="cm"/>
    </inkml:brush>
  </inkml:definitions>
  <inkml:trace contextRef="#ctx0" brushRef="#br0">170 208 24575,'2'-4'0,"1"1"0,-1-1 0,0 1 0,0-1 0,0 0 0,-1 0 0,1 0 0,-1 0 0,0 0 0,0 0 0,0 0 0,-1 0 0,0 0 0,1-5 0,-1-3 0,-1 0 0,1 1 0,-5-22 0,4 28 0,-1 0 0,1 0 0,-1 0 0,0 0 0,0 1 0,-1-1 0,1 0 0,-1 1 0,0 0 0,0 0 0,-1 0 0,-5-6 0,7 8 0,0 1 0,1 0 0,-1 0 0,0 0 0,0 0 0,0 0 0,0 0 0,0 1 0,0-1 0,0 1 0,0-1 0,0 1 0,0 0 0,0-1 0,0 1 0,0 0 0,-1 1 0,1-1 0,0 0 0,0 0 0,0 1 0,0 0 0,0-1 0,0 1 0,0 0 0,0 0 0,0 0 0,1 0 0,-1 0 0,0 0 0,1 1 0,-1-1 0,-2 3 0,-3 3 0,-1 1 0,1 1 0,0-1 0,1 1 0,0 1 0,0-1 0,1 1 0,1 0 0,-1 0 0,1 0 0,-3 16 0,5-18 0,0-1 0,1 1 0,0-1 0,0 1 0,0 0 0,1-1 0,1 1 0,-1 0 0,1-1 0,0 1 0,1-1 0,0 1 0,0-1 0,0 0 0,1 0 0,0 0 0,5 8 0,-7-13 0,0 0 0,0-1 0,1 1 0,-1-1 0,0 0 0,1 1 0,-1-1 0,0 0 0,1 0 0,0 1 0,-1-1 0,1-1 0,0 1 0,-1 0 0,1 0 0,0-1 0,0 1 0,0-1 0,0 1 0,-1-1 0,1 0 0,0 1 0,0-1 0,0 0 0,0-1 0,0 1 0,0 0 0,0 0 0,0-1 0,-1 1 0,1-1 0,0 0 0,0 1 0,0-1 0,-1 0 0,3-1 0,0-1 0,0 0 0,0 0 0,-1 0 0,1 0 0,-1-1 0,1 0 0,-1 1 0,0-1 0,-1 0 0,1-1 0,-1 1 0,1 0 0,1-6 0,1-6 0,-4 11 0,0 0 0,1 0 0,0 0 0,0 0 0,0 0 0,5-6 0,-7 10 0,1 0 0,0 0 0,0 0 0,-1 1 0,1-1 0,0 0 0,0 1 0,0-1 0,0 1 0,0-1 0,0 1 0,0 0 0,0-1 0,0 1 0,0 0 0,0 0 0,1-1 0,-1 1 0,0 0 0,0 0 0,0 0 0,0 0 0,0 1 0,0-1 0,0 0 0,0 0 0,0 1 0,0-1 0,0 0 0,0 1 0,0-1 0,0 1 0,0 0 0,0-1 0,0 1 0,0 0 0,1 1 0,18 13 45,-1 1-1,22 23 0,16 15-1542,-33-36-5328</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3.097"/>
    </inkml:context>
    <inkml:brush xml:id="br0">
      <inkml:brushProperty name="width" value="0.05" units="cm"/>
      <inkml:brushProperty name="height" value="0.05" units="cm"/>
    </inkml:brush>
  </inkml:definitions>
  <inkml:trace contextRef="#ctx0" brushRef="#br0">27 228 24575,'-4'-3'0,"1"-1"0,1 0 0,-1 1 0,0-1 0,1-1 0,0 1 0,0 0 0,0 0 0,-2-8 0,4 12 0,0-1 0,0 1 0,0 0 0,0-1 0,0 1 0,0-1 0,0 1 0,0 0 0,0-1 0,0 1 0,0 0 0,1-1 0,-1 1 0,0 0 0,0-1 0,0 1 0,0 0 0,0-1 0,1 1 0,-1 0 0,0-1 0,0 1 0,1 0 0,-1 0 0,0-1 0,0 1 0,1 0 0,-1 0 0,0-1 0,1 1 0,-1 0 0,0 0 0,1 0 0,-1 0 0,0 0 0,1 0 0,-1-1 0,0 1 0,1 0 0,-1 0 0,1 0 0,-1 0 0,0 0 0,1 0 0,-1 0 0,0 1 0,1-1 0,-1 0 0,0 0 0,1 0 0,-1 0 0,0 0 0,1 0 0,-1 1 0,24 8 0,-22-8 0,151 81 0,-106-55 0,-44-25 0,0 0 0,0 0 0,1-1 0,-1 1 0,1-1 0,-1 0 0,1 0 0,0 0 0,5 0 0,-8-1 0,-1 0 0,1 0 0,-1 0 0,1 0 0,-1-1 0,1 1 0,-1 0 0,1 0 0,-1 0 0,1 0 0,-1-1 0,1 1 0,-1 0 0,0 0 0,1-1 0,-1 1 0,1 0 0,-1-1 0,0 1 0,1 0 0,-1-1 0,0 1 0,1-1 0,-1 1 0,0-1 0,1 0 0,-1 0 0,0-1 0,0 0 0,0 1 0,0-1 0,0 0 0,0 1 0,0-1 0,-1 1 0,1-1 0,0 1 0,-1-1 0,-1-2 0,-15-33 0,-2 0 0,-1 2 0,-28-37 0,31 47 0,2 6 0,11 16 0,1-1 0,0 0 0,0 0 0,1 1 0,-1-2 0,1 1 0,0 0 0,-2-7 0,4 10-21,0 1 0,0 0-1,0 0 1,0-1 0,0 1-1,0 0 1,0 0 0,0 0-1,0-1 1,0 1 0,0 0-1,0 0 1,0-1 0,0 1-1,0 0 1,1 0 0,-1 0-1,0 0 1,0-1 0,0 1-1,0 0 1,0 0 0,1 0-1,-1 0 1,0 0 0,0-1-1,0 1 1,1 0 0,-1 0-1,0 0 1,0 0 0,0 0-1,1 0 1,-1 0 0,0 0-1,0 0 1,1 0 0,-1 0-1,0 0 1,0 0 0,0 0-1,1 0 1,-1 0 0,0 0-1,0 0 1,1 0 0,-1 0-1,0 0 1,0 0 0,0 1-1,0-1 1,1 0 0,-1 0-1,0 0 1,0 0 0,0 0-1,1 1 1,-1-1 0,0 0-1,0 0 1,0 0 0,0 0-1,0 1 1,9 6-6805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3.520"/>
    </inkml:context>
    <inkml:brush xml:id="br0">
      <inkml:brushProperty name="width" value="0.05" units="cm"/>
      <inkml:brushProperty name="height" value="0.05" units="cm"/>
    </inkml:brush>
  </inkml:definitions>
  <inkml:trace contextRef="#ctx0" brushRef="#br0">104 64 24575,'3'-1'0,"-1"1"0,0-1 0,1 0 0,-1 0 0,0 0 0,0-1 0,0 1 0,0-1 0,0 1 0,0-1 0,0 1 0,0-1 0,-1 0 0,1 0 0,-1 0 0,1 0 0,-1 0 0,2-4 0,-2 5 0,0-1 0,-1 1 0,1 0 0,-1 0 0,1 0 0,-1-1 0,0 1 0,0 0 0,1 0 0,-1-1 0,0 1 0,0 0 0,0-1 0,0 1 0,-1-2 0,1 2 0,-1 1 0,1-1 0,0 0 0,-1 1 0,1-1 0,-1 1 0,1-1 0,-1 1 0,1-1 0,-1 1 0,0-1 0,1 1 0,-1 0 0,0-1 0,1 1 0,-1 0 0,0-1 0,1 1 0,-1 0 0,0 0 0,0 0 0,1-1 0,-1 1 0,0 0 0,1 0 0,-1 0 0,0 0 0,0 1 0,0-1 0,-5 1 0,-1 0 0,1 0 0,0 0 0,0 1 0,1 0 0,-1 0 0,0 1 0,1 0 0,-1 0 0,1 0 0,0 0 0,0 1 0,0 0 0,0 0 0,1 0 0,-1 1 0,1 0 0,1-1 0,-1 1 0,-5 11 0,7-13 0,0 0 0,0 1 0,1-1 0,-1 1 0,1 0 0,0 0 0,0-1 0,0 1 0,1 0 0,0 0 0,-1 0 0,1 0 0,0 0 0,1 0 0,-1-1 0,1 1 0,0 0 0,0 0 0,0 0 0,0-1 0,0 1 0,1-1 0,0 1 0,0-1 0,0 1 0,0-1 0,0 0 0,1 0 0,-1 0 0,1 0 0,0-1 0,0 1 0,6 3 0,-5-3 0,1 0 0,-1-1 0,1 1 0,0-1 0,0 0 0,-1-1 0,1 1 0,1-1 0,-1 0 0,0 0 0,0-1 0,0 1 0,0-1 0,1 0 0,-1-1 0,0 1 0,0-1 0,0 0 0,0 0 0,0-1 0,0 0 0,0 1 0,0-2 0,0 1 0,-1 0 0,1-1 0,5-4 0,-4 2 0,0 0 0,1 0 0,-2-1 0,1 0 0,-1 0 0,0 0 0,0-1 0,0 1 0,-1-1 0,0 0 0,-1 0 0,1-1 0,-2 1 0,1-1 0,-1 0 0,0 1 0,1-10 0,-3 15 0,0 1 0,0 0 0,1-1 0,-1 1 0,0-1 0,0 1 0,1 0 0,-1 0 0,1-1 0,-1 1 0,1 0 0,0 0 0,1-3 0,-2 4 0,1 0 0,-1-1 0,1 1 0,-1 0 0,0 0 0,1 0 0,-1-1 0,1 1 0,-1 0 0,1 0 0,-1 0 0,1 0 0,-1 0 0,1 0 0,-1 0 0,1 0 0,-1 0 0,0 0 0,1 0 0,-1 0 0,1 0 0,-1 0 0,1 1 0,-1-1 0,1 0 0,0 0 0,3 3 0,1 0 0,-1 1 0,0-1 0,0 1 0,6 6 0,0 0 0,3 2-227,0 0-1,0-1 1,2-1-1,-1 0 1,25 12-1,-15-12-6598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4.294"/>
    </inkml:context>
    <inkml:brush xml:id="br0">
      <inkml:brushProperty name="width" value="0.05" units="cm"/>
      <inkml:brushProperty name="height" value="0.05" units="cm"/>
    </inkml:brush>
  </inkml:definitions>
  <inkml:trace contextRef="#ctx0" brushRef="#br0">148 1 24575,'-4'5'0,"-7"1"0,-6 4 0,1 6 0,-3 4 0,-2-2 0,2 2 0,5 2 0,-1 1 0,3-3-8191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3.938"/>
    </inkml:context>
    <inkml:brush xml:id="br0">
      <inkml:brushProperty name="width" value="0.05" units="cm"/>
      <inkml:brushProperty name="height" value="0.05" units="cm"/>
    </inkml:brush>
  </inkml:definitions>
  <inkml:trace contextRef="#ctx0" brushRef="#br0">556 629 24575,'4'-11'0,"0"1"0,-1 0 0,0-1 0,-1 0 0,0 1 0,-1-1 0,0 0 0,-1 0 0,0 0 0,-2-12 0,-2-11 0,-16-60 0,13 68 0,-2 0 0,0 0 0,-2 1 0,-1 0 0,0 1 0,-2 1 0,-1 0 0,-1 0 0,-24-24 0,30 36 0,-1 1 0,0 0 0,-1 0 0,0 2 0,0-1 0,-1 2 0,0-1 0,-16-5 0,19 10 0,0-1 0,-1 2 0,1-1 0,-1 1 0,0 1 0,0 0 0,1 1 0,-1 0 0,0 0 0,0 1 0,0 0 0,-11 4 0,15-3 0,0 0 0,0 0 0,1 1 0,-1 0 0,1 0 0,0 0 0,0 1 0,0 0 0,0 0 0,0 1 0,1-1 0,0 1 0,0 1 0,0-1 0,1 1 0,0-1 0,0 1 0,0 0 0,1 1 0,0-1 0,0 1 0,0-1 0,1 1 0,-2 8 0,2-2 0,0 0 0,0 0 0,1 0 0,1 0 0,0 1 0,1-1 0,0 0 0,1 0 0,1 0 0,0 0 0,1 0 0,6 14 0,0-5 0,1-1 0,2-1 0,0 1 0,1-2 0,1 0 0,0-1 0,2 0 0,0-1 0,1-1 0,1-1 0,0 0 0,30 16 0,22 8 0,2-3 0,99 35 0,-30-22 0,-86-32 0,0 2 0,-2 3 0,82 46 0,-129-64 0,1 1 0,-1 1 0,0 0 0,0 0 0,-1 0 0,1 1 0,-1-1 0,-1 2 0,1-1 0,7 15 0,-11-18 0,-1 0 0,1 0 0,-1 0 0,0 1 0,0-1 0,0 0 0,-1 1 0,0-1 0,1 0 0,-1 1 0,-1-1 0,1 0 0,-1 0 0,0 1 0,1-1 0,-2 0 0,1 0 0,-1 0 0,1 0 0,-1 0 0,0 0 0,0 0 0,-1-1 0,-3 6 0,-4 3 0,-1-1 0,0-1 0,0 0 0,-1 0 0,-1-1 0,1 0 0,-1-1 0,-1-1 0,-15 7 0,11-6 0,-1-1 0,-1-1 0,1-1 0,-1 0 0,0-1 0,-29 1 0,32-5 0,1 0 0,-1-1 0,0-1 0,1 0 0,-1-1 0,1-1 0,0 0 0,0-2 0,0 0 0,1 0 0,-1-2 0,2 1 0,-1-2 0,-16-13 0,29 21-76,0-1 1,0 1-1,1-1 0,-1 1 0,0-1 0,1 0 0,-1 0 0,1 0 1,0 0-1,0 0 0,-1 0 0,1 0 0,1 0 0,-1 0 1,0 0-1,0-1 0,0-3 0,3-11-6750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4.606"/>
    </inkml:context>
    <inkml:brush xml:id="br0">
      <inkml:brushProperty name="width" value="0.05" units="cm"/>
      <inkml:brushProperty name="height" value="0.05" units="cm"/>
    </inkml:brush>
  </inkml:definitions>
  <inkml:trace contextRef="#ctx0" brushRef="#br0">189 272 24575,'-7'-5'0,"0"0"0,0 0 0,0 0 0,0 1 0,-1 0 0,0 1 0,0-1 0,0 1 0,0 1 0,0 0 0,0 0 0,-1 0 0,1 1 0,-1 1 0,1-1 0,-17 2 0,23 0 0,0-1 0,0 1 0,0 0 0,0-1 0,0 1 0,0 0 0,1 0 0,-1 0 0,0 1 0,0-1 0,1 0 0,-1 0 0,1 1 0,0-1 0,-1 1 0,1 0 0,0-1 0,0 1 0,0 0 0,0 0 0,-2 3 0,2-2 0,1 1 0,-1 0 0,1 0 0,-1 0 0,1 0 0,0 0 0,0-1 0,1 1 0,-1 0 0,3 7 0,2 4 0,0 1 0,2-1 0,-1 0 0,12 17 0,-2-6 0,1 0 0,33 38 0,-43-56 0,1 0 0,0 0 0,0 0 0,1-1 0,0-1 0,0 1 0,1-2 0,0 1 0,0-1 0,17 6 0,-25-10 0,0-1 0,1 1 0,-1-1 0,0 1 0,1-1 0,-1 0 0,0 0 0,0 0 0,1 0 0,-1 0 0,0-1 0,1 1 0,-1-1 0,0 1 0,0-1 0,0 0 0,1 0 0,-1 0 0,0 0 0,0 0 0,2-2 0,-2 1 0,1-1 0,-1 0 0,1 0 0,-1 0 0,0 0 0,0 0 0,0-1 0,-1 1 0,1-1 0,-1 1 0,2-7 0,0-8 0,0 0 0,-1 0 0,-1 0 0,-1-20 0,0 35 0,-1-17 0,0 0 0,-2 0 0,0 0 0,-2 0 0,0 1 0,-12-31 0,16 49 0,-1-4 0,0 0 0,1 0 0,-1 0 0,1 0 0,-1-8 0,2 12 0,0 0 0,0 0 0,0 0 0,0-1 0,0 1 0,1 0 0,-1 0 0,0 0 0,0 0 0,1 0 0,-1-1 0,1 1 0,-1 0 0,1 0 0,0 0 0,-1 0 0,1 0 0,0 1 0,0-1 0,0 0 0,-1 0 0,1 0 0,0 1 0,0-1 0,0 0 0,0 1 0,0-1 0,0 1 0,1-1 0,1 0 0,16-2 0,0 0 0,1 1 0,-1 0 0,1 2 0,-1 1 0,25 3 0,-23-2 0,5 0 0,0 1 0,39 11 0,-54-11 0,0 1 0,0 0 0,0 0 0,-1 1 0,0 1 0,0 0 0,0 0 0,11 10 0,-19-15 0,0 1 0,0 0 0,0 1 0,0-1 0,0 0 0,0 1 0,0-1 0,-1 1 0,0-1 0,1 1 0,-1 0 0,0-1 0,0 1 0,0 0 0,-1 0 0,1 0 0,-1 0 0,1 0 0,-1 5 0,-1-6 0,1 0 0,-1 0 0,1 0 0,-1 0 0,0-1 0,0 1 0,0 0 0,0-1 0,0 1 0,0 0 0,0-1 0,-1 0 0,1 1 0,-1-1 0,1 0 0,-1 1 0,1-1 0,-1 0 0,1 0 0,-1 0 0,0-1 0,0 1 0,0 0 0,1-1 0,-1 1 0,0-1 0,0 1 0,0-1 0,0 0 0,-3 0 0,2 0 0,0 1 0,1-1 0,-1 0 0,0-1 0,0 1 0,0 0 0,0-1 0,1 1 0,-1-1 0,0 0 0,0 0 0,1 0 0,-1-1 0,1 1 0,-1 0 0,1-1 0,0 0 0,-4-3 0,2 2 0,1-1 0,0 0 0,0 0 0,1-1 0,-1 1 0,1 0 0,0-1 0,0 0 0,0 1 0,-1-6 0,0-3 0,1 1 0,0-1 0,1 1 0,1-1 0,-1 0 0,2 1 0,3-23 0,-3 27 0,1 0 0,0 0 0,1 0 0,0 0 0,0 1 0,1-1 0,0 1 0,0 0 0,0 0 0,1 0 0,0 1 0,0-1 0,1 1 0,0 0 0,0 1 0,0 0 0,1 0 0,0 0 0,0 1 0,0-1 0,0 2 0,1-1 0,0 1 0,-1 0 0,1 1 0,0 0 0,0 0 0,1 1 0,-1 0 0,0 0 0,0 1 0,1 0 0,-1 0 0,0 1 0,0 0 0,0 1 0,0-1 0,0 2 0,13 4 0,8 7-227,-1 2-1,-1 0 1,-1 2-1,0 1 1,36 36-1,-46-40-6598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4.982"/>
    </inkml:context>
    <inkml:brush xml:id="br0">
      <inkml:brushProperty name="width" value="0.05" units="cm"/>
      <inkml:brushProperty name="height" value="0.05" units="cm"/>
    </inkml:brush>
  </inkml:definitions>
  <inkml:trace contextRef="#ctx0" brushRef="#br0">1 0 24575,'0'5'0,"4"1"0,2 4 0,5 1 0,4-2 0,1-2-8191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5.325"/>
    </inkml:context>
    <inkml:brush xml:id="br0">
      <inkml:brushProperty name="width" value="0.05" units="cm"/>
      <inkml:brushProperty name="height" value="0.05" units="cm"/>
    </inkml:brush>
  </inkml:definitions>
  <inkml:trace contextRef="#ctx0" brushRef="#br0">9 1 24575,'-1'1'0,"0"1"0,0 0 0,0 0 0,0-1 0,1 1 0,-1 0 0,0 0 0,1 0 0,0 0 0,-1 0 0,1 0 0,0 0 0,0 0 0,0 0 0,0 0 0,0 0 0,1 0 0,-1 0 0,0 0 0,1 0 0,0 0 0,-1 0 0,1 0 0,0 0 0,0-1 0,0 1 0,0 0 0,2 2 0,3 4 0,0 1 0,0-1 0,1 0 0,8 8 0,120 102 0,-5-6 0,-106-90 0,10 9 0,-2 1 0,-1 1 0,49 68 0,-71-83 0,-9-18 0,0 0 0,0 0 0,0 0 0,0 0 0,0 0 0,0 0 0,0 1 0,0-1 0,0 0 0,0 0 0,0 0 0,-1 0 0,1 0 0,0 0 0,0 0 0,0 0 0,0 1 0,0-1 0,0 0 0,0 0 0,0 0 0,0 0 0,0 0 0,0 0 0,0 0 0,-1 0 0,1 0 0,0 0 0,0 0 0,0 0 0,0 0 0,0 0 0,0 0 0,0 0 0,0 0 0,-1 0 0,1 0 0,0 0 0,0 0 0,0 0 0,0 0 0,0 0 0,0 0 0,0 0 0,0 0 0,-1 0 0,1 0 0,0 0 0,0 0 0,0 0 0,0 0 0,0 0 0,0 0 0,0 0 0,0 0 0,0 0 0,0 0 0,-1 0 0,1 0 0,0-1 0,0 1 0,0 0 0,0 0 0,0 0 0,0 0 0,-27-22 0,23 19 0,-26-23 0,2-2 0,0-1 0,2-2 0,1 0 0,2-1 0,-21-38 0,40 61 0,-1 0 0,1 0 0,1 0 0,0 0 0,0-1 0,1 1 0,-2-16 0,4 22 0,0 1 0,0-1 0,0 0 0,0 0 0,0 0 0,1 0 0,-1 0 0,1 1 0,0-1 0,0 0 0,0 1 0,0-1 0,1 0 0,-1 1 0,1-1 0,-1 1 0,1 0 0,0 0 0,0 0 0,0-1 0,0 2 0,0-1 0,0 0 0,1 0 0,-1 1 0,1-1 0,-1 1 0,1 0 0,4-2 0,2 0 0,1 1 0,-1 0 0,0 1 0,0 0 0,1 0 0,-1 1 0,1 1 0,-1-1 0,0 1 0,1 1 0,-1 0 0,0 0 0,12 5 0,-15-5 0,1 0 0,0 1 0,-1 0 0,0 0 0,0 1 0,0 0 0,0 0 0,-1 0 0,1 1 0,-1 0 0,0 0 0,-1 0 0,1 0 0,-1 1 0,0 0 0,0 0 0,-1 0 0,5 9 0,-7-11 0,0 0 0,0 1 0,-1-1 0,1 0 0,-1 0 0,0 0 0,0 0 0,-1 0 0,1 0 0,-1 0 0,0 0 0,0 0 0,0 0 0,0 0 0,-1 0 0,1 0 0,-1 0 0,0-1 0,0 1 0,-1-1 0,1 1 0,-1-1 0,0 0 0,0 0 0,0 0 0,0-1 0,0 1 0,-7 3 0,4-1 0,-1-1 0,1-1 0,-1 1 0,0-1 0,0 0 0,0-1 0,-1 0 0,1 0 0,0 0 0,-1-1 0,0 0 0,1-1 0,-1 0 0,-14-1 0,-12-8-1365,4-4-5461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5.680"/>
    </inkml:context>
    <inkml:brush xml:id="br0">
      <inkml:brushProperty name="width" value="0.05" units="cm"/>
      <inkml:brushProperty name="height" value="0.05" units="cm"/>
    </inkml:brush>
  </inkml:definitions>
  <inkml:trace contextRef="#ctx0" brushRef="#br0">30 202 24575,'0'-14'0,"1"1"0,-1 0 0,-1 0 0,0 0 0,0 0 0,-1 0 0,-1 0 0,-5-15 0,7 26 0,-2-4 0,1 0 0,0-1 0,0 1 0,0-1 0,-1-9 0,3 15 0,0 0 0,0 1 0,0-1 0,0 0 0,0 0 0,0 1 0,1-1 0,-1 0 0,0 1 0,0-1 0,0 0 0,1 0 0,-1 1 0,0-1 0,1 1 0,-1-1 0,1 0 0,-1 1 0,1-1 0,-1 1 0,1-1 0,-1 1 0,2-1 0,-1 0 0,1 1 0,-1-1 0,1 1 0,-1 0 0,1 0 0,-1 0 0,1 0 0,-1 0 0,1 0 0,0 0 0,-1 0 0,1 0 0,-1 1 0,1-1 0,-1 1 0,2 0 0,21 10 0,0 1 0,-1 0 0,0 2 0,-1 1 0,22 19 0,-34-26 0,57 49 0,111 120 0,-114-108 0,102 85 0,-165-154-21,9 9 69,1-2 0,19 12 0,-29-18-110,1 0 0,0 0 0,0 0 0,0 0 0,0 0 0,1-1 0,-1 1 0,0-1 0,0 1 0,0-1 0,1 0 0,-1 0 0,0 0 0,0 0 0,1 0 0,-1 0 0,0-1 0,0 1 0,0-1 0,0 1 0,1-1 0,-1 0 0,2-1 0,7-9-6764</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6.024"/>
    </inkml:context>
    <inkml:brush xml:id="br0">
      <inkml:brushProperty name="width" value="0.05" units="cm"/>
      <inkml:brushProperty name="height" value="0.05" units="cm"/>
    </inkml:brush>
  </inkml:definitions>
  <inkml:trace contextRef="#ctx0" brushRef="#br0">34 162 24575,'-5'0'0,"-6"-5"0,-1-6 0,7-5 0,7-6 0,14 2 0,9-1 0,9-1 0,7-2 0,-2 4-8191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6.382"/>
    </inkml:context>
    <inkml:brush xml:id="br0">
      <inkml:brushProperty name="width" value="0.05" units="cm"/>
      <inkml:brushProperty name="height" value="0.05" units="cm"/>
    </inkml:brush>
  </inkml:definitions>
  <inkml:trace contextRef="#ctx0" brushRef="#br0">12 13 24575,'-4'0'0,"-2"-5"0,4-1 0,8 5 0,8 7 0,5 7 0,4 6 0,4 9 0,6 10 0,6 2 0,2 4 0,3 4 0,-1-2 0,-4-4 0,-8-9-8191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6.726"/>
    </inkml:context>
    <inkml:brush xml:id="br0">
      <inkml:brushProperty name="width" value="0.05" units="cm"/>
      <inkml:brushProperty name="height" value="0.05" units="cm"/>
    </inkml:brush>
  </inkml:definitions>
  <inkml:trace contextRef="#ctx0" brushRef="#br0">156 465 24575,'0'-3'0,"-1"1"0,1 0 0,-1 0 0,0-1 0,1 1 0,-1 0 0,0 0 0,-1 0 0,1 0 0,0 0 0,0 1 0,-1-1 0,1 0 0,-1 1 0,0-1 0,1 0 0,-1 1 0,0 0 0,0 0 0,0-1 0,0 1 0,0 0 0,0 0 0,0 1 0,-3-2 0,0 0 0,1 1 0,-1-1 0,0 1 0,1 0 0,-1 1 0,0-1 0,0 1 0,1 0 0,-1 0 0,0 0 0,-5 1 0,7 0 0,0 0 0,0 0 0,1 0 0,-1 0 0,0 1 0,1-1 0,-1 1 0,1-1 0,0 1 0,-1 0 0,1 0 0,0 0 0,0 0 0,0 0 0,0 1 0,1-1 0,-1 0 0,-1 4 0,1-1 0,0 0 0,1 0 0,0-1 0,0 1 0,0 0 0,0 0 0,1 0 0,0 0 0,0 0 0,1 5 0,1 7 0,2 0 0,0 0 0,1 0 0,0-1 0,10 20 0,-3-10 0,1-1 0,1 0 0,1 0 0,1-2 0,1 0 0,34 35 0,-39-47 0,1 0 0,0 0 0,0-2 0,1 0 0,0 0 0,1-1 0,0-1 0,0 0 0,0-1 0,1-1 0,0 0 0,0-1 0,18 1 0,-9-3 0,1-1 0,-1-1 0,1-2 0,0-1 0,-1 0 0,0-2 0,0-1 0,0-1 0,-1-2 0,0 0 0,0-1 0,-1-1 0,0-1 0,-1-2 0,-1 0 0,28-23 0,-33 22 0,0 0 0,-1 0 0,0-2 0,-2 0 0,0 0 0,0-1 0,-2-1 0,15-32 0,-19 35 0,-1-1 0,-1 1 0,-1-1 0,0 0 0,-1 0 0,-1 0 0,-1-1 0,0 1 0,-1 0 0,-1-1 0,-5-27 0,2 27 0,-1-1 0,0 1 0,-2 0 0,0 1 0,0-1 0,-2 1 0,0 1 0,-1-1 0,-1 2 0,0 0 0,-18-19 0,12 18 0,1 1 0,-2 0 0,0 2 0,-1 0 0,0 1 0,-1 0 0,0 2 0,-41-15 0,38 17 0,-1 2 0,0 0 0,0 1 0,-1 2 0,0 0 0,1 1 0,-1 2 0,0 1 0,1 1 0,-1 0 0,1 2 0,0 1 0,0 1 0,0 1 0,1 1 0,0 1 0,0 1 0,-29 19 0,43-24 0,0 2 0,0-1 0,1 1 0,0 1 0,0-1 0,1 1 0,0 1 0,1-1 0,-1 1 0,2 0 0,-1 1 0,1-1 0,-7 20 0,10-19 0,-1-1 0,2 0 0,-1 1 0,1-1 0,1 1 0,0 0 0,0-1 0,1 1 0,0-1 0,0 1 0,1-1 0,1 0 0,-1 1 0,2-1 0,7 16 0,-1-7 0,1-1 0,0-1 0,1 0 0,1 0 0,0-1 0,1-1 0,1 0 0,0-1 0,1-1 0,0 0 0,20 10 0,-20-12 0,1-2 0,0 1 0,1-2 0,0 0 0,0-2 0,1 0 0,0 0 0,-1-2 0,1 0 0,0-2 0,34 0 0,-40-3-227,0 0-1,0-1 1,-1 0-1,1-1 1,19-8-1,4-7-6598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7.384"/>
    </inkml:context>
    <inkml:brush xml:id="br0">
      <inkml:brushProperty name="width" value="0.05" units="cm"/>
      <inkml:brushProperty name="height" value="0.05" units="cm"/>
    </inkml:brush>
  </inkml:definitions>
  <inkml:trace contextRef="#ctx0" brushRef="#br0">0 141 24575,'6'1'0,"-1"-1"0,1 1 0,-1 1 0,1-1 0,-1 1 0,0 0 0,0 0 0,0 0 0,0 0 0,0 1 0,0 0 0,-1 0 0,0 1 0,1-1 0,6 8 0,5 6 0,-1 1 0,18 28 0,-22-30 0,34 47 0,82 112 0,-123-172 0,-5-6 0,-8-17 0,-17-28 0,15 29 0,-50-92 0,56 100 0,0 0 0,1 0 0,0-1 0,1 1 0,0-1 0,1 1 0,0-1 0,0-16 0,2 26 0,0-1 0,1 0 0,-1 1 0,0-1 0,1 0 0,0 1 0,0-1 0,-1 1 0,2-1 0,-1 1 0,0-1 0,0 1 0,1 0 0,-1 0 0,1 0 0,0-1 0,0 2 0,-1-1 0,1 0 0,4-2 0,-2 1 0,1 1 0,-1 0 0,1 0 0,0 0 0,0 0 0,0 1 0,0 0 0,0 0 0,0 0 0,6 1 0,8 0 0,1 0 0,-1 2 0,0 1 0,32 8 0,-38-8 0,0 1 0,0 1 0,-1 1 0,22 11 0,-28-13 0,0 0 0,-1 0 0,1 0 0,-1 1 0,0 0 0,0 0 0,0 0 0,0 1 0,-1 0 0,6 10 0,-9-14 0,0 0 0,0 1 0,-1-1 0,1 0 0,0 1 0,-1-1 0,0 0 0,1 1 0,-1-1 0,0 1 0,0-1 0,-1 1 0,1-1 0,0 0 0,-1 1 0,1-1 0,-3 4 0,1-1 0,0-1 0,0 0 0,-1 1 0,0-1 0,0-1 0,0 1 0,0 0 0,-6 4 0,2-2 0,0 0 0,-1-1 0,1 0 0,-1 0 0,0-1 0,-1 0 0,1 0 0,-18 4 0,24-7 0,-1-1 0,1 1 0,0-1 0,0 0 0,-1 0 0,1 0 0,0 0 0,-1 0 0,1-1 0,0 1 0,0-1 0,-3 0 0,4 0 0,0 1 0,0-1 0,0 1 0,0-1 0,0 0 0,0 1 0,1-1 0,-1 0 0,0 0 0,1 1 0,-1-1 0,0 0 0,1 0 0,-1 0 0,1 0 0,-1 0 0,1 0 0,-1 0 0,1-1 0,0-1 0,-1 0 0,1 1 0,0-1 0,1 0 0,-1 1 0,0-1 0,1 0 0,0 1 0,-1-1 0,1 1 0,0-1 0,0 1 0,1 0 0,-1-1 0,0 1 0,1 0 0,-1 0 0,1 0 0,3-3 0,32-29 0,1 1 0,2 2 0,48-28 0,-85 57 0,57-34 0,-43 27 0,0 0 0,-1-1 0,0-1 0,-1-1 0,0 0 0,13-15 0,-27 27 0,1-3 0,0 0 0,0 0 0,1 1 0,-1-1 0,1 1 0,0-1 0,0 1 0,5-3 0,-7 5 0,0 0 0,0 0 0,1 0 0,-1 0 0,0 0 0,0 0 0,1 0 0,-1 0 0,0 1 0,0-1 0,0 0 0,0 1 0,1-1 0,-1 1 0,0 0 0,0-1 0,0 1 0,0 0 0,0-1 0,0 1 0,0 0 0,0 0 0,-1 0 0,1 0 0,0 0 0,0 0 0,-1 0 0,2 1 0,36 47 0,75 88 0,-90-114 0,-7-7 0,0 0 0,-1 1 0,-1 0 0,0 2 0,-1-1 0,18 38 0,-30-54 4,0 1-1,0 0 0,0-1 0,0 1 0,0 0 1,-1 0-1,1-1 0,-1 1 0,0 0 1,0 0-1,0 0 0,0-1 0,0 1 1,-1 0-1,1 0 0,-1 0 0,0-1 1,0 1-1,0 0 0,0-1 0,0 1 0,0-1 1,-1 1-1,1-1 0,-1 0 0,0 1 1,0-1-1,0 0 0,0 0 0,0 0 1,0-1-1,0 1 0,-1 0 0,1-1 1,0 0-1,-4 2 0,-6 2-215,0-1 0,0 0 0,0-1-1,0 0 1,-1-1 0,-20 2 0,-13-2-6614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7.714"/>
    </inkml:context>
    <inkml:brush xml:id="br0">
      <inkml:brushProperty name="width" value="0.05" units="cm"/>
      <inkml:brushProperty name="height" value="0.05" units="cm"/>
    </inkml:brush>
  </inkml:definitions>
  <inkml:trace contextRef="#ctx0" brushRef="#br0">1 22 24575,'4'0'0,"3"-5"0,3-1 0,5 0 0,5 1 0,-1 6 0,1 4 0,1 4 0,-2 1-8191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4.620"/>
    </inkml:context>
    <inkml:brush xml:id="br0">
      <inkml:brushProperty name="width" value="0.05" units="cm"/>
      <inkml:brushProperty name="height" value="0.05" units="cm"/>
    </inkml:brush>
  </inkml:definitions>
  <inkml:trace contextRef="#ctx0" brushRef="#br0">1 1 24575,'4'0'0,"7"4"0,6 7 0,5 6 0,3 4 0,6 4 0,4 6 0,-6-1-8191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8.041"/>
    </inkml:context>
    <inkml:brush xml:id="br0">
      <inkml:brushProperty name="width" value="0.05" units="cm"/>
      <inkml:brushProperty name="height" value="0.05" units="cm"/>
    </inkml:brush>
  </inkml:definitions>
  <inkml:trace contextRef="#ctx0" brushRef="#br0">41 48 24575,'-4'-5'0,"-7"-5"0,-1-7 0,2 5 0,6 9 0,9 9 0,9 14 0,11 7 0,5 9 0,3 7 0,5 6 0,1-1 0,-2 1 0,-3 1 0,-6-3 0,-4-5 0,-6-9-8191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8.415"/>
    </inkml:context>
    <inkml:brush xml:id="br0">
      <inkml:brushProperty name="width" value="0.05" units="cm"/>
      <inkml:brushProperty name="height" value="0.05" units="cm"/>
    </inkml:brush>
  </inkml:definitions>
  <inkml:trace contextRef="#ctx0" brushRef="#br0">59 514 24575,'-26'-40'0,"22"34"0,-1 0 0,1 0 0,1 0 0,-1 0 0,1 0 0,0-1 0,-2-8 0,5 15 0,-1 0 0,1-1 0,0 1 0,0-1 0,0 1 0,0-1 0,-1 1 0,1-1 0,0 1 0,0-1 0,0 1 0,0-1 0,0 1 0,0-1 0,1 1 0,-1-1 0,0 1 0,0-1 0,0 1 0,0-1 0,1 1 0,-1-1 0,0 1 0,0-1 0,1 1 0,-1 0 0,0-1 0,1 1 0,-1-1 0,0 1 0,1-1 0,16 3 0,19 16 0,-36-17 0,62 35 0,2-3 0,1-2 0,1-4 0,1-2 0,1-3 0,83 15 0,-136-34 0,0 0 0,1-1 0,0-1 0,-1 0 0,19-2 0,-31 1 0,0 0 0,-1-1 0,1 1 0,-1 0 0,1-1 0,-1 0 0,1 1 0,-1-1 0,1 0 0,-1 0 0,0-1 0,1 1 0,-1 0 0,0-1 0,0 1 0,0-1 0,0 0 0,0 0 0,0 0 0,-1 0 0,1 0 0,0 0 0,-1 0 0,0 0 0,0-1 0,1 1 0,-1-1 0,-1 1 0,1 0 0,0-1 0,-1 0 0,1 1 0,-1-1 0,1 1 0,-1-1 0,0 0 0,0 1 0,-1-1 0,0-3 0,-1-6 0,-1 0 0,0 1 0,0 0 0,-1 0 0,-1 0 0,-9-16 0,-43-61 0,39 62 0,-53-75 0,-146-158 0,217 259 0,0 1 0,0-1 0,0 0 0,0 0 0,0 0 0,-1 0 0,1 0 0,0 0 0,0 0 0,0 0 0,0 0 0,0 0 0,0 0 0,0 0 0,0 0 0,0 0 0,0 0 0,0 0 0,0 0 0,-1 0 0,1 0 0,0 0 0,0 0 0,0 0 0,0 0 0,0 0 0,0 0 0,0 0 0,9 17 0,19 24 0,223 258-1365,-214-262-5461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9.617"/>
    </inkml:context>
    <inkml:brush xml:id="br0">
      <inkml:brushProperty name="width" value="0.05" units="cm"/>
      <inkml:brushProperty name="height" value="0.05" units="cm"/>
    </inkml:brush>
  </inkml:definitions>
  <inkml:trace contextRef="#ctx0" brushRef="#br0">73 1162 24575,'-1'-4'0,"0"1"0,0 0 0,0-1 0,0 1 0,-1 0 0,0-1 0,1 1 0,-1 0 0,0 0 0,0 0 0,-1 1 0,-2-4 0,0 0 0,-1 1 0,1-1 0,-1 1 0,-10-6 0,16 10 0,0 1 0,-1 0 0,1 0 0,0-1 0,0 1 0,0 0 0,0 0 0,-1 0 0,1 0 0,0 0 0,0-1 0,0 1 0,-1 0 0,1 0 0,0 0 0,0 0 0,-1 0 0,1 0 0,0 0 0,0 0 0,-1 0 0,1 0 0,0 0 0,0 0 0,-1 0 0,1 0 0,0 0 0,0 0 0,-1 0 0,1 0 0,0 0 0,0 0 0,-1 0 0,1 0 0,0 0 0,0 1 0,0-1 0,-1 0 0,1 0 0,0 0 0,0 0 0,0 0 0,-1 1 0,1-1 0,0 0 0,3 15 0,13 15 0,-9-19 0,6 9 0,27 32 0,-37-48 0,0 0 0,1 0 0,0-1 0,0 1 0,0-1 0,0 0 0,1 0 0,-1 0 0,1-1 0,0 1 0,0-1 0,0 0 0,10 2 0,-13-4 0,0 0 0,0 0 0,0 0 0,0-1 0,0 1 0,0-1 0,0 1 0,0-1 0,0 0 0,-1 1 0,1-1 0,0 0 0,0 0 0,-1 0 0,1 0 0,0-1 0,-1 1 0,1 0 0,-1-1 0,0 1 0,1-1 0,-1 0 0,0 1 0,0-1 0,0 0 0,0 0 0,0 1 0,0-1 0,-1 0 0,1 0 0,0-2 0,1-4 0,0 0 0,0 1 0,-1-1 0,0 0 0,0 0 0,-1-15 0,-1 11 0,-1 0 0,0 0 0,-1 0 0,-6-14 0,7 20 0,0 1 0,0 0 0,0 0 0,-1 1 0,0-1 0,0 0 0,0 1 0,-1 0 0,1 0 0,-1 0 0,-7-6 0,-10 4 0,20 6 0,1 0 0,-1 0 0,1 0 0,-1 0 0,1 0 0,-1 0 0,1 0 0,-1 0 0,1 1 0,-1-1 0,1 0 0,0 0 0,-1 0 0,1 1 0,-1-1 0,1 0 0,-1 0 0,1 1 0,0-1 0,-1 0 0,1 1 0,0-1 0,-1 0 0,1 1 0,0-1 0,-1 1 0,1-1 0,0 1 0,0-1 0,0 1 0,-1-1 0,1 1 0,0-1 0,0 0 0,0 1 0,0-1 0,0 2 0,0-2 0,0 0 0,0 1 0,0-1 0,0 0 0,0 0 0,0 1 0,0-1 0,0 0 0,0 0 0,1 1 0,-1-1 0,0 0 0,0 0 0,0 1 0,0-1 0,1 0 0,-1 0 0,0 0 0,0 1 0,0-1 0,1 0 0,-1 0 0,0 0 0,0 0 0,1 0 0,-1 0 0,0 1 0,1-1 0,-1 0 0,0 0 0,0 0 0,1 0 0,-1 0 0,0 0 0,0 0 0,1 0 0,-1 0 0,0 0 0,1 0 0,-1 0 0,0 0 0,0-1 0,1 1 0,-1 0 0,0 0 0,0 0 0,1 0 0,-1 0 0,0 0 0,0-1 0,1 1 0,-1 0 0,0 0 0,0-1 0,15-9 0,-8 3 0,0-1 0,0-1 0,-1 1 0,0-1 0,0 0 0,-1 0 0,-1-1 0,1 0 0,-2 0 0,1 0 0,-1 0 0,-1 0 0,0-1 0,0 1 0,-1-1 0,0 1 0,-1-1 0,-1 0 0,1 1 0,-5-20 0,0 6 0,0-1 0,-2 1 0,-1 0 0,-1 1 0,-1 0 0,-1 0 0,-24-35 0,11 33 0,24 25 0,0 0 0,0 0 0,-1 0 0,1 0 0,0-1 0,0 1 0,0 0 0,0 0 0,0 0 0,-1 0 0,1 0 0,0 0 0,0 0 0,0 0 0,-1-1 0,1 1 0,0 0 0,0 0 0,0 0 0,-1 0 0,1 0 0,0 0 0,0 0 0,0 0 0,-1 0 0,1 0 0,0 0 0,0 0 0,0 1 0,-1-1 0,1 0 0,0 0 0,0 0 0,0 0 0,0 0 0,-1 0 0,1 0 0,0 0 0,0 1 0,5 16 0,64 115 0,143 200 0,-196-311 0,-12-18 0,-1 1 0,0 0 0,0 0 0,0 0 0,0 0 0,-1 1 0,1-1 0,2 10 0,-7-10 0,-6-8 0,-7-8 0,14 12 0,-32-27 0,19 17 0,1-1 0,0-1 0,0 0 0,1 0 0,-18-24 0,29 33 0,0 1 0,0 0 0,0 0 0,1-1 0,-1 1 0,1 0 0,-1-1 0,1 1 0,0-1 0,-1 1 0,1 0 0,1-1 0,-1 1 0,0-1 0,1 1 0,-1 0 0,1-1 0,-1 1 0,1 0 0,0-1 0,0 1 0,0 0 0,0 0 0,1 0 0,-1 0 0,1 0 0,-1 0 0,1 0 0,-1 1 0,1-1 0,0 0 0,4-1 0,4-6 0,1 2 0,0-1 0,0 1 0,20-8 0,54-21 0,-49 23 0,-1-2 0,0-1 0,-1-2 0,-1-2 0,37-28 0,-66 45 0,-1 0 0,1 0 0,-1-1 0,0 1 0,1-1 0,-2 0 0,1 0 0,0 0 0,-1-1 0,0 1 0,0-1 0,0 1 0,-1-1 0,1 1 0,-1-1 0,1-5 0,-2 7 0,0 0 0,-1-1 0,1 1 0,-1 0 0,1 0 0,-1 0 0,0 0 0,0-1 0,-1 1 0,1 1 0,-1-1 0,1 0 0,-1 0 0,0 1 0,0-1 0,0 0 0,0 1 0,0 0 0,-1 0 0,1 0 0,-1 0 0,1 0 0,-1 0 0,-5-2 0,1 0 0,0 1 0,0 0 0,0 0 0,-1 1 0,1 0 0,-1 0 0,0 1 0,1 0 0,-1 0 0,0 1 0,0 0 0,0 0 0,1 1 0,-1 0 0,0 0 0,0 1 0,1 0 0,-1 0 0,1 1 0,-9 4 0,12-5 0,-1 0 0,1 1 0,0 0 0,0 0 0,0 0 0,0 1 0,0-1 0,1 1 0,-1 0 0,1 0 0,0 0 0,0 0 0,1 0 0,-1 1 0,1-1 0,0 1 0,0 0 0,1 0 0,-1 0 0,1 0 0,0 0 0,0 0 0,1 0 0,-1 0 0,1 0 0,0 0 0,1 0 0,-1 0 0,1 0 0,0 0 0,3 8 0,-1-4 0,1-1 0,0 0 0,0 0 0,1 0 0,0 0 0,0-1 0,1 0 0,0 0 0,0 0 0,0-1 0,1 0 0,0 0 0,0-1 0,1 0 0,0 0 0,-1-1 0,2 0 0,-1 0 0,0-1 0,15 5 0,-19-8 0,0 0 0,0 1 0,-1-1 0,1 0 0,0-1 0,0 1 0,-1-1 0,1 0 0,0 1 0,-1-2 0,1 1 0,-1 0 0,1-1 0,-1 1 0,0-1 0,0 0 0,1 0 0,-1-1 0,-1 1 0,1-1 0,0 1 0,0-1 0,-1 0 0,0 0 0,1 0 0,-1 0 0,2-6 0,3-4 0,0-1 0,-1 0 0,-1 0 0,0 0 0,3-22 0,-8 35 0,0 0 0,0 0 0,1 0 0,-1-1 0,0 1 0,1 0 0,-1 0 0,1 0 0,-1 0 0,1 0 0,-1 0 0,1 0 0,0 0 0,0 0 0,-1 0 0,1 0 0,0 0 0,0 1 0,1-2 0,-1 2 0,0 0 0,0 0 0,-1-1 0,1 1 0,0 0 0,0 0 0,0 0 0,0 1 0,-1-1 0,1 0 0,0 0 0,0 0 0,0 1 0,-1-1 0,1 0 0,0 1 0,0-1 0,-1 0 0,1 1 0,0-1 0,0 2 0,6 4 0,0 1 0,-1 0 0,1 0 0,4 9 0,1-2 0,-5-5 0,10 11 0,37 33 0,-49-49 0,0 0 0,0 0 0,0 0 0,1-1 0,0 0 0,0 0 0,0 0 0,0-1 0,0 0 0,0 0 0,1 0 0,-1-1 0,8 1 0,-11-2 0,0-1 0,0 1 0,1-1 0,-1 0 0,0 0 0,0 0 0,0 0 0,0 0 0,0-1 0,0 0 0,0 1 0,-1-1 0,1 0 0,0 0 0,-1-1 0,0 1 0,1 0 0,-1-1 0,0 1 0,0-1 0,-1 0 0,4-5 0,0-3 0,1 0 0,-2 0 0,1 0 0,4-23 0,-5 11 0,-1-1 0,-2 0 0,0 1 0,-1-1 0,-2 0 0,0 1 0,-1-1 0,-2 1 0,-12-39 0,4 22 0,-2 1 0,-2 1 0,-2 0 0,-39-59 0,39 70 0,-33-37 0,45 55 0,-2 1 0,1 0 0,-1 1 0,0 0 0,0 0 0,-1 1 0,-17-9 0,26 15 0,0-1 0,0 1 0,0-1 0,1 1 0,-1 0 0,0 0 0,0 0 0,0-1 0,0 1 0,1 0 0,-1 0 0,0 0 0,0 0 0,0 0 0,0 0 0,1 1 0,-1-1 0,0 0 0,-1 1 0,2-1 0,-1 0 0,1 1 0,0-1 0,-1 1 0,1-1 0,0 1 0,-1-1 0,1 0 0,0 1 0,0-1 0,-1 1 0,1 0 0,0-1 0,0 1 0,0-1 0,0 1 0,0-1 0,0 1 0,0-1 0,0 1 0,0 0 0,9 33 0,5-7 0,0-1 0,2-1 0,34 44 0,69 65 0,-105-120 0,224 228-109,-163-167-1147,-51-51-5570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29.959"/>
    </inkml:context>
    <inkml:brush xml:id="br0">
      <inkml:brushProperty name="width" value="0.05" units="cm"/>
      <inkml:brushProperty name="height" value="0.05" units="cm"/>
    </inkml:brush>
  </inkml:definitions>
  <inkml:trace contextRef="#ctx0" brushRef="#br0">13 120 24575,'-13'-3'0,"23"-3"0,42-13 0,-25 10 0,133-69 0,-158 77 0,0 1 0,0-1 0,0 0 0,1 1 0,-1-1 0,0 1 0,0 0 0,1 0 0,-1 0 0,0 0 0,1 0 0,-1 1 0,0-1 0,0 0 0,1 1 0,-1 0 0,0 0 0,0-1 0,0 1 0,0 1 0,0-1 0,0 0 0,0 0 0,0 1 0,0-1 0,-1 1 0,1-1 0,-1 1 0,1 0 0,-1 0 0,2 2 0,5 9 0,0 0 0,-1 0 0,11 28 0,-3-5 0,0-12-1365,-1-5-5461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0.316"/>
    </inkml:context>
    <inkml:brush xml:id="br0">
      <inkml:brushProperty name="width" value="0.05" units="cm"/>
      <inkml:brushProperty name="height" value="0.05" units="cm"/>
    </inkml:brush>
  </inkml:definitions>
  <inkml:trace contextRef="#ctx0" brushRef="#br0">34 34 24575,'0'-5'0,"-5"-5"0,-6-2 0,-1 6 0,6 8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0.674"/>
    </inkml:context>
    <inkml:brush xml:id="br0">
      <inkml:brushProperty name="width" value="0.05" units="cm"/>
      <inkml:brushProperty name="height" value="0.05" units="cm"/>
    </inkml:brush>
  </inkml:definitions>
  <inkml:trace contextRef="#ctx0" brushRef="#br0">0 70 24575,'2'12'0,"0"1"0,1-1 0,0 0 0,1 0 0,0 0 0,1 0 0,11 21 0,5 12 0,-16-32 0,1 0 0,0-1 0,0 0 0,15 21 0,-19-31 0,-1 0 0,0 0 0,1-1 0,0 1 0,-1 0 0,1 0 0,0-1 0,0 1 0,0-1 0,0 0 0,0 1 0,0-1 0,1 0 0,-1 0 0,0-1 0,0 1 0,1 0 0,-1-1 0,1 1 0,-1-1 0,0 0 0,1 0 0,-1 0 0,1 0 0,-1 0 0,1 0 0,-1-1 0,0 1 0,1-1 0,-1 0 0,0 0 0,1 0 0,-1 0 0,0 0 0,3-2 0,-1 0 0,-1-1 0,1 1 0,-1-1 0,0 1 0,0-1 0,0 0 0,-1-1 0,1 1 0,-1 0 0,0-1 0,0 1 0,-1-1 0,1 1 0,-1-1 0,0 0 0,0 0 0,-1 1 0,1-1 0,-1-9 0,0 2 0,-1 1 0,0 0 0,0-1 0,-1 1 0,0 0 0,-1 0 0,-6-16 0,6 22 0,1-1 0,-1 1 0,0-1 0,-1 1 0,1 0 0,-1 1 0,0-1 0,0 1 0,-6-6 0,7 8 0,0 0 0,0 1 0,0-1 0,0 0 0,0 1 0,0 0 0,0-1 0,-1 1 0,1 1 0,-1-1 0,1 0 0,0 1 0,-1 0 0,1 0 0,-1 0 0,1 0 0,-5 1 0,8-1 0,0 0 0,0 0 0,0 0 0,-1 0 0,1 0 0,0 0 0,0 1 0,0-1 0,0 0 0,-1 0 0,1 0 0,0 0 0,0 0 0,0 0 0,-1 0 0,1 0 0,0 0 0,0 0 0,0 0 0,0 0 0,-1 0 0,1 0 0,0 0 0,0 0 0,0 0 0,-1 0 0,1-1 0,0 1 0,0 0 0,0 0 0,0 0 0,-1 0 0,1 0 0,0 0 0,0 0 0,0-1 0,0 1 0,0 0 0,0 0 0,0 0 0,-1 0 0,1-1 0,0 1 0,0 0 0,0 0 0,0 0 0,0 0 0,0-1 0,0 1 0,0 0 0,0 0 0,0 0 0,0-1 0,0 1 0,0 0 0,0 0 0,0-1 0,10-12 0,18-11 0,-25 21 0,1 1 0,-1 0 0,1 0 0,-1 0 0,1 1 0,0-1 0,0 1 0,0 0 0,0 0 0,0 0 0,0 1 0,0-1 0,0 1 0,0 0 0,0 0 0,0 0 0,0 1 0,0 0 0,0-1 0,0 1 0,0 1 0,0-1 0,0 0 0,0 1 0,-1 0 0,7 4 0,6 5 0,0 1 0,-1 1 0,-1 0 0,19 21 0,-15-14 0,37 36-1365,-31-31-5461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3.219"/>
    </inkml:context>
    <inkml:brush xml:id="br0">
      <inkml:brushProperty name="width" value="0.05" units="cm"/>
      <inkml:brushProperty name="height" value="0.05" units="cm"/>
    </inkml:brush>
  </inkml:definitions>
  <inkml:trace contextRef="#ctx0" brushRef="#br0">17 134 24575,'0'-24'0,"1"16"0,0-1 0,-1 1 0,0-1 0,0 1 0,-1 0 0,-1-1 0,1 1 0,-1 0 0,0 0 0,-1-1 0,-4-8 0,17 67 0,50 106 0,68 279 0,-110-340-1365,-12-77-5461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3.589"/>
    </inkml:context>
    <inkml:brush xml:id="br0">
      <inkml:brushProperty name="width" value="0.05" units="cm"/>
      <inkml:brushProperty name="height" value="0.05" units="cm"/>
    </inkml:brush>
  </inkml:definitions>
  <inkml:trace contextRef="#ctx0" brushRef="#br0">394 11 24575,'9'-3'0,"12"-4"0,-16 8 0,-9 6 0,-9 8 0,-1-1 0,-30 23 0,13-11 0,-72 59 0,-116 71 0,242-168 0,0 0 0,1 1 0,0 2 0,1 0 0,40-8 0,-55 16 0,0-1 0,1 2 0,-1 0 0,0 0 0,0 1 0,0 0 0,0 1 0,0 0 0,0 0 0,0 1 0,-1 1 0,1-1 0,-1 2 0,0-1 0,14 11 0,7 6 0,-2 1 0,0 1 0,24 29 0,-51-51 0,4 4-151,1 0-1,-1 0 0,1-1 0,0 0 1,0 0-1,1 0 0,-1-1 1,13 5-1,2-2-6674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4.510"/>
    </inkml:context>
    <inkml:brush xml:id="br0">
      <inkml:brushProperty name="width" value="0.05" units="cm"/>
      <inkml:brushProperty name="height" value="0.05" units="cm"/>
    </inkml:brush>
  </inkml:definitions>
  <inkml:trace contextRef="#ctx0" brushRef="#br0">136 292 24575,'0'-2'0,"-1"1"0,1 0 0,-1 0 0,1 0 0,-1 1 0,0-1 0,1 0 0,-1 0 0,0 0 0,1 0 0,-1 0 0,0 1 0,0-1 0,0 0 0,-1 0 0,-6-7 0,8 8 0,0 0 0,0 0 0,0-1 0,0 1 0,0 0 0,0 0 0,0 0 0,0-1 0,0 1 0,1 0 0,-1 0 0,0 0 0,0-1 0,0 1 0,0 0 0,1 0 0,-1 0 0,0 0 0,0-1 0,0 1 0,1 0 0,-1 0 0,0 0 0,0 0 0,0 0 0,1 0 0,-1 0 0,0 0 0,0 0 0,1 0 0,-1 0 0,0 0 0,0 0 0,1 0 0,-1 0 0,0 0 0,0 0 0,1 0 0,-1 0 0,0 0 0,46-5 0,-19 2 0,-1 0 0,1-2 0,40-12 0,-61 14 0,1 1 0,-1-1 0,0 0 0,0 0 0,0-1 0,0 0 0,-1 0 0,11-9 0,-15 12 0,-1 0 0,1 0 0,0 0 0,0-1 0,0 1 0,-1 0 0,1 0 0,-1 0 0,1-1 0,-1 1 0,1 0 0,-1-1 0,0 1 0,0 0 0,0-1 0,0 1 0,0-1 0,0 1 0,0-3 0,-1 2 0,0 0 0,0 0 0,0 0 0,0 0 0,0 0 0,-1 0 0,1 0 0,-1 0 0,1 0 0,-1 1 0,0-1 0,0 1 0,0-1 0,0 1 0,-3-2 0,-6-3 0,-1 1 0,1 0 0,-1 0 0,0 2 0,0-1 0,0 2 0,-21-3 0,15 3 0,0 1 0,0 1 0,0 0 0,-32 6 0,43-5 0,0 1 0,0 0 0,0 0 0,1 1 0,-1-1 0,1 1 0,0 1 0,0-1 0,0 1 0,0 0 0,0 1 0,1-1 0,0 1 0,-6 7 0,8-7 0,0-1 0,0 1 0,0 0 0,1 0 0,0 0 0,0 0 0,0 0 0,0 0 0,1 1 0,0-1 0,0 0 0,1 1 0,-1-1 0,1 1 0,0-1 0,1 1 0,-1-1 0,4 11 0,-2-6 0,1 1 0,1 0 0,0-1 0,0 1 0,1-1 0,1 0 0,0-1 0,0 0 0,0 0 0,1 0 0,1 0 0,0-1 0,8 7 0,-8-9 0,-1-1 0,1 0 0,-1 0 0,2-1 0,-1 0 0,0 0 0,1-1 0,-1 0 0,1 0 0,0-1 0,0 0 0,0-1 0,0 0 0,0-1 0,1 1 0,11-3 0,2-1 0,0-1 0,-1-1 0,1-1 0,-1-1 0,0-1 0,0-1 0,38-23 0,-43 22 0,0-1 0,-1-1 0,-1-1 0,0 0 0,0-1 0,-1-1 0,-1 0 0,-1 0 0,17-28 0,-26 38 0,0 0 0,0-1 0,-1 1 0,0-1 0,0 0 0,0 0 0,-1 0 0,0 0 0,0 0 0,-1 0 0,1 0 0,-1 0 0,-1 0 0,1 0 0,-3-11 0,1 10 0,-1-1 0,0 1 0,0 0 0,-1 0 0,0 0 0,0 0 0,0 0 0,-1 1 0,0 0 0,0 0 0,-9-8 0,13 13 0,0 0 0,0 0 0,0 0 0,0 0 0,-1 0 0,1 0 0,0 0 0,0 0 0,0 1 0,-1-1 0,1 0 0,-1 1 0,1-1 0,0 1 0,-1-1 0,1 1 0,-1 0 0,1-1 0,-3 1 0,3 1 0,1-1 0,-1 1 0,0-1 0,1 1 0,-1-1 0,1 1 0,-1 0 0,1-1 0,-1 1 0,1 0 0,0-1 0,-1 1 0,1 0 0,0-1 0,-1 1 0,1 0 0,0 0 0,0 0 0,0-1 0,0 1 0,0 0 0,0 0 0,0 0 0,0 1 0,0 6 0,1 0 0,0 1 0,1-1 0,0 0 0,3 10 0,1-3 0,1 0 0,0 0 0,1-1 0,0 0 0,1-1 0,1 1 0,0-2 0,1 0 0,14 13 0,-20-20 0,1 0 0,-1-1 0,1 0 0,0-1 0,0 1 0,1-1 0,-1 0 0,1-1 0,-1 1 0,1-1 0,0-1 0,0 1 0,0-1 0,0 0 0,0-1 0,0 0 0,0 0 0,0 0 0,0-1 0,0 0 0,0 0 0,0-1 0,9-3 0,-9 2 0,1 0 0,-1-1 0,0 0 0,0 0 0,-1 0 0,1-1 0,-1 0 0,0 0 0,0-1 0,-1 0 0,1 0 0,-1 0 0,-1 0 0,1-1 0,-1 0 0,0 0 0,-1 0 0,4-11 0,-2 3 0,0-1 0,-2 0 0,0 0 0,-1 0 0,0 0 0,-2 0 0,0 0 0,-2-17 0,6 55 0,1 0 0,1-1 0,1 1 0,12 25 0,47 97 0,-24-62 0,-20-41 0,-1 0 0,-2 2 0,-2 0 0,16 64 0,-32-103 0,0 0 0,0 1 0,-1-1 0,1 0 0,-1 1 0,0-1 0,-1 1 0,1-1 0,-1 0 0,1 1 0,-1-1 0,-1 0 0,1 0 0,-1 1 0,1-1 0,-1 0 0,0-1 0,-1 1 0,1 0 0,-6 6 0,4-7 0,0 0 0,1 0 0,-2 0 0,1-1 0,0 0 0,-1 1 0,1-2 0,-1 1 0,1 0 0,-1-1 0,0 0 0,0 0 0,1 0 0,-1-1 0,0 0 0,0 0 0,0 0 0,-9-2 0,-11-2 0,0-2 0,1 0 0,0-2 0,0-1 0,0 0 0,1-2 0,1-1 0,0-1 0,0 0 0,1-2 0,1-1 0,1 0 0,-22-24 0,36 36 0,1-1 0,0 0 0,1 0 0,-1 0 0,1 0 0,0-1 0,0 1 0,0-1 0,1 0 0,0 0 0,-2-9 0,3 12 0,1-1 0,0 1 0,0-1 0,0 1 0,0-1 0,1 1 0,-1-1 0,1 1 0,0 0 0,0-1 0,0 1 0,1 0 0,-1 0 0,1 0 0,0 0 0,0 0 0,0 0 0,0 0 0,0 0 0,0 1 0,1-1 0,3-2 0,6-4 12,0 0 0,1 0 0,0 1-1,0 1 1,20-8 0,74-23-509,-70 26-442,3-1-5887</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4.927"/>
    </inkml:context>
    <inkml:brush xml:id="br0">
      <inkml:brushProperty name="width" value="0.05" units="cm"/>
      <inkml:brushProperty name="height" value="0.05" units="cm"/>
    </inkml:brush>
  </inkml:definitions>
  <inkml:trace contextRef="#ctx0" brushRef="#br0">55 79 24575,'0'-5'0,"0"4"0,-5 1 0,-5-3 0,-2-7 0,1-5 0,3-6 0,3 6 0,1 6-8191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6.597"/>
    </inkml:context>
    <inkml:brush xml:id="br0">
      <inkml:brushProperty name="width" value="0.05" units="cm"/>
      <inkml:brushProperty name="height" value="0.05" units="cm"/>
    </inkml:brush>
  </inkml:definitions>
  <inkml:trace contextRef="#ctx0" brushRef="#br0">147 246 24575,'0'-14'0,"0"-15"0,1 0 0,5-32 0,-5 54 0,0 1 0,0 0 0,1 0 0,0 0 0,0 0 0,0 0 0,1 0 0,-1 1 0,2-1 0,-1 1 0,0 0 0,1-1 0,0 2 0,1-1 0,8-8 0,-10 11 0,-1 1 0,0-1 0,1 1 0,-1-1 0,1 1 0,0 0 0,-1 0 0,1 0 0,0 1 0,-1-1 0,1 0 0,0 1 0,0 0 0,0 0 0,0 0 0,-1 0 0,1 0 0,0 0 0,0 1 0,0 0 0,-1-1 0,1 1 0,0 0 0,-1 0 0,1 0 0,-1 1 0,1-1 0,-1 1 0,1-1 0,-1 1 0,0 0 0,0 0 0,4 4 0,-2 0 0,1-1 0,-1 1 0,0 0 0,-1 0 0,1 1 0,-1-1 0,-1 1 0,1 0 0,-1-1 0,0 1 0,0 0 0,0 12 0,-2-6 0,0-1 0,-1 1 0,0 0 0,-1-1 0,-1 0 0,0 1 0,0-1 0,-1 0 0,-1 0 0,0-1 0,-1 1 0,0-1 0,-1-1 0,0 1 0,0-1 0,-1 0 0,-12 11 0,1-3 0,-1 0 0,0-1 0,-1-1 0,-2-1 0,1-1 0,-1-1 0,-32 13 0,53-25 0,-1 0 0,0 0 0,1 0 0,-1 0 0,0-1 0,0 1 0,1-1 0,-1 0 0,0 0 0,0 0 0,0 0 0,-2-1 0,4 1 0,1 0 0,-1 0 0,1 0 0,-1 0 0,1-1 0,0 1 0,-1 0 0,1 0 0,-1 0 0,1-1 0,0 1 0,-1 0 0,1-1 0,0 1 0,-1 0 0,1-1 0,0 1 0,0-1 0,-1 1 0,1 0 0,0-1 0,0 1 0,0-1 0,0 1 0,-1-1 0,1 1 0,0-1 0,0-1 0,0 1 0,1-1 0,-1 1 0,0-1 0,1 1 0,-1-1 0,1 1 0,0 0 0,-1-1 0,1 1 0,0 0 0,0-1 0,1 0 0,2-4 0,2 0 0,-1 0 0,0 1 0,1 0 0,0 0 0,0 1 0,1-1 0,-1 1 0,1 1 0,0-1 0,0 1 0,0 0 0,0 1 0,1 0 0,-1 0 0,1 0 0,-1 1 0,1 0 0,0 1 0,14 0 0,-13 1 0,0-1 0,0 1 0,0 1 0,0 0 0,-1 0 0,1 1 0,0 0 0,-1 0 0,0 1 0,1 0 0,-2 1 0,1 0 0,0 0 0,-1 0 0,0 1 0,0 0 0,8 10 0,-12-12-170,-1 0-1,1 0 0,-1 0 1,0 0-1,0 0 0,-1 1 1,2 5-1,1 10-6655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5.353"/>
    </inkml:context>
    <inkml:brush xml:id="br0">
      <inkml:brushProperty name="width" value="0.05" units="cm"/>
      <inkml:brushProperty name="height" value="0.05" units="cm"/>
    </inkml:brush>
  </inkml:definitions>
  <inkml:trace contextRef="#ctx0" brushRef="#br0">0 28 24575,'0'5'0,"5"1"0,-4 0 0,-1-6 0,-1-8 0,4-2 0,7 0 0,6 2 0,4 3 0,0 1-8191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5.877"/>
    </inkml:context>
    <inkml:brush xml:id="br0">
      <inkml:brushProperty name="width" value="0.05" units="cm"/>
      <inkml:brushProperty name="height" value="0.05" units="cm"/>
    </inkml:brush>
  </inkml:definitions>
  <inkml:trace contextRef="#ctx0" brushRef="#br0">29 119 24575,'-23'-28'0,"18"17"0,18 18 0,46 42 0,-3 3 0,51 59 0,-70-65 0,-27-33 0,1 0 0,0 0 0,17 14 0,-27-26 0,0 0 0,0 0 0,0 0 0,1 0 0,-1 0 0,0 0 0,0 0 0,1-1 0,-1 1 0,1-1 0,-1 1 0,1-1 0,-1 1 0,1-1 0,-1 0 0,1 0 0,-1 0 0,1 0 0,1 0 0,-2 0 0,0-1 0,0 1 0,0-1 0,0 1 0,0-1 0,0 0 0,-1 1 0,1-1 0,0 0 0,0 0 0,0 1 0,-1-1 0,1 0 0,0 0 0,-1 0 0,1 0 0,-1 0 0,1 0 0,0-2 0,1-6 0,0-1 0,0 1 0,-1-1 0,1-16 0,-1 14 0,-1 9 0,5-69 0,24-122 0,-14 155 120,-15 37-182,1 1 0,0 0 0,0-1 0,0 1 1,0 0-1,0 0 0,0 0 0,0-1 0,1 1 0,-1 1 0,0-1 0,1 0 1,-1 0-1,0 0 0,1 1 0,-1-1 0,1 1 0,-1-1 0,1 1 0,0-1 1,-1 1-1,1 0 0,1 0 0,16 3-6764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6.669"/>
    </inkml:context>
    <inkml:brush xml:id="br0">
      <inkml:brushProperty name="width" value="0.05" units="cm"/>
      <inkml:brushProperty name="height" value="0.05" units="cm"/>
    </inkml:brush>
  </inkml:definitions>
  <inkml:trace contextRef="#ctx0" brushRef="#br0">250 750 24575,'1'-6'0,"0"0"0,0 0 0,1 0 0,0 0 0,0 0 0,0 1 0,1-1 0,5-8 0,-4 7 0,-1 0 0,1 0 0,-1 0 0,2-9 0,-4 12 0,0 1 0,-1-1 0,1 0 0,-1 1 0,0-1 0,0 1 0,0-1 0,0 0 0,0 1 0,-1-1 0,0 1 0,0-1 0,0 1 0,0-1 0,0 1 0,-1-1 0,1 1 0,-1 0 0,0 0 0,0 0 0,0 0 0,-1 0 0,1 0 0,-1 1 0,1-1 0,-1 1 0,0 0 0,0 0 0,0 0 0,0 0 0,0 0 0,0 1 0,-1-1 0,1 1 0,-1 0 0,-4-1 0,1 0 0,0 1 0,0 0 0,1 0 0,-1 1 0,0-1 0,0 2 0,0-1 0,0 1 0,0 0 0,0 1 0,1-1 0,-1 1 0,0 1 0,1-1 0,0 1 0,-1 0 0,1 0 0,-9 8 0,7-3 0,-1 0 0,1 1 0,1 1 0,0-1 0,0 1 0,1 1 0,0-1 0,1 1 0,0 0 0,1 0 0,-5 18 0,6-22 0,2 0 0,-1 0 0,1 0 0,0 0 0,0 0 0,1 0 0,0 0 0,0 0 0,1 0 0,0 0 0,0 0 0,0 0 0,1 0 0,0-1 0,1 1 0,-1 0 0,1-1 0,1 0 0,-1 0 0,8 10 0,-8-12 0,1-1 0,0 1 0,0-1 0,0 0 0,0 0 0,0 0 0,1-1 0,0 1 0,-1-1 0,1 0 0,0-1 0,0 1 0,0-1 0,0 0 0,0 0 0,0 0 0,0-1 0,0 0 0,0 0 0,1 0 0,-1-1 0,0 1 0,0-1 0,0 0 0,0-1 0,0 1 0,7-4 0,-3 1 0,0-1 0,-1 0 0,1 0 0,-1 0 0,0-1 0,-1-1 0,1 1 0,-1-1 0,0 0 0,-1-1 0,0 0 0,0 0 0,7-12 0,6-26 0,-19 46 0,1-1 0,-1 1 0,0 0 0,0 0 0,0-1 0,1 1 0,-1 0 0,0 0 0,0 0 0,1-1 0,-1 1 0,0 0 0,1 0 0,-1 0 0,0 0 0,1-1 0,-1 1 0,0 0 0,1 0 0,-1 0 0,0 0 0,1 0 0,-1 0 0,0 0 0,1 0 0,-1 0 0,0 0 0,1 0 0,-1 0 0,0 1 0,1-1 0,-1 0 0,0 0 0,1 0 0,-1 0 0,0 0 0,1 1 0,-1-1 0,0 0 0,0 0 0,1 1 0,-1-1 0,0 0 0,0 0 0,0 1 0,1-1 0,-1 0 0,0 0 0,0 1 0,0-1 0,1 1 0,16 22 0,-11-15 0,-2-3 0,0 0 0,0-1 0,1 1 0,-1-1 0,1 0 0,0 0 0,1-1 0,-1 1 0,1-1 0,-1 0 0,1-1 0,0 1 0,0-1 0,0-1 0,0 1 0,0-1 0,1 0 0,-1 0 0,0-1 0,1 1 0,11-2 0,-9-1 0,0 0 0,1-1 0,-1 1 0,-1-2 0,1 1 0,0-1 0,-1-1 0,0 0 0,0 0 0,0 0 0,0-1 0,-1 0 0,0 0 0,7-10 0,-3 3 0,-1-1 0,0-1 0,-1 0 0,0 0 0,-2-1 0,0 0 0,0 0 0,-2 0 0,0-1 0,3-21 0,-2 6 0,-2-1 0,-1 0 0,-2 0 0,-4-48 0,-1 46 0,0 1 0,-2-1 0,-2 2 0,-1-1 0,-1 1 0,-28-59 0,35 88 0,0-1 0,1 1 0,-2-1 0,1 1 0,-1 0 0,1 1 0,-1-1 0,0 0 0,0 1 0,-1 0 0,-5-3 0,9 5 0,0 1 0,0-1 0,-1 1 0,1-1 0,0 1 0,0 0 0,-1-1 0,1 1 0,0 0 0,-1 0 0,1 0 0,0 0 0,-1 0 0,1 0 0,0 1 0,0-1 0,-1 0 0,1 1 0,-2 0 0,1 0 0,0 1 0,1-1 0,-1 0 0,1 1 0,-1 0 0,1-1 0,0 1 0,0 0 0,-1 0 0,1-1 0,0 1 0,1 0 0,-1 0 0,0 0 0,0 0 0,0 3 0,-3 14 0,1 0 0,0 1 0,1-1 0,1 1 0,3 31 0,1-16 0,2-1 0,12 46 0,-11-58 14,1-1-1,1 1 0,1-2 0,1 1 1,1-1-1,0-1 0,2 0 1,20 24-1,-25-33-100,1-1-1,1 0 1,-1 0 0,1-1-1,1-1 1,-1 1 0,1-2-1,1 1 1,-1-2-1,1 1 1,0-2 0,0 0-1,0 0 1,1-1 0,-1 0-1,15 0 1,-3-2-6739</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7.651"/>
    </inkml:context>
    <inkml:brush xml:id="br0">
      <inkml:brushProperty name="width" value="0.05" units="cm"/>
      <inkml:brushProperty name="height" value="0.05" units="cm"/>
    </inkml:brush>
  </inkml:definitions>
  <inkml:trace contextRef="#ctx0" brushRef="#br0">40 115 24575,'0'-5'0,"0"-5"0,-5-7 0,-1-5 0,0-3 0,-3 3 0,-1 9 0,6 12 0,9 11 0,8 13 0,7 11 0,-1 10 0,1 7 0,3 8 0,-4 3 0,-4 6 0,-6-10-8191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8.490"/>
    </inkml:context>
    <inkml:brush xml:id="br0">
      <inkml:brushProperty name="width" value="0.05" units="cm"/>
      <inkml:brushProperty name="height" value="0.05" units="cm"/>
    </inkml:brush>
  </inkml:definitions>
  <inkml:trace contextRef="#ctx0" brushRef="#br0">53 94 24575,'-8'-10'0,"0"0"0,0-1 0,1 0 0,1-1 0,-10-23 0,17 30 0,7 10 0,9 10 0,9 15-124,-1 1 0,-2 2 0,-1 0 0,-2 1 0,-1 1 0,-2 1-1,-1 0 1,-2 2 0,-2-1 0,10 51 0,-18-62-6702</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8.830"/>
    </inkml:context>
    <inkml:brush xml:id="br0">
      <inkml:brushProperty name="width" value="0.05" units="cm"/>
      <inkml:brushProperty name="height" value="0.05" units="cm"/>
    </inkml:brush>
  </inkml:definitions>
  <inkml:trace contextRef="#ctx0" brushRef="#br0">55 123 24575,'18'-41'0,"-12"27"0,1 0 0,0 0 0,11-16 0,-18 29 0,0 1 0,1-1 0,-1 1 0,0-1 0,1 1 0,-1-1 0,0 1 0,1-1 0,-1 1 0,1-1 0,-1 1 0,1 0 0,-1-1 0,1 1 0,-1-1 0,1 1 0,-1 0 0,1 0 0,-1-1 0,1 1 0,0 0 0,-1 0 0,1 0 0,-1 0 0,1 0 0,0 0 0,0 0 0,0 0 0,-1 1 0,1-1 0,-1 1 0,1-1 0,-1 1 0,1 0 0,-1-1 0,1 1 0,-1 0 0,0-1 0,1 1 0,-1 0 0,0 0 0,0-1 0,0 1 0,1 0 0,-1 1 0,0 40 0,-6-7 0,-1 0 0,-3-1 0,0 0 0,-2 0 0,-1-1 0,-2-1 0,-23 37 0,27-58 0,4-12 0,6 0 0,1-1 0,-1 1 0,1 0 0,0-1 0,0 1 0,-1 0 0,1-1 0,0 1 0,0-1 0,0 1 0,0 0 0,1-1 0,-1 1 0,0 0 0,0-1 0,2-1 0,-1-1 0,0-1 0,1 1 0,0 0 0,0 0 0,0 1 0,0-1 0,1 0 0,0 1 0,-1-1 0,1 1 0,0 0 0,1 0 0,-1 0 0,0 0 0,1 0 0,0 1 0,6-4 0,-7 5 0,1 0 0,-1 0 0,1 0 0,-1 0 0,1 1 0,0-1 0,-1 1 0,1 0 0,0 0 0,-1 0 0,1 1 0,0-1 0,-1 1 0,1 0 0,-1 0 0,1 0 0,-1 0 0,1 1 0,-1-1 0,0 1 0,6 4 0,4 4 0,-1 1 0,0 0 0,-1 0 0,10 14 0,-10-12 0,1 0 0,0 0 0,20 15 0,-7-10-1365,-3-4-5461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9.221"/>
    </inkml:context>
    <inkml:brush xml:id="br0">
      <inkml:brushProperty name="width" value="0.05" units="cm"/>
      <inkml:brushProperty name="height" value="0.05" units="cm"/>
    </inkml:brush>
  </inkml:definitions>
  <inkml:trace contextRef="#ctx0" brushRef="#br0">85 240 24575,'-5'-19'0,"2"4"0,3 14 0,1 0 0,0 0 0,-1 0 0,1 0 0,0 0 0,0 0 0,-1 0 0,1 1 0,0-1 0,0 0 0,0 0 0,0 1 0,0-1 0,0 1 0,1-1 0,1 0 0,8-5 0,0 0 0,0-1 0,0 0 0,-1-1 0,0 0 0,0 0 0,13-16 0,-21 21 0,0 1 0,0-1 0,0 1 0,-1-1 0,1 0 0,-1 0 0,0 0 0,0 0 0,0 0 0,0 0 0,0 0 0,-1 0 0,1 0 0,-1 0 0,0-4 0,-1 4 0,1 0 0,-1 0 0,0 0 0,0 0 0,-1 0 0,1 0 0,-1 1 0,1-1 0,-1 0 0,0 1 0,0-1 0,0 1 0,0 0 0,0 0 0,0 0 0,-1 0 0,1 0 0,-6-2 0,5 1 0,0 1 0,0 1 0,-1-1 0,1 0 0,0 1 0,-1-1 0,1 1 0,-1 0 0,0 1 0,1-1 0,-1 0 0,0 1 0,0 0 0,1 0 0,-1 0 0,0 0 0,1 1 0,-1 0 0,0-1 0,1 1 0,-1 0 0,1 1 0,-1-1 0,1 1 0,-1-1 0,1 1 0,0 0 0,0 0 0,0 1 0,0-1 0,0 1 0,1-1 0,-1 1 0,1 0 0,-3 4 0,-1 1 0,0 0 0,1 1 0,0 0 0,0 0 0,1 0 0,0 0 0,1 1 0,0 0 0,0-1 0,1 1 0,1 0 0,-1 13 0,1-16-5,2 0 0,-1 0-1,1 0 1,0 1-1,0-1 1,1 0 0,0 0-1,1-1 1,-1 1 0,1 0-1,0-1 1,1 0 0,0 1-1,5 6 1,-3-6 23,1-1 0,-1 1 0,1-1 1,0-1-1,1 1 0,0-1 0,0 0 0,0-1 1,0 0-1,9 3 0,2-1-153,-1-1 0,1-1 0,0 0 0,0-1 0,0-2 0,0 0 0,0 0 0,0-2 0,1-1 0,18-3 0,11-6-6691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9.657"/>
    </inkml:context>
    <inkml:brush xml:id="br0">
      <inkml:brushProperty name="width" value="0.05" units="cm"/>
      <inkml:brushProperty name="height" value="0.05" units="cm"/>
    </inkml:brush>
  </inkml:definitions>
  <inkml:trace contextRef="#ctx0" brushRef="#br0">41 87 24575,'-2'-3'0,"-1"1"0,1 0 0,-1 0 0,0-1 0,0 2 0,0-1 0,0 0 0,-3-1 0,5 3 0,1 0 0,0 0 0,-1 0 0,1 0 0,-1 0 0,1 0 0,0 0 0,-1-1 0,1 1 0,0 0 0,-1 1 0,1-1 0,0 0 0,-1 0 0,1 0 0,-1 0 0,1 0 0,0 0 0,-1 0 0,1 0 0,0 1 0,-1-1 0,1 0 0,0 0 0,0 1 0,-1-1 0,1 0 0,0 0 0,-1 1 0,1 0 0,-1 0 0,1 1 0,0-1 0,0 0 0,-1 0 0,1 1 0,0-1 0,0 0 0,0 1 0,0-1 0,1 0 0,-1 0 0,1 3 0,3 8 0,0 0 0,1 0 0,0 0 0,1-1 0,0 1 0,1-2 0,0 1 0,1-1 0,0 0 0,0 0 0,1-1 0,1 0 0,-1-1 0,17 10 0,-21-14 0,1-1 0,0 0 0,0 0 0,0-1 0,1 0 0,-1 0 0,0 0 0,1-1 0,0 0 0,-1 0 0,1-1 0,-1 0 0,1 0 0,0 0 0,-1-1 0,1 0 0,-1 0 0,1-1 0,-1 0 0,11-4 0,-10 3 0,-1-1 0,1 0 0,-1 0 0,0-1 0,0 0 0,0 0 0,-1 0 0,0-1 0,0 1 0,0-1 0,-1-1 0,0 1 0,0 0 0,0-1 0,-1 0 0,0 0 0,4-12 0,-4 7 0,-1 0 0,0 1 0,0-1 0,0-22 0,-2 30 0,0 0 0,-1 0 0,1 0 0,-1 0 0,1-1 0,-1 1 0,0 0 0,-1 0 0,1 0 0,-1 1 0,0-1 0,0 0 0,0 0 0,0 1 0,-1 0 0,-4-6 0,7 9 0,0 0 0,0-1 0,-1 1 0,1 0 0,0 0 0,-1-1 0,1 1 0,-1 0 0,1 0 0,0-1 0,-1 1 0,1 0 0,-1 0 0,1 0 0,-1 0 0,1 0 0,0-1 0,-1 1 0,1 0 0,-1 0 0,1 0 0,-1 0 0,1 1 0,-1-1 0,1 0 0,0 0 0,-1 0 0,1 0 0,-1 0 0,1 0 0,-1 1 0,1-1 0,0 0 0,-1 0 0,1 1 0,0-1 0,-1 0 0,1 1 0,0-1 0,-1 0 0,1 1 0,0-1 0,0 0 0,-1 1 0,1-1 0,0 0 0,0 1 0,0-1 0,-1 1 0,1-1 0,0 1 0,0-1 0,0 0 0,0 1 0,0-1 0,0 1 0,0-1 0,0 1 0,-2 29 0,4-8 0,2 0 0,1-1 0,1 0 0,16 40 0,44 77 0,-33-81 0,43 55 0,15 25 0,-87-129 0,1 0 0,-1 0 0,-1 1 0,1-1 0,-1 1 0,-1 0 0,3 15 0,-5-22 0,0 0 0,0 0 0,0 0 0,0 0 0,0 0 0,0 0 0,-1 0 0,1 0 0,-1 0 0,0 0 0,1 0 0,-1 0 0,0 0 0,0 0 0,0-1 0,-2 3 0,1-2 0,0 0 0,0-1 0,0 1 0,0-1 0,0 0 0,-1 0 0,1 1 0,0-1 0,-1-1 0,1 1 0,-1 0 0,1-1 0,-1 1 0,1-1 0,-1 0 0,-3 1 0,-9-1 0,0-1 0,0 0 0,0-1 0,0-1 0,0 0 0,0-1 0,1-1 0,0 0 0,-24-13 0,21 9 0,0 0 0,1-2 0,0 0 0,1-1 0,0 0 0,1-1 0,-16-20 0,25 28-44,1 0 0,0-1 0,0 0 0,1 1 0,-1-1 0,1-1 0,1 1 0,-1 0 0,1-1 0,0 1 0,0-1 0,1 0 0,0 1 0,0-1 0,1 0 0,-1 0 0,2 0 0,-1 1-1,1-1 1,0 0 0,0 0 0,1 1 0,0-1 0,0 1 0,0-1 0,1 1 0,0 0 0,0 0 0,1 0 0,5-7 0,9-10-6782</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39.996"/>
    </inkml:context>
    <inkml:brush xml:id="br0">
      <inkml:brushProperty name="width" value="0.05" units="cm"/>
      <inkml:brushProperty name="height" value="0.05" units="cm"/>
    </inkml:brush>
  </inkml:definitions>
  <inkml:trace contextRef="#ctx0" brushRef="#br0">17 7 24575,'-5'0'0,"-1"-5"0,0 4 0,6 1 0,8 6 0,2 1-8191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0.373"/>
    </inkml:context>
    <inkml:brush xml:id="br0">
      <inkml:brushProperty name="width" value="0.05" units="cm"/>
      <inkml:brushProperty name="height" value="0.05" units="cm"/>
    </inkml:brush>
  </inkml:definitions>
  <inkml:trace contextRef="#ctx0" brushRef="#br0">1 1 24575,'0'4'0,"5"7"0,1-3 0,5-4 0,0-2-8191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7.310"/>
    </inkml:context>
    <inkml:brush xml:id="br0">
      <inkml:brushProperty name="width" value="0.05" units="cm"/>
      <inkml:brushProperty name="height" value="0.05" units="cm"/>
    </inkml:brush>
  </inkml:definitions>
  <inkml:trace contextRef="#ctx0" brushRef="#br0">78 1 24575,'-1'6'0,"-1"0"0,1 0 0,-1 0 0,0 0 0,-1 0 0,1-1 0,-1 1 0,0-1 0,0 1 0,-1-1 0,0 0 0,-5 6 0,2-3 0,1 0 0,1 0 0,0 1 0,-5 10 0,9-17 0,0 1 0,0-1 0,0 1 0,1-1 0,-1 1 0,1-1 0,0 1 0,0-1 0,0 1 0,0-1 0,0 1 0,0 0 0,1-1 0,-1 1 0,1-1 0,0 0 0,0 1 0,0-1 0,0 0 0,2 4 0,0-3 0,-1 0 0,1 0 0,0 0 0,0 0 0,0-1 0,0 1 0,0-1 0,1 0 0,-1 0 0,1 0 0,0 0 0,-1-1 0,1 1 0,0-1 0,0 0 0,0 0 0,0-1 0,0 1 0,0-1 0,0 0 0,0 0 0,6 0 0,4-2 0,-1 1 0,0-1 0,0-1 0,0 0 0,20-9 0,-26 9 0,0 0 0,0-1 0,0 0 0,0 0 0,-1-1 0,1 1 0,-1-2 0,0 1 0,-1 0 0,8-10 0,-12 13 0,1-1 0,-1 1 0,1 0 0,-1-1 0,0 1 0,0-1 0,0 0 0,0 1 0,0-1 0,-1 0 0,1 1 0,-1-1 0,0 0 0,0 0 0,0 1 0,0-1 0,0 0 0,-1 0 0,1 1 0,-1-1 0,0 0 0,1 1 0,-1-1 0,-1 1 0,1-1 0,0 1 0,0-1 0,-1 1 0,0 0 0,1 0 0,-1-1 0,0 1 0,-2-1 0,-2-3-68,0 1 0,0 0-1,0 0 1,-1 0 0,1 1 0,-1 0-1,0 1 1,-1 0 0,1 0 0,0 0-1,-1 1 1,0 0 0,1 0 0,-1 1-1,0 0 1,0 0 0,0 1 0,0 0-1,-10 1 1,0 5-6758</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0.717"/>
    </inkml:context>
    <inkml:brush xml:id="br0">
      <inkml:brushProperty name="width" value="0.05" units="cm"/>
      <inkml:brushProperty name="height" value="0.05" units="cm"/>
    </inkml:brush>
  </inkml:definitions>
  <inkml:trace contextRef="#ctx0" brushRef="#br0">28 166 24575,'-2'-1'0,"1"0"0,0 1 0,-1-1 0,1 0 0,0 1 0,0-1 0,-1 0 0,1 0 0,0 0 0,0 0 0,0 0 0,0 0 0,0-1 0,0 1 0,1 0 0,-1 0 0,0-1 0,0 1 0,1 0 0,-1-1 0,1 1 0,0-1 0,-1 1 0,1-1 0,0 1 0,0-1 0,0-1 0,-4-42 0,4 43 0,0 0 0,0 0 0,0 0 0,0 0 0,1 0 0,-1 0 0,1 0 0,-1 0 0,1 0 0,0 0 0,1-2 0,-2 4 0,0-1 0,1 1 0,-1-1 0,0 1 0,1 0 0,-1 0 0,1-1 0,-1 1 0,0 0 0,1-1 0,-1 1 0,1 0 0,-1 0 0,0 0 0,1 0 0,-1 0 0,1-1 0,-1 1 0,1 0 0,-1 0 0,1 0 0,-1 0 0,1 0 0,-1 0 0,1 0 0,-1 1 0,1-1 0,-1 0 0,1 0 0,2 2 0,0 0 0,0 0 0,-1 0 0,1 0 0,-1 0 0,0 0 0,1 1 0,-1-1 0,0 1 0,0 0 0,0-1 0,1 5 0,3 4 0,148 234 0,-136-220 0,-5-7 0,0 0 0,1-1 0,28 26 0,-41-42 0,0 0 0,0 0 0,0-1 0,1 1 0,-1 0 0,0 0 0,0-1 0,1 1 0,-1 0 0,0-1 0,1 1 0,-1-1 0,0 0 0,1 1 0,-1-1 0,0 0 0,1 0 0,-1 0 0,1 0 0,-1 0 0,1 0 0,-1-1 0,0 1 0,2-1 0,-1 0 0,0 0 0,-1 0 0,1 0 0,0-1 0,-1 1 0,1-1 0,-1 1 0,0-1 0,1 0 0,-1 1 0,0-1 0,0 0 0,0 0 0,1-3 0,3-9 0,-1 0 0,0-1 0,2-25 0,-4 27 0,15-198 0,-11 96 0,-2 93 119,-3 22-148,-1-1 0,0 1 0,0 0 0,0-1 0,0 1 0,1 0-1,-1 0 1,0-1 0,0 1 0,1 0 0,-1 0 0,0-1 0,1 1 0,-1 0 0,0 0 0,0 0-1,1-1 1,-1 1 0,0 0 0,1 0 0,-1 0 0,1 0 0,-1 0 0,0 0 0,1 0 0,-1 0-1,0 0 1,1 0 0,-1 0 0,0 0 0,1 0 0,-1 0 0,0 0 0,1 0 0,-1 0 0,0 0-1,1 1 1,-1-1 0,0 0 0,1 0 0,-1 0 0,0 1 0,1-1 0,-1 0 0,0 0-1,0 1 1,1-1 0,-1 0 0,0 0 0,1 1 0,9 10-6797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1.369"/>
    </inkml:context>
    <inkml:brush xml:id="br0">
      <inkml:brushProperty name="width" value="0.05" units="cm"/>
      <inkml:brushProperty name="height" value="0.05" units="cm"/>
    </inkml:brush>
  </inkml:definitions>
  <inkml:trace contextRef="#ctx0" brushRef="#br0">144 545 24575,'2'0'0,"0"-1"0,0 0 0,0 1 0,-1-1 0,1 0 0,0 0 0,-1 0 0,1 0 0,-1 0 0,1 0 0,-1 0 0,0-1 0,1 1 0,-1 0 0,0-1 0,0 1 0,0-1 0,0 1 0,0-1 0,0 0 0,0 1 0,-1-1 0,2-3 0,0 1 0,-1-1 0,1 0 0,-1 0 0,0 0 0,0 0 0,0 0 0,-1-7 0,0 9 0,-1-1 0,0 0 0,0 0 0,0 1 0,-1-1 0,1 0 0,-1 1 0,0 0 0,0-1 0,0 1 0,0 0 0,-1 0 0,1 0 0,-1 0 0,0 1 0,0-1 0,0 1 0,0-1 0,0 1 0,-1 0 0,1 0 0,0 1 0,-1-1 0,0 1 0,1 0 0,-1 0 0,0 0 0,0 0 0,1 0 0,-1 1 0,0 0 0,0 0 0,0 0 0,0 0 0,0 0 0,1 1 0,-1 0 0,0 0 0,0 0 0,1 0 0,-1 1 0,1-1 0,-1 1 0,1 0 0,-1 0 0,1 0 0,0 0 0,0 1 0,0-1 0,0 1 0,1 0 0,-1 0 0,1 0 0,-5 6 0,3 0 0,1 1 0,0-1 0,0 0 0,1 1 0,0 0 0,1 0 0,-1 16 0,2 2 0,4 40 0,-3-64 0,-1 0 0,1 0 0,0 0 0,0 0 0,1 0 0,-1-1 0,1 1 0,0 0 0,0-1 0,0 1 0,0-1 0,1 0 0,-1 0 0,1 1 0,0-2 0,0 1 0,4 3 0,-4-4 0,0 0 0,-1-1 0,1 1 0,0-1 0,0 0 0,0 0 0,0 0 0,0-1 0,0 1 0,0 0 0,0-1 0,0 0 0,0 0 0,0 0 0,1 0 0,-1 0 0,0-1 0,0 0 0,0 1 0,0-1 0,0 0 0,5-3 0,4-2 0,0-1 0,-1-1 0,0 0 0,0 0 0,-1-1 0,0 0 0,-1-1 0,0 0 0,0-1 0,8-13 0,-17 23 0,1 1 0,-1-1 0,0 1 0,0 0 0,0-1 0,0 1 0,1-1 0,-1 1 0,0 0 0,0-1 0,1 1 0,-1 0 0,0-1 0,1 1 0,-1 0 0,0-1 0,1 1 0,-1 0 0,1 0 0,-1 0 0,0-1 0,1 1 0,-1 0 0,1 0 0,-1 0 0,1 0 0,-1 0 0,0 0 0,1 0 0,-1 0 0,1 0 0,-1 0 0,1 0 0,-1 0 0,1 0 0,-1 0 0,0 0 0,1 0 0,-1 0 0,1 0 0,-1 1 0,1-1 0,-1 0 0,0 0 0,1 1 0,-1-1 0,0 0 0,1 1 0,-1-1 0,0 0 0,1 1 0,-1-1 0,0 0 0,0 1 0,1-1 0,-1 0 0,0 1 0,0 0 0,13 36 0,-6-16 0,-6-17 0,1 0 0,0-1 0,0 1 0,0-1 0,0 1 0,0-1 0,1 0 0,-1 0 0,1 0 0,0 0 0,0 0 0,0-1 0,0 1 0,0-1 0,6 3 0,-6-4 0,0-1 0,0 1 0,0-1 0,0 1 0,0-1 0,0 0 0,0 0 0,0-1 0,0 1 0,0-1 0,0 1 0,0-1 0,0 0 0,0 0 0,0 0 0,0 0 0,0-1 0,-1 1 0,1-1 0,4-3 0,5-4 0,0 0 0,0-1 0,-1-1 0,0 0 0,-1 0 0,0-1 0,-1 0 0,0-1 0,-1 0 0,-1 0 0,0-1 0,8-21 0,-9 17 0,-1 0 0,0 0 0,-1-1 0,-2 1 0,1-1 0,-2 0 0,-1 0 0,0 0 0,-5-31 0,-2 12 0,-18-61 0,20 83 0,-1 0 0,-1 1 0,0 0 0,-1 1 0,-1-1 0,-13-17 0,20 29 0,-1 1 0,1-1 0,0 1 0,-1-1 0,1 1 0,-1 0 0,0 0 0,0 0 0,0 0 0,0 1 0,0-1 0,0 1 0,-5-2 0,6 3 0,1 0 0,-1 0 0,1 0 0,-1 0 0,1 1 0,0-1 0,-1 0 0,1 1 0,0-1 0,-1 1 0,1-1 0,0 1 0,-1 0 0,1-1 0,0 1 0,0 0 0,0 0 0,0 0 0,0 0 0,0 0 0,0 0 0,0 0 0,0 0 0,0 0 0,0 1 0,1-1 0,-1 0 0,1 0 0,-1 1 0,1-1 0,-1 1 0,1-1 0,-1 3 0,-1 6 0,0 1 0,1-1 0,0 1 0,0-1 0,1 1 0,0-1 0,1 1 0,1-1 0,2 14 0,30 92 0,-33-114 0,9 27 0,1 0 0,2 0 0,1-1 0,19 28 0,-28-47 0,1-1 0,0 0 0,0 0 0,1 0 0,0-1 0,0 0 0,1-1 0,0 1 0,0-2 0,1 1 0,-1-1 0,1 0 0,0-1 0,1 0 0,-1 0 0,15 3 0,-16-6 0,0-1 0,-1 0 0,1 0 0,0 0 0,0-1 0,-1 0 0,1-1 0,-1 0 0,1 0 0,12-6 0,6-4 0,39-25 0,-28 15 0,-19 11-1365,-7 3-5461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1.754"/>
    </inkml:context>
    <inkml:brush xml:id="br0">
      <inkml:brushProperty name="width" value="0.05" units="cm"/>
      <inkml:brushProperty name="height" value="0.05" units="cm"/>
    </inkml:brush>
  </inkml:definitions>
  <inkml:trace contextRef="#ctx0" brushRef="#br0">12 37 24575,'0'-4'0,"-4"-2"0,-2-5 0,4 0 0,4 7 0,5 8 0,2 8 0,3 12 0,1 6 0,-3 7 0,-2 7 0,-8 9 0,-4-3-8191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2.779"/>
    </inkml:context>
    <inkml:brush xml:id="br0">
      <inkml:brushProperty name="width" value="0.05" units="cm"/>
      <inkml:brushProperty name="height" value="0.05" units="cm"/>
    </inkml:brush>
  </inkml:definitions>
  <inkml:trace contextRef="#ctx0" brushRef="#br0">28 178 24575,'0'-6'0,"-1"1"0,1 0 0,-1 0 0,-1 0 0,-2-8 0,-4-13 0,-3-86 0,11 112 0,0 0 0,0 0 0,0 0 0,0 0 0,0 0 0,0 0 0,0 0 0,0 0 0,0 0 0,0 0 0,0 0 0,0 0 0,0 0 0,0 0 0,1 0 0,-1 0 0,0 0 0,0 0 0,0 0 0,0 0 0,0 0 0,0 0 0,0 0 0,0 0 0,0 0 0,0 0 0,0 0 0,0 0 0,0 0 0,0 0 0,1 0 0,-1 0 0,0 0 0,0 0 0,0 0 0,0 0 0,0 0 0,0 0 0,0 0 0,0 0 0,6 13 0,8 22 0,41 111 0,109 207 0,-162-350 0,4 8 0,0 0 0,1 0 0,11 14 0,-18-25 0,0 1 0,0-1 0,1 0 0,-1 1 0,0-1 0,0 0 0,1 1 0,-1-1 0,0 0 0,0 1 0,1-1 0,-1 0 0,1 0 0,-1 1 0,0-1 0,1 0 0,-1 0 0,0 0 0,1 0 0,-1 0 0,1 1 0,-1-1 0,0 0 0,1 0 0,-1 0 0,1 0 0,-1 0 0,1 0 0,-1 0 0,0 0 0,1 0 0,-1-1 0,1 1 0,-1 0 0,0 0 0,1 0 0,-1 0 0,1-1 0,7-18 0,-5-32 0,-3 47 0,-4-381 0,4 810 0,0-425 0,0 0 0,0 0 0,0 0 0,0 0 0,0 1 0,-1-1 0,1 0 0,0 0 0,0 0 0,0 0 0,0 0 0,0 1 0,0-1 0,0 0 0,0 0 0,0 0 0,0 0 0,0 0 0,0 1 0,0-1 0,0 0 0,1 0 0,-1 0 0,0 0 0,0 0 0,0 0 0,0 1 0,0-1 0,0 0 0,0 0 0,0 0 0,0 0 0,0 0 0,1 0 0,-1 0 0,0 1 0,0-1 0,0 0 0,0 0 0,0 0 0,0 0 0,1 0 0,-1 0 0,0 0 0,0 0 0,0 0 0,0 0 0,0 0 0,1 0 0,-1 0 0,0 0 0,0 0 0,0 0 0,0 0 0,0 0 0,1 0 0,8-10 0,12-21 0,-18 26 0,7-12 0,-2 2 0,2 0 0,0 0 0,0 1 0,19-18 0,-27 30 0,0 0 0,0 0 0,0 0 0,0 0 0,0 1 0,0-1 0,0 1 0,1-1 0,-1 1 0,1 0 0,-1 0 0,1 0 0,-1 0 0,1 1 0,0-1 0,-1 1 0,1-1 0,0 1 0,-1 0 0,1 0 0,0 0 0,-1 0 0,1 1 0,0-1 0,-1 1 0,1-1 0,0 1 0,-1 0 0,1 0 0,-1 0 0,1 1 0,-1-1 0,0 1 0,0-1 0,1 1 0,1 2 0,5 5 22,0 1-1,0 0 1,7 13 0,-10-14-264,1 0 0,-1-1 0,1 0 0,1 0 0,15 13 0,-4-9-6584</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3.687"/>
    </inkml:context>
    <inkml:brush xml:id="br0">
      <inkml:brushProperty name="width" value="0.05" units="cm"/>
      <inkml:brushProperty name="height" value="0.05" units="cm"/>
    </inkml:brush>
  </inkml:definitions>
  <inkml:trace contextRef="#ctx0" brushRef="#br0">57 394 24575,'0'0'0,"0"0"0,0 0 0,-1 0 0,1 0 0,0-1 0,0 1 0,0 0 0,0 0 0,0 0 0,0 0 0,0 0 0,-1-1 0,1 1 0,0 0 0,0 0 0,0 0 0,0-1 0,0 1 0,0 0 0,0 0 0,0 0 0,0-1 0,0 1 0,0 0 0,0 0 0,0 0 0,0 0 0,0-1 0,0 1 0,1 0 0,-1 0 0,0 0 0,0 0 0,0-1 0,0 1 0,0 0 0,0 0 0,0 0 0,1 0 0,-1 0 0,0-1 0,0 1 0,0 0 0,0 0 0,0 0 0,1 0 0,14-6 0,30-2 0,-28 6 0,-9 0 0,1 0 0,-1-1 0,1 0 0,-1 0 0,0-1 0,0 0 0,0 0 0,-1-1 0,1 0 0,9-9 0,-15 12 0,0 0 0,0 0 0,0-1 0,0 1 0,0 0 0,-1-1 0,1 0 0,-1 1 0,1-1 0,-1 0 0,0 0 0,0 1 0,0-1 0,-1 0 0,1 0 0,-1 0 0,1 0 0,-1 0 0,0 0 0,0 0 0,-1 0 0,1 0 0,0 0 0,-1 0 0,0 0 0,0 0 0,0 0 0,0 0 0,0 0 0,0 1 0,-1-1 0,0 1 0,-2-4 0,-3-4 0,-1 1 0,0-1 0,-1 1 0,0 1 0,0 0 0,-18-12 0,22 17 0,-1-1 0,1 1 0,0 0 0,-1 0 0,0 1 0,0 0 0,1 0 0,-1 0 0,0 1 0,-1 0 0,1 0 0,0 0 0,0 1 0,0 0 0,-9 1 0,13-1 0,-1 1 0,0 0 0,1 0 0,0 0 0,-1 0 0,1 0 0,0 1 0,-1-1 0,1 1 0,0 0 0,0-1 0,0 1 0,0 0 0,0 0 0,1 0 0,-3 3 0,2 0 0,-1 0 0,0 0 0,1 1 0,0-1 0,0 0 0,1 1 0,-2 6 0,1 5 0,0 0 0,2 0 0,0-1 0,2 23 0,0-21 0,1 0 0,1 0 0,0 0 0,2 0 0,0-1 0,0 0 0,2 0 0,0-1 0,15 24 0,-18-34 0,0 1 0,0-1 0,0 0 0,1-1 0,-1 1 0,1-1 0,1 0 0,-1 0 0,1-1 0,0 0 0,0 0 0,0 0 0,0-1 0,0 0 0,1-1 0,0 0 0,-1 0 0,1 0 0,0-1 0,0 0 0,0-1 0,0 0 0,0 0 0,10-2 0,-4-1 0,-1 0 0,1-1 0,-1-1 0,0 0 0,0-1 0,-1 0 0,1-1 0,-2-1 0,1 0 0,-1 0 0,0-1 0,0-1 0,-1 1 0,17-23 0,-15 16 0,0 0 0,-2 0 0,1-2 0,-2 1 0,0-1 0,-2 0 0,0-1 0,-1 1 0,0-2 0,2-21 0,-7 39 0,5-64 0,-6 61 0,0 1 0,0-1 0,-1 0 0,1 1 0,-1-1 0,0 0 0,0 1 0,-1-1 0,1 1 0,-1 0 0,-3-6 0,5 10 0,0-1 0,0 1 0,0 0 0,-1 0 0,1-1 0,0 1 0,0 0 0,0 0 0,-1 0 0,1 0 0,0-1 0,0 1 0,-1 0 0,1 0 0,0 0 0,0 0 0,-1 0 0,1 0 0,0 0 0,-1 0 0,1-1 0,0 1 0,0 0 0,-1 0 0,1 0 0,0 0 0,-1 1 0,1-1 0,0 0 0,0 0 0,-1 0 0,1 0 0,0 0 0,0 0 0,-1 0 0,1 0 0,0 1 0,0-1 0,-1 0 0,1 0 0,0 0 0,0 0 0,0 1 0,-1-1 0,1 0 0,0 0 0,0 1 0,0-1 0,0 0 0,0 0 0,-1 1 0,1-1 0,0 0 0,0 0 0,0 1 0,0-1 0,0 0 0,0 0 0,0 1 0,0-1 0,0 0 0,0 1 0,-5 19 0,4-13 0,1 0 0,0 0 0,0 0 0,1 1 0,0-1 0,0 0 0,1 0 0,-1 0 0,2 0 0,-1-1 0,1 1 0,0-1 0,0 1 0,1-1 0,7 10 0,-9-12 0,1-1 0,-1 0 0,1 1 0,0-1 0,0-1 0,1 1 0,-1 0 0,0-1 0,1 0 0,-1 1 0,1-1 0,0-1 0,0 1 0,0-1 0,0 1 0,0-1 0,0 0 0,0 0 0,0-1 0,0 0 0,1 1 0,-1-1 0,0 0 0,0-1 0,0 1 0,0-1 0,8-2 0,-2-1 0,0 0 0,0-1 0,-1 0 0,0 0 0,0-1 0,0 0 0,0-1 0,-1 0 0,0 0 0,-1-1 0,0 0 0,0 0 0,-1-1 0,9-14 0,-12 17 0,0 0 0,0 0 0,-1 0 0,0 0 0,0 0 0,0 0 0,-1-1 0,0 1 0,0 0 0,0-1 0,-1 1 0,0-1 0,-1 1 0,1-1 0,-1 1 0,0-1 0,-1 1 0,0 0 0,0 0 0,0 0 0,-1 0 0,1 0 0,-1 0 0,-8-10 0,-12-4 0,13 19 0,10 1 0,0 1 0,0 0 0,-1-1 0,1 1 0,0-1 0,0 1 0,0 0 0,0-1 0,0 1 0,0 0 0,0-1 0,0 1 0,0 0 0,0-1 0,0 1 0,1 0 0,-1-1 0,0 1 0,0 0 0,1 0 0,18 49 0,46 85 0,-20-45 0,102 253 0,-146-338 0,9 20 0,9 48 0,-17-67 0,-1 0 0,0 0 0,-1 0 0,1-1 0,-1 1 0,0 0 0,-1 0 0,1 0 0,-1 0 0,0-1 0,-1 1 0,1 0 0,-1-1 0,-5 11 0,6-15 0,0 1 0,-1 0 0,1-1 0,0 1 0,0-1 0,-1 1 0,1-1 0,-1 0 0,1 0 0,-1 0 0,0 0 0,1 0 0,-1 0 0,0 0 0,0 0 0,0-1 0,0 1 0,1-1 0,-1 1 0,-4-1 0,2 0 0,1 0 0,-1 0 0,1-1 0,-1 0 0,1 0 0,-1 0 0,1 0 0,0 0 0,0-1 0,-6-3 0,-2-2 0,0-1 0,0-1 0,1 0 0,-18-20 0,15 14-114,0-2 1,2 0-1,0 0 0,1-1 0,0 0 1,2-1-1,0 0 0,1-1 0,1 1 1,1-1-1,-3-23 0,4 6-6712</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4.056"/>
    </inkml:context>
    <inkml:brush xml:id="br0">
      <inkml:brushProperty name="width" value="0.05" units="cm"/>
      <inkml:brushProperty name="height" value="0.05" units="cm"/>
    </inkml:brush>
  </inkml:definitions>
  <inkml:trace contextRef="#ctx0" brushRef="#br0">32 44 24575,'0'-5'0,"-5"-1"0,-1-4 0,-5-1 0,4 2 0,4 6 0,7 5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4.400"/>
    </inkml:context>
    <inkml:brush xml:id="br0">
      <inkml:brushProperty name="width" value="0.05" units="cm"/>
      <inkml:brushProperty name="height" value="0.05" units="cm"/>
    </inkml:brush>
  </inkml:definitions>
  <inkml:trace contextRef="#ctx0" brushRef="#br0">0 0 24575,'5'5'0,"1"6"0,5 1 0,0-6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4.762"/>
    </inkml:context>
    <inkml:brush xml:id="br0">
      <inkml:brushProperty name="width" value="0.05" units="cm"/>
      <inkml:brushProperty name="height" value="0.05" units="cm"/>
    </inkml:brush>
  </inkml:definitions>
  <inkml:trace contextRef="#ctx0" brushRef="#br0">10 129 24575,'-1'-1'0,"0"0"0,0 0 0,0-1 0,0 1 0,0-1 0,1 1 0,-1 0 0,0-1 0,1 1 0,0-1 0,-1 0 0,1 1 0,0-1 0,0 1 0,0-1 0,0 0 0,0 1 0,0-4 0,0 5 0,1-1 0,-1 0 0,0 1 0,0-1 0,0 1 0,1-1 0,-1 1 0,0-1 0,1 1 0,-1-1 0,0 1 0,1 0 0,-1-1 0,1 1 0,-1-1 0,0 1 0,1 0 0,-1-1 0,1 1 0,-1 0 0,1 0 0,-1-1 0,1 1 0,0 0 0,-1 0 0,1 0 0,-1 0 0,1 0 0,-1 0 0,1 0 0,-1 0 0,1 0 0,0 0 0,-1 0 0,1 0 0,-1 0 0,1 0 0,-1 0 0,1 0 0,-1 1 0,1-1 0,-1 0 0,1 0 0,-1 1 0,1-1 0,-1 0 0,1 1 0,-1-1 0,1 1 0,-1-1 0,0 0 0,1 2 0,9 7 0,-1 0 0,-1 1 0,0 0 0,0 1 0,-1-1 0,0 2 0,-1-1 0,-1 1 0,7 16 0,12 23 0,-12-27 0,-4-8 0,1 0 0,0 0 0,1-1 0,0 0 0,2-1 0,12 13 0,-23-25 0,1-1 0,-1 1 0,1-1 0,0 0 0,0 0 0,-1 0 0,1 0 0,0 0 0,0 0 0,0 0 0,0-1 0,0 1 0,0 0 0,0-1 0,0 0 0,0 0 0,1 0 0,-1 0 0,0 0 0,0 0 0,0 0 0,0 0 0,2-1 0,0-1 0,-1 0 0,1 1 0,-1-1 0,0-1 0,0 1 0,0 0 0,0-1 0,-1 1 0,1-1 0,0 0 0,3-6 0,4-6 0,-2-1 0,0 0 0,0 0 0,6-21 0,-4 6 0,-1-1 0,4-32 0,-11 50 0,0 0 0,-1 0 0,0 0 0,-2 0 0,1 0 0,-2 0 0,-3-16 0,-6 5 120,10 24-161,1 0-1,0 1 1,-1-1 0,1 1 0,-1-1-1,1 1 1,-1-1 0,1 1 0,-1-1-1,1 1 1,-1 0 0,1-1 0,-1 1-1,0 0 1,1-1 0,-1 1 0,0 0-1,1 0 1,-1-1 0,0 1 0,1 0-1,-1 0 1,0 0 0,1 0 0,-1 0-1,0 0 1,1 0 0,-1 0 0,0 0-1,1 0 1,-1 1 0,0-1 0,1 0-1,-1 0 1,0 1 0,-9 7-6785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5.386"/>
    </inkml:context>
    <inkml:brush xml:id="br0">
      <inkml:brushProperty name="width" value="0.05" units="cm"/>
      <inkml:brushProperty name="height" value="0.05" units="cm"/>
    </inkml:brush>
  </inkml:definitions>
  <inkml:trace contextRef="#ctx0" brushRef="#br0">197 599 24575,'9'-9'0,"-1"0"0,0 0 0,0-1 0,-1 0 0,0 0 0,-1-1 0,8-16 0,-13 24 0,0 0 0,0 0 0,0 0 0,0 0 0,-1 0 0,1-1 0,-1 1 0,0 0 0,0 0 0,0 0 0,0 0 0,0 0 0,-1-1 0,0 1 0,0 0 0,1 0 0,-2 0 0,1 0 0,0 0 0,-1 1 0,1-1 0,-1 0 0,0 1 0,0-1 0,0 1 0,0-1 0,0 1 0,0 0 0,-1 0 0,1 0 0,-1 0 0,1 0 0,-1 1 0,-3-2 0,0 0 0,0 0 0,0 0 0,-1 1 0,1-1 0,-1 2 0,1-1 0,-1 1 0,0 0 0,1 0 0,-1 1 0,0 0 0,0 0 0,0 0 0,1 1 0,-1 0 0,0 1 0,1-1 0,-1 1 0,1 0 0,-1 1 0,1 0 0,0 0 0,-10 6 0,12-5 0,-1-1 0,0 1 0,1 0 0,0 0 0,0 1 0,0-1 0,0 1 0,1 0 0,0 0 0,0 0 0,0 0 0,0 1 0,1-1 0,0 1 0,0-1 0,0 1 0,1 0 0,0 0 0,0-1 0,1 1 0,0 0 0,-1 0 0,2 0 0,-1 0 0,1 0 0,0 0 0,3 9 0,-3-10 0,1 0 0,-1-1 0,1 1 0,0-1 0,1 1 0,-1-1 0,1 0 0,0 0 0,0 0 0,0 0 0,0-1 0,1 1 0,-1-1 0,1 0 0,0 0 0,6 4 0,-4-4 0,0-1 0,1 1 0,-1-1 0,0 0 0,1-1 0,-1 1 0,1-1 0,-1-1 0,1 1 0,0-1 0,7-1 0,-2 0 0,0-1 0,-1 0 0,1-1 0,-1 0 0,0-1 0,0 0 0,0-1 0,0 0 0,-1-1 0,1 0 0,-2 0 0,1-1 0,13-12 0,-18 12 0,0 1 0,0-1 0,0 0 0,-1 0 0,5-12 0,8-12 0,-16 31 0,-1 0 0,0-1 0,1 1 0,-1 0 0,0-1 0,1 1 0,-1 0 0,1 0 0,-1 0 0,1-1 0,-1 1 0,1 0 0,-1 0 0,1 0 0,-1 0 0,1 0 0,-1 0 0,1 0 0,-1 0 0,1 0 0,-1 0 0,1 0 0,-1 0 0,1 0 0,-1 0 0,1 0 0,-1 0 0,1 1 0,-1-1 0,0 0 0,1 0 0,-1 1 0,1-1 0,-1 0 0,0 0 0,1 1 0,-1-1 0,1 1 0,-1-1 0,0 0 0,0 1 0,1-1 0,-1 1 0,0-1 0,0 1 0,1 0 0,17 26 0,-15-22 0,5 10 0,2-1 0,0 1 0,0-2 0,2 1 0,22 20 0,-31-31 0,0 0 0,1-1 0,-1 0 0,1 1 0,0-1 0,-1 0 0,1-1 0,0 1 0,0-1 0,0 1 0,0-1 0,1 0 0,-1-1 0,0 1 0,0-1 0,1 0 0,-1 0 0,0 0 0,0-1 0,1 1 0,-1-1 0,0 0 0,0 0 0,0 0 0,0-1 0,0 0 0,0 1 0,7-6 0,0-1 0,0-1 0,0 0 0,-1-1 0,0 0 0,-1-1 0,0 0 0,0-1 0,-2 1 0,12-22 0,-5 4 0,-1-1 0,-1-1 0,9-34 0,-15 42 0,-1 0 0,-1-1 0,-1 0 0,-1 0 0,-1-40 0,-2 53 0,0 1 0,0 0 0,-1-1 0,-1 1 0,1 0 0,-2 0 0,1 1 0,-1-1 0,-1 1 0,0-1 0,0 1 0,-1 1 0,0-1 0,0 1 0,-12-12 0,16 17 0,-1 1 0,1 0 0,-1 0 0,0 0 0,1 0 0,-1 0 0,0 0 0,0 1 0,0 0 0,0-1 0,0 1 0,0 0 0,-1 0 0,1 1 0,0-1 0,0 1 0,-1-1 0,1 1 0,0 0 0,-1 1 0,1-1 0,0 0 0,-1 1 0,1 0 0,0 0 0,0 0 0,0 0 0,-1 0 0,1 0 0,1 1 0,-1 0 0,0-1 0,0 1 0,-4 4 0,2-1 0,1 0 0,-1 0 0,1 0 0,0 1 0,0 0 0,0 0 0,1 0 0,0 0 0,0 0 0,1 0 0,0 1 0,0 0 0,0-1 0,1 1 0,0 0 0,0 8 0,1 1 0,2 0 0,0 0 0,1-1 0,1 1 0,0-1 0,1 1 0,1-1 0,0-1 0,1 1 0,0-1 0,2 0 0,-1-1 0,16 19 0,-2-7 0,0 0 0,2-1 0,1-1 0,0-1 0,42 26 0,-56-40-195,1-1 0,1-1 0,-1 0 0,1-1 0,0 0 0,14 3 0,-1-3-6631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6.959"/>
    </inkml:context>
    <inkml:brush xml:id="br0">
      <inkml:brushProperty name="width" value="0.05" units="cm"/>
      <inkml:brushProperty name="height" value="0.05" units="cm"/>
    </inkml:brush>
  </inkml:definitions>
  <inkml:trace contextRef="#ctx0" brushRef="#br0">22 143 24575,'-2'-3'0,"0"0"0,0 0 0,0 0 0,0 0 0,0 0 0,0 0 0,1-1 0,-1 1 0,1 0 0,0-1 0,0 1 0,1-1 0,-1 0 0,1 1 0,0-1 0,-1 1 0,2-1 0,-1 0 0,0 1 0,1-1 0,-1 1 0,1-1 0,0 1 0,0-1 0,1 1 0,-1 0 0,1-1 0,-1 1 0,1 0 0,0 0 0,0 0 0,1 0 0,-1 0 0,1 1 0,-1-1 0,1 1 0,0 0 0,0 0 0,0 0 0,0 0 0,6-3 0,5 2 0,-1 0 0,1 1 0,-1 1 0,1 0 0,0 1 0,0 1 0,-1 0 0,15 3 0,-1 0 0,-1 3 0,1 0 0,26 11 0,-50-17 0,0 0 0,-1 1 0,1-1 0,-1 0 0,1 1 0,-1 0 0,0-1 0,0 1 0,0 0 0,0 0 0,0 0 0,0 0 0,0 1 0,0-1 0,-1 0 0,1 1 0,1 3 0,-3-4 0,1 0 0,-1 1 0,0-1 0,0 0 0,1 0 0,-1 0 0,-1 0 0,1 1 0,0-1 0,0 0 0,-1 0 0,1 0 0,-1 0 0,0 0 0,0 0 0,0 0 0,0 0 0,0 0 0,0 0 0,0 0 0,-1-1 0,1 1 0,0 0 0,-3 1 0,-13 13 0,-1-1 0,-1 0 0,-23 13 0,26-19 0,1 1 0,1 1 0,0 0 0,0 0 0,1 2 0,1-1 0,-15 20 0,26-30 0,-1 0 0,1 0 0,0 0 0,0 0 0,0 1 0,0-1 0,0 0 0,0 1 0,0-1 0,1 1 0,0-1 0,-1 1 0,1-1 0,0 1 0,0-1 0,0 1 0,0-1 0,1 4 0,0-4 0,0 0 0,0-1 0,0 1 0,0 0 0,1-1 0,-1 1 0,0 0 0,1-1 0,-1 0 0,1 1 0,-1-1 0,1 0 0,0 0 0,-1 0 0,1 0 0,0 0 0,0 0 0,0 0 0,0-1 0,0 1 0,0-1 0,0 1 0,3-1 0,11 1 0,0 0 0,0-1 0,0-1 0,0-1 0,0 0 0,0-1 0,-1-1 0,18-6 0,21-3 0,-112 59 0,56-44 0,0 0 0,0 0 0,0 0 0,0 0 0,0 0 0,0 0 0,1 0 0,-1 1 0,1-1 0,0 1 0,0-1 0,-1 1 0,2 0 0,-1-1 0,0 1 0,0 0 0,1 0 0,0-1 0,-1 1 0,1 0 0,1 4 0,0-3 0,0 0 0,0 0 0,1 0 0,-1-1 0,1 1 0,0 0 0,0-1 0,0 0 0,1 1 0,-1-1 0,1 0 0,0 0 0,0-1 0,6 6 0,56 37 0,-46-33 0,-1 1 0,0 0 0,-1 1 0,31 33 0,-47-46-4,0 1 1,1-1-1,-1 1 0,0 0 0,0-1 0,0 1 0,0 0 1,0-1-1,0 1 0,-1 0 0,1 0 0,-1 0 0,1 0 1,-1 0-1,0 0 0,1 0 0,-1-1 0,0 1 1,0 0-1,-1 4 0,0-4 15,0 0 0,0-1 0,0 1 0,0-1 0,0 1 1,0-1-1,-1 1 0,1-1 0,0 1 0,-1-1 0,1 0 0,-1 0 0,0 0 0,1 0 1,-1 0-1,0 0 0,-2 0 0,-8 3-308,0 0 0,0-1 0,-1-1 0,-21 2 0,-8-1-6529</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5T05:39:53.071"/>
    </inkml:context>
    <inkml:brush xml:id="br0">
      <inkml:brushProperty name="width" value="0.05" units="cm"/>
      <inkml:brushProperty name="height" value="0.05" units="cm"/>
      <inkml:brushProperty name="color" value="#ED1C24"/>
      <inkml:brushProperty name="fitToCurve" value="1"/>
    </inkml:brush>
  </inkml:definitions>
  <inkml:trace contextRef="#ctx0" brushRef="#br0">787 678 0,'27'-27'16,"0"27"-1,0 0-15,0 0 16,-27-27-16,27 27 15,-54 0 17,0 0-32,0 0 15,-27 0-15,27 27 16,-27 0-16,27-27 0,-27 54 16,0-27-16,27 0 15,-1 27-15,28 0 0,0-26 16,0 26-16,0 0 15,28-27-15,26 27 0,0-27 16,0 0-16,0 0 0,27-27 16,0 0-16,-27 0 15,27-27-15,-27 0 0,0 0 16</inkml:trace>
  <inkml:trace contextRef="#ctx0" brushRef="#br0" timeOffset="367">1192 759 0,'0'-27'15,"27"27"-15,-27 27 32,0 0-17,0 0-15,0 0 16,0 0-16,0 0 15,0 1-15,0-1 0,27 0 16,0 0-16,0 0 16,27-27-16,-27 27 0,27-27 15,-27 0-15,27 0 0,0-27 16,-27 27-16,0-27 16,0 0-16,-27 0 0,0 0 15,0-1-15,-27-26 16,0 27-16,0 0 0,0 0 15,-27 0-15,27 0 0,0 27 16,27-27-16,-27 27 16,27 27-1</inkml:trace>
  <inkml:trace contextRef="#ctx0" brushRef="#br0" timeOffset="733">2165 678 0,'27'0'15,"-27"-27"1,-27 0 0,0 27-16,0 0 15,0 0-15,-27 0 0,27 0 16,-27 0-16,27 27 0,0-27 15,0 27-15,0-27 16,27 27-16,0 0 0,27 0 16,0-27-16,0 27 15,27 0-15,0-27 0,-27 27 16,27 0-16,0-27 0,0 27 16,-27 1-16,0-28 15,-27 27-15,0 0 0,-27 0 16,-27-27-1,0 27-15,0-27 0,0 0 16,-27 0-16,27 0 0,27 0 16,0 0-16,0-27 15</inkml:trace>
  <inkml:trace contextRef="#ctx0" brushRef="#br0" timeOffset="966">2462 462 0,'0'-27'0,"0"0"16,27 54-1,-27 0 1,27 0 0,-27 0-16,27 27 0,-27-27 15,27 27-15,-27 0 16,27-27-16,-27 27 0,0 0 15,0-27-15,27 0 0,-27 1 16,0-1-16,0 0 16</inkml:trace>
  <inkml:trace contextRef="#ctx0" brushRef="#br0" timeOffset="1847">2516 732 0,'0'-27'16,"0"0"-16,0 0 15,27 27 1,0 0-16,0 0 16,0 0-16,27 0 0,0 0 15,0 0-15,0 0 16,0-27-16,0 27 0,0 0 16,-27-27-16,0 27 0,1 0 15,-28-27-15,-28 0 16,1 27-16,-27 0 15,0 0-15,27 0 16,-27 0-16,27 27 0,-27 0 16,54 0-16,-27 0 0,27 0 15,0 0-15,27 0 16,-27 0-16,54 0 0,-27 0 16,27 0-16,0-27 15,-27 27-15,27-27 0,1 0 16,-28 0-16,0 0 15,0 0-15,0-27 0,-27 0 16,0 0-16,-27 27 0,27-27 16,-27 0-16,0-27 15,0 54-15,27-27 0,-28 0 16,1 0-16,27 0 16,27 27-1,1 0-15,-1 0 16,0 0-16,0 0 15,0 0-15,0 0 16,0 27-16,0 0 16,-27 0-1,27-27-15,-27 27 0,0 0 16,27 0-16,-27 0 0,27 0 16,-27 0-1,0-54 16,27 0-15,-27 0 0,27 0-16,-27 0 0,27 0 15,-27 0-15,27 0 0,0 27 16,0-27-16,0 27 16,0 0-16,0 0 15,-27 27-15,27 0 0,-27 0 16,27 0-1,-27 0-15,0 0 0,0 0 16,0 0 0,27-27-16,-27-27 15,27 27-15,-27-27 16,27 27-16,-27-27 16,27 0-16,0 27 0,0-27 15,0 0-15,0 27 16,0 0-16,0 27 15,-27 0 1,0 0-16,-27 0 16,27 0-16</inkml:trace>
  <inkml:trace contextRef="#ctx0" brushRef="#br0" timeOffset="2970">4056 57 0,'-27'0'0,"0"-27"16,0 27-16,0 0 15,0 0-15,0-27 16,-27 27-16,-27 0 0,0 0 16,-27 0-16,-27 0 0,0 27 15,0-27-15,-28 0 16,28 27-16,-27-27 0,0 27 16,27-27-16,-27 27 15,27-27-15,0 27 0,-27 0 16,26 0-16,1 0 15,0 0-15,0 0 0,0 0 16,0 0-16,27 0 16,0 0-16,27 0 0,0 0 15,0 0-15,26-27 0,1 27 16,27 0-16,-27-27 0,27 27 16,0-27-16,0 0 15,0 27-15,0-27 0,0 0 31,27 27-31,-27 0 16,27 0 0,-27 0-16,27 0 15,0 0-15,-27 27 0,27-27 16,0 27-16,-27-27 16,27 28-16,-27-1 0,27 0 15,-27 0-15,27-27 0,0 27 16,-27 0-16,27-27 15,0 27-15,27-27 0,-27 0 16,27 0-16,27-27 16,0 27-16,0-27 0,0 27 15,27-27-15,0 0 0,0 0 16,28 0-16,-1-27 16,0 27-16,27 0 0,27 0 15,0-27-15,0 27 16,27 0-16,1 0 0,-1 0 15,0 0-15,0 27 0,0-27 16,27 27-16,-27-27 16,1 27-16,-1-27 0,-27 27 15,0-27-15,0 27 16,-27-27-16,-27 0 0,0 0 16,0 0-16,-53-27 0,-1 27 15,0-27-15,-27 27 16,-27-27-16,0 0 0,0 0 15,-27 0-15,0 0 16,0 0-16,0 27 16,0-27-16,0 27 0,-1-27 15,28 0 1,28 0 0,-1 27-16,0-27 15,0 0-15,0 0 0,0 0 16,0-27-16,0 0 0,27 0 15,-27-28-15,0 1 16,27 27-16,-27-27 0,-27 0 16,27 27-16,-27-27 0,0 27 15,-27 0-15,0 0 16,-27 0-16,0 27 0,-27 0 16,-27-27-16,26 27 15,-26 0-15,-27 27 0,54-27 16,-27 27-16,0-27 15,27 27-15,0 0 0,0 0 16,0 27-16,0 0 0,0 0 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7.875"/>
    </inkml:context>
    <inkml:brush xml:id="br0">
      <inkml:brushProperty name="width" value="0.05" units="cm"/>
      <inkml:brushProperty name="height" value="0.05" units="cm"/>
    </inkml:brush>
  </inkml:definitions>
  <inkml:trace contextRef="#ctx0" brushRef="#br0">96 4 24575,'-47'55'0,"40"-46"0,1 1 0,0 0 0,0 0 0,1 0 0,0 1 0,-5 20 0,9-28 0,0 0 0,1 0 0,-1 0 0,1 0 0,0 0 0,0 0 0,0 0 0,0 0 0,1 0 0,-1 0 0,1 0 0,-1 0 0,1 0 0,0 0 0,1-1 0,-1 1 0,0 0 0,1-1 0,-1 1 0,1 0 0,0-1 0,0 0 0,0 1 0,0-1 0,0 0 0,1 0 0,-1 0 0,1-1 0,-1 1 0,5 2 0,-1-1 0,1-1 0,0 1 0,0-1 0,-1-1 0,1 1 0,0-1 0,1 0 0,-1-1 0,0 0 0,0 0 0,0 0 0,0-1 0,0 0 0,0-1 0,9-2 0,-7 1 0,0 0 0,0 0 0,0-1 0,-1 0 0,1-1 0,-1 1 0,0-2 0,0 1 0,-1-1 0,0 0 0,8-9 0,-13 13 0,0-1 0,0 1 0,0-1 0,-1 0 0,1 0 0,-1 0 0,1 0 0,-1 0 0,0 0 0,0 0 0,0 0 0,-1 0 0,1-1 0,-1 1 0,1 0 0,-1 0 0,0-1 0,-1 1 0,1 0 0,0-1 0,-1 1 0,0 0 0,0 0 0,0 0 0,0 0 0,0 0 0,-1 0 0,1 0 0,-1 0 0,0 0 0,0 0 0,0 1 0,0-1 0,-5-3 0,1-1 0,-1 1 0,0 0 0,-1 0 0,0 1 0,0 0 0,0 0 0,0 1 0,-1 0 0,1 0 0,-1 1 0,-12-3 0,-35 0-1365,32 6-5461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2:48.314"/>
    </inkml:context>
    <inkml:brush xml:id="br0">
      <inkml:brushProperty name="width" value="0.05" units="cm"/>
      <inkml:brushProperty name="height" value="0.05" units="cm"/>
    </inkml:brush>
  </inkml:definitions>
  <inkml:trace contextRef="#ctx0" brushRef="#br0">412 58 24575,'-1'-2'0,"1"1"0,-1 0 0,1 0 0,-1 0 0,1-1 0,-1 1 0,0 0 0,0 0 0,1 0 0,-1 0 0,0 0 0,0 0 0,0 1 0,0-1 0,0 0 0,0 0 0,0 1 0,-1-1 0,1 0 0,-1 0 0,-30-12 0,29 12 0,-12-4 0,0 0 0,-1 1 0,1 1 0,-1 1 0,1 0 0,-1 1 0,0 1 0,-31 3 0,36-2 0,-1 1 0,0 1 0,1 0 0,-1 0 0,1 1 0,0 1 0,0 0 0,1 0 0,0 1 0,0 1 0,0 0 0,-13 11 0,20-16 0,1 0 0,-1 1 0,1-1 0,-1 1 0,1-1 0,0 1 0,0 0 0,0 0 0,1 0 0,-1 0 0,1 0 0,-1 0 0,1 0 0,0 0 0,0 1 0,0-1 0,1 0 0,-1 1 0,1-1 0,0 0 0,0 1 0,0-1 0,0 1 0,1-1 0,-1 0 0,1 1 0,0-1 0,0 0 0,0 1 0,0-1 0,1 0 0,-1 0 0,1 0 0,0 0 0,3 3 0,2 3 0,1-1 0,0 0 0,1 0 0,0-1 0,0 0 0,1-1 0,-1 0 0,1 0 0,15 5 0,67 21 0,-62-24 0,50 23 0,-78-30 0,1 1 0,-1-1 0,1 0 0,-1 1 0,0-1 0,0 1 0,0 0 0,0-1 0,0 1 0,0 0 0,0 0 0,-1 0 0,1 1 0,-1-1 0,1 0 0,-1 1 0,0-1 0,0 1 0,0-1 0,0 1 0,0-1 0,-1 1 0,1 3 0,-1-2 0,0-1 0,-1 0 0,1 0 0,-1 1 0,0-1 0,0 0 0,0 0 0,0 0 0,-1 0 0,1 0 0,-1-1 0,0 1 0,0 0 0,0-1 0,0 1 0,0-1 0,0 0 0,-1 0 0,-3 3 0,-9 6 0,0 0 0,-17 8 0,25-15 0,1-1 0,-1 0 0,1-1 0,-1 1 0,0-1 0,0 0 0,0-1 0,-8 1 0,14-2 0,0 0 0,0 0 0,0 1 0,0-1 0,0 0 0,0-1 0,0 1 0,1 0 0,-1 0 0,0 0 0,0-1 0,0 1 0,0 0 0,1-1 0,-1 1 0,0 0 0,0-1 0,0 1 0,1-1 0,-1 1 0,0-1 0,1 0 0,-1 1 0,1-1 0,-1 0 0,0-1 0,1 1 0,0 1 0,0-1 0,0 0 0,0 0 0,0 1 0,0-1 0,1 0 0,-1 0 0,0 1 0,1-1 0,-1 0 0,0 1 0,1-1 0,-1 0 0,1 1 0,-1-1 0,1 1 0,-1-1 0,1 1 0,-1-1 0,1 1 0,0-1 0,-1 1 0,1 0 0,0-1 0,-1 1 0,1 0 0,0-1 0,-1 1 0,1 0 0,1 0 0,2-2 0,0 1 0,0 0 0,1 0 0,-1 0 0,0 1 0,1 0 0,-1 0 0,0 0 0,1 0 0,-1 0 0,0 1 0,1 0 0,-1 0 0,0 0 0,0 0 0,0 1 0,0 0 0,0 0 0,0 0 0,0 0 0,-1 0 0,1 1 0,-1 0 0,1 0 0,-1 0 0,0 0 0,0 0 0,3 6 0,3 3 0,-1 0 0,0 0 0,-1 0 0,-1 1 0,0 0 0,-1 1 0,6 20 0,-6-13-119,0-1-192,0 0-1,2 0 1,13 30-1,-11-35-6514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2.833"/>
    </inkml:context>
    <inkml:brush xml:id="br0">
      <inkml:brushProperty name="width" value="0.05" units="cm"/>
      <inkml:brushProperty name="height" value="0.05" units="cm"/>
      <inkml:brushProperty name="color" value="#E71224"/>
    </inkml:brush>
  </inkml:definitions>
  <inkml:trace contextRef="#ctx0" brushRef="#br0">349 0 24575,'-10'8'0,"0"0"0,-1 0 0,0-1 0,0-1 0,-1 0 0,-12 5 0,9-4 0,0 0 0,-26 18 0,36-22 0,1 0 0,0 0 0,1 1 0,-1-1 0,0 1 0,1 0 0,0 0 0,0 1 0,0-1 0,1 1 0,-1-1 0,1 1 0,0 0 0,1 0 0,-1 0 0,1 0 0,0 0 0,0 0 0,0 0 0,1 10 0,0-8 0,2 1 0,-1-1 0,1 0 0,0 1 0,0-1 0,1 0 0,0 0 0,0-1 0,0 1 0,1-1 0,0 1 0,1-1 0,9 10 0,0-2 0,0-2 0,20 15 0,-24-21 0,-1 0 0,0 1 0,-1 0 0,0 0 0,0 1 0,0 0 0,-1 1 0,0 0 0,-1 0 0,6 10 0,-11-17 0,0 0 0,-1 1 0,1-1 0,-1 0 0,1 0 0,-1 1 0,0-1 0,0 0 0,0 0 0,0 1 0,0-1 0,0 0 0,-1 0 0,1 1 0,-1-1 0,0 0 0,1 0 0,-1 0 0,0 0 0,0 0 0,-1 0 0,1 0 0,0 0 0,-1 0 0,1-1 0,-1 1 0,1 0 0,-1-1 0,0 1 0,0-1 0,1 0 0,-1 1 0,0-1 0,-4 1 0,-4 3 0,0-1 0,0 0 0,0 0 0,-1-1 0,1-1 0,-12 2 0,-27 0 0,-87-3 0,115-2 0,2-2 0,19 3 0,-1 0 0,1-1 0,0 1 0,0 0 0,0 0 0,0 0 0,0-1 0,0 1 0,0 0 0,0 0 0,0 0 0,0 0 0,0-1 0,0 1 0,0 0 0,0 0 0,0 0 0,0-1 0,0 1 0,0 0 0,0 0 0,0 0 0,1 0 0,-1-1 0,0 1 0,0 0 0,0 0 0,0 0 0,0 0 0,0-1 0,0 1 0,1 0 0,-1 0 0,0 0 0,0 0 0,0 0 0,0 0 0,1 0 0,-1 0 0,0-1 0,0 1 0,0 0 0,1 0 0,-1 0 0,36-13 0,-12 7 0,5-1 0,0 0 0,0 2 0,59-2 0,-86 7 0,0 0 0,0 0 0,0 0 0,0 0 0,0 0 0,0 0 0,0 1 0,0-1 0,0 1 0,-1-1 0,1 1 0,0 0 0,0 0 0,0 0 0,-1 0 0,1 0 0,0 0 0,-1 0 0,1 1 0,-1-1 0,1 1 0,0 1 0,-1-1 0,0 0 0,-1 0 0,1 0 0,-1 0 0,0 0 0,1 0 0,-1 0 0,0 0 0,0 0 0,-1 0 0,1 0 0,0 1 0,-1-1 0,1 0 0,-1 0 0,0-1 0,-1 4 0,-4 9 0,-2-1 0,1-1 0,-2 1 0,-14 16 0,5-7 0,-5 4 0,-25 40 0,43-58 0,1 0 0,-1 0 0,1 0 0,1 1 0,-1 0 0,1 0 0,1 0 0,0 0 0,-2 19 0,4-24 5,1 0 0,-1 1 0,1-1 0,0 0 0,0 0 0,1 1 0,-1-1 0,1 0 0,0 0 0,0-1 0,0 1 0,1 0 0,-1-1 0,1 1 0,0-1 0,0 0 0,0 0 0,0 0 0,0 0 0,1-1 0,-1 1 0,1-1 0,5 3 0,6 2-302,-1 0 0,2 0 0,-1-2 0,28 7 0,-7-5-6529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4.048"/>
    </inkml:context>
    <inkml:brush xml:id="br0">
      <inkml:brushProperty name="width" value="0.05" units="cm"/>
      <inkml:brushProperty name="height" value="0.05" units="cm"/>
      <inkml:brushProperty name="color" value="#E71224"/>
    </inkml:brush>
  </inkml:definitions>
  <inkml:trace contextRef="#ctx0" brushRef="#br0">1 139 24575,'0'-2'0,"0"0"0,0 0 0,1 0 0,-1 0 0,1 1 0,0-1 0,-1 0 0,1 0 0,0 1 0,0-1 0,0 0 0,0 1 0,1-1 0,-1 1 0,0-1 0,0 1 0,1 0 0,-1-1 0,1 1 0,0 0 0,-1 0 0,1 0 0,0 0 0,-1 0 0,1 1 0,0-1 0,0 0 0,0 1 0,0 0 0,3-1 0,3-1 0,0 1 0,1 0 0,-1 1 0,0 0 0,15 1 0,-19 0 0,0 0 0,1 0 0,-1-1 0,1 1 0,-1-1 0,0 0 0,1-1 0,-1 1 0,1-1 0,-1 0 0,0 0 0,0 0 0,1-1 0,-1 1 0,0-1 0,0 0 0,0 0 0,-1 0 0,1-1 0,0 0 0,-1 1 0,0-1 0,0 0 0,1-1 0,-2 1 0,1 0 0,3-6 0,-2 3 0,0 1 0,1-1 0,-1 1 0,1 0 0,0 1 0,1-1 0,6-4 0,-11 8 0,0 1 0,0-1 0,0 1 0,1-1 0,-1 1 0,0-1 0,1 1 0,-1 0 0,0 0 0,0-1 0,1 1 0,-1 0 0,0 0 0,1 1 0,-1-1 0,0 0 0,3 1 0,-2 0 0,-1 0 0,1 0 0,0 0 0,-1 0 0,1 0 0,-1 1 0,1-1 0,-1 0 0,1 1 0,-1-1 0,0 1 0,0 0 0,0-1 0,0 1 0,1 3 0,4 9-11,-1 0-1,0 1 0,3 21 1,-2-8-1308,1-3-5507</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4.627"/>
    </inkml:context>
    <inkml:brush xml:id="br0">
      <inkml:brushProperty name="width" value="0.05" units="cm"/>
      <inkml:brushProperty name="height" value="0.05" units="cm"/>
      <inkml:brushProperty name="color" value="#E71224"/>
    </inkml:brush>
  </inkml:definitions>
  <inkml:trace contextRef="#ctx0" brushRef="#br0">58 141 24575,'1'1'0,"-1"0"0,0-1 0,0 1 0,0 0 0,1-1 0,-1 1 0,0 0 0,1-1 0,-1 1 0,0 0 0,1-1 0,-1 1 0,1-1 0,-1 1 0,1-1 0,-1 1 0,1-1 0,0 1 0,-1-1 0,1 1 0,-1-1 0,1 0 0,0 1 0,-1-1 0,2 0 0,27 7 0,-20-6 0,-1-1 0,1 0 0,-1 0 0,0-1 0,14-3 0,-16 2 0,-1 0 0,1-1 0,0 1 0,-1-1 0,1-1 0,-1 1 0,0-1 0,0 0 0,-1 0 0,1 0 0,-1-1 0,0 1 0,4-7 0,-6 9 0,-1 0 0,0 0 0,0 0 0,0 0 0,0 0 0,0 0 0,0-1 0,-1 1 0,1 0 0,-1 0 0,1-1 0,-1 1 0,0 0 0,0-1 0,0 1 0,0 0 0,0-1 0,-1 1 0,1 0 0,-1-1 0,1 1 0,-1 0 0,0 0 0,0 0 0,0-1 0,0 1 0,0 0 0,-1 1 0,1-1 0,-1 0 0,1 0 0,-1 0 0,0 1 0,1-1 0,-1 1 0,0-1 0,-3-1 0,0 0 0,-1 0 0,1 0 0,-1 1 0,1 0 0,-1-1 0,0 2 0,0-1 0,0 1 0,0 0 0,0 0 0,0 1 0,-1-1 0,1 1 0,0 1 0,0-1 0,0 1 0,0 0 0,0 1 0,0-1 0,-9 5 0,10-4 0,-1 0 0,1 1 0,0-1 0,0 1 0,0 0 0,1 1 0,-1-1 0,1 1 0,-1 0 0,1 0 0,1 0 0,-1 1 0,0-1 0,1 1 0,0 0 0,0 0 0,1 0 0,-1 0 0,1 1 0,0-1 0,1 1 0,-2 5 0,2-1 7,1-1-1,0 1 0,0-1 0,1 0 1,0 1-1,1-1 0,0 0 1,1 0-1,-1 0 0,2 0 1,-1 0-1,1 0 0,1-1 0,0 0 1,0 0-1,0 0 0,1-1 1,8 10-1,-4-7-130,0 0 0,0-1 1,1 0-1,0-1 0,1 0 0,0-1 1,0 0-1,1-1 0,-1 0 0,1-1 1,24 7-1,-3-6-6702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5.215"/>
    </inkml:context>
    <inkml:brush xml:id="br0">
      <inkml:brushProperty name="width" value="0.05" units="cm"/>
      <inkml:brushProperty name="height" value="0.05" units="cm"/>
      <inkml:brushProperty name="color" value="#E71224"/>
    </inkml:brush>
  </inkml:definitions>
  <inkml:trace contextRef="#ctx0" brushRef="#br0">13 16 24575,'-1'0'0,"1"0"0,-1 0 0,1 0 0,-1 0 0,1 0 0,-1 0 0,1 0 0,-1 0 0,1 1 0,-1-1 0,1 0 0,-1 0 0,1 1 0,-1-1 0,1 0 0,0 0 0,-1 1 0,1-1 0,-1 1 0,1-1 0,0 0 0,-1 1 0,1-1 0,0 1 0,0-1 0,-1 1 0,1-1 0,0 1 0,0-1 0,0 1 0,0-1 0,0 1 0,-1-1 0,1 1 0,0-1 0,0 1 0,0-1 0,0 1 0,0-1 0,1 1 0,-1-1 0,0 1 0,0-1 0,0 1 0,1 0 0,9 28 0,-7-22 0,15 32 0,-14-33 0,-1 1 0,1 0 0,-1 0 0,0 0 0,-1 0 0,1 1 0,-2-1 0,1 1 0,-1-1 0,0 1 0,0 8 0,-5-5 0,-1-17 0,-3-18 0,8 16 0,0 0 0,0 1 0,1-1 0,0 0 0,0 1 0,1-1 0,0 1 0,0-1 0,1 1 0,0 0 0,0 0 0,0 0 0,1 1 0,5-7 0,-8 10 0,1 1 0,-1 0 0,1-1 0,0 1 0,-1 0 0,1 0 0,0 0 0,1 1 0,-1-1 0,0 0 0,0 1 0,1-1 0,-1 1 0,1 0 0,-1 0 0,1 0 0,0 0 0,-1 0 0,1 0 0,0 1 0,0 0 0,-1-1 0,1 1 0,0 0 0,0 0 0,-1 0 0,1 1 0,0-1 0,0 1 0,-1 0 0,1-1 0,0 1 0,-1 0 0,1 1 0,-1-1 0,1 0 0,-1 1 0,0-1 0,1 1 0,-1 0 0,2 2 0,1 1 0,0 0 0,0 0 0,-1 1 0,7 10 0,1 2 0,-12-18 0,0 0 0,1 0 0,-1 1 0,0-1 0,0 0 0,0 0 0,1 0 0,-1 0 0,0 1 0,0-1 0,1 0 0,-1 0 0,0 0 0,1 0 0,-1 0 0,0 0 0,0 0 0,1 0 0,-1 0 0,0 0 0,1 0 0,-1 0 0,0 0 0,0 0 0,1 0 0,-1 0 0,0 0 0,0 0 0,1-1 0,-1 1 0,0 0 0,0 0 0,1 0 0,-1 0 0,0 0 0,0-1 0,0 1 0,1 0 0,-1 0 0,0 0 0,0-1 0,0 1 0,0 0 0,1 0 0,-1-1 0,0 1 0,0 0 0,0 0 0,0-1 0,0 1 0,0 0 0,0-1 0,0 1 0,0 0 0,0 0 0,0-1 0,0 1 0,0-1 0,8-27 0,-4 14 0,-2 10 0,0 0 0,0 0 0,0 0 0,0 0 0,0 0 0,1 1 0,0-1 0,0 1 0,0 0 0,0-1 0,0 1 0,1 1 0,6-5 0,-8 6 0,0 0 0,0 0 0,0 0 0,0 0 0,0 1 0,0-1 0,1 1 0,-1-1 0,0 1 0,0 0 0,0 0 0,1 0 0,-1 0 0,0 0 0,0 1 0,0-1 0,1 1 0,-1-1 0,0 1 0,0 0 0,0 0 0,0 0 0,0 0 0,0 0 0,0 0 0,-1 0 0,1 1 0,0-1 0,2 4 0,2 1 5,0 1 0,-1 0 0,0 0 0,-1 0 0,1 0 0,-1 1 0,-1 0 0,5 13 0,0 6-124,5 35 0,-3-15-1053,-4-22-5654</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5.665"/>
    </inkml:context>
    <inkml:brush xml:id="br0">
      <inkml:brushProperty name="width" value="0.05" units="cm"/>
      <inkml:brushProperty name="height" value="0.05" units="cm"/>
      <inkml:brushProperty name="color" value="#E71224"/>
    </inkml:brush>
  </inkml:definitions>
  <inkml:trace contextRef="#ctx0" brushRef="#br0">1 21 24575,'0'-1'0,"0"0"0,-1 0 0,1-1 0,0 1 0,0 0 0,1 0 0,-1 0 0,0 0 0,0 0 0,0 0 0,1 0 0,-1 0 0,0 0 0,1 0 0,-1 0 0,1 0 0,1-1 0,-2 2 0,1 0 0,-1 0 0,0 0 0,1 0 0,-1 0 0,1 0 0,-1 0 0,1 0 0,-1 0 0,1 0 0,-1 1 0,1-1 0,-1 0 0,0 0 0,1 1 0,-1-1 0,0 0 0,1 0 0,-1 1 0,1-1 0,-1 1 0,0-1 0,0 0 0,1 1 0,-1-1 0,0 1 0,22 37 0,8 44 0,-4 2 0,24 134 0,-10 21 0,-42-202 0,2-36 0,0-1 0,0 1 0,0-1 0,0 1 0,0-1 0,0 0 0,-1 1 0,1-1 0,0 1 0,0-1 0,0 1 0,-1-1 0,1 0 0,0 1 0,-1-1 0,1 0 0,0 1 0,-1-1 0,1 0 0,0 1 0,-1-1 0,1 0 0,-1 0 0,0 1 0,0-1 0,0-1 0,1 1 0,-1 0 0,0-1 0,0 1 0,0 0 0,1-1 0,-1 1 0,0-1 0,1 0 0,-1 1 0,0-1 0,1 1 0,-1-1 0,1 0 0,-1 1 0,1-1 0,-1 0 0,0-1 0,-13-25 0,0 0 0,2-1 0,1 0 0,2-1 0,-10-45 0,14 56 0,1 4 0,1-1 0,0 1 0,1-1 0,0 0 0,1-25 0,1 37 0,1 0 0,-1-1 0,1 1 0,-1 0 0,1 0 0,0 0 0,0 0 0,1 0 0,-1 0 0,0 0 0,1 0 0,0 1 0,0-1 0,0 1 0,0-1 0,0 1 0,0 0 0,1-1 0,-1 1 0,1 0 0,-1 1 0,1-1 0,0 0 0,0 1 0,0-1 0,0 1 0,0 0 0,0 0 0,0 0 0,0 1 0,0-1 0,5 0 0,6 0 0,0 0 0,0 1 0,-1 0 0,1 1 0,0 1 0,-1 0 0,16 5 0,-24-6 0,0 1 0,1-1 0,-1 1 0,0 1 0,0-1 0,0 1 0,0 0 0,-1 0 0,1 0 0,-1 0 0,0 1 0,0 0 0,0 0 0,0 0 0,-1 0 0,0 1 0,1-1 0,-2 1 0,1 0 0,2 6 0,-4-9 0,0 0 0,-1-1 0,1 1 0,-1-1 0,1 1 0,-1 0 0,0-1 0,0 1 0,0-1 0,0 1 0,0 0 0,0-1 0,0 1 0,0 0 0,-1-1 0,1 1 0,-1 0 0,1-1 0,-1 1 0,1-1 0,-1 1 0,0-1 0,-1 2 0,0-1 0,0-1 0,0 1 0,0-1 0,0 0 0,0 0 0,0 0 0,0 0 0,0 0 0,0 0 0,-1-1 0,1 1 0,0-1 0,0 1 0,-5-1 0,-2 0 0,1 0 0,-1-1 0,0 0 0,1 0 0,-1-1 0,1 0 0,-16-6 0,16 4-227,1 0-1,-1 0 1,1-1-1,0 0 1,-9-9-1,-3-7-6598</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5.993"/>
    </inkml:context>
    <inkml:brush xml:id="br0">
      <inkml:brushProperty name="width" value="0.05" units="cm"/>
      <inkml:brushProperty name="height" value="0.05" units="cm"/>
      <inkml:brushProperty name="color" value="#E71224"/>
    </inkml:brush>
  </inkml:definitions>
  <inkml:trace contextRef="#ctx0" brushRef="#br0">0 0 24575,'0'5'0,"5"6"0,1 6 0,0 4 0,4 4 0,-1 2 0,0 1 0,-3 0 0,-2 1 0,-2-1 0,-1 0 0,-1-5-8191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6.368"/>
    </inkml:context>
    <inkml:brush xml:id="br0">
      <inkml:brushProperty name="width" value="0.05" units="cm"/>
      <inkml:brushProperty name="height" value="0.05" units="cm"/>
      <inkml:brushProperty name="color" value="#E71224"/>
    </inkml:brush>
  </inkml:definitions>
  <inkml:trace contextRef="#ctx0" brushRef="#br0">13 12 24575,'0'-5'0,"-5"-1"0,-1 5 0,5 7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6.728"/>
    </inkml:context>
    <inkml:brush xml:id="br0">
      <inkml:brushProperty name="width" value="0.05" units="cm"/>
      <inkml:brushProperty name="height" value="0.05" units="cm"/>
      <inkml:brushProperty name="color" value="#E71224"/>
    </inkml:brush>
  </inkml:definitions>
  <inkml:trace contextRef="#ctx0" brushRef="#br0">37 225 24575,'-1'5'0,"0"1"0,0-1 0,0 1 0,-1-1 0,0 0 0,0 0 0,0 1 0,-5 5 0,4-5 0,0 0 0,0 0 0,1 1 0,0-1 0,-2 9 0,3-13 0,1 0 0,0 0 0,0 0 0,0 0 0,0 0 0,1 1 0,-1-1 0,0 0 0,1 0 0,-1 0 0,1 0 0,0-1 0,0 1 0,0 0 0,0 0 0,0 0 0,0-1 0,0 1 0,1 0 0,-1-1 0,3 3 0,-3-3 0,1 0 0,-1 0 0,1 0 0,0 0 0,-1 0 0,1-1 0,0 1 0,-1-1 0,1 1 0,0-1 0,0 1 0,-1-1 0,1 0 0,0 0 0,0 0 0,0 0 0,0 0 0,-1 0 0,1-1 0,0 1 0,0-1 0,-1 1 0,1-1 0,0 0 0,-1 1 0,1-1 0,0 0 0,-1 0 0,1 0 0,-1 0 0,0 0 0,1-1 0,1-1 0,4-3 0,-1-1 0,0 1 0,0-1 0,-1 0 0,8-13 0,-7 7 0,0 0 0,-1 0 0,-1 0 0,-1-1 0,0 1 0,0-1 0,1-23 0,-3 0 0,-5-61 0,-6 61 0,3 29 0,2 25 0,5 9 0,1 0 0,2-1 0,0 1 0,2-1 0,11 38 0,-9-35 0,22 71-1365,-23-74-5461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7.101"/>
    </inkml:context>
    <inkml:brush xml:id="br0">
      <inkml:brushProperty name="width" value="0.05" units="cm"/>
      <inkml:brushProperty name="height" value="0.05" units="cm"/>
      <inkml:brushProperty name="color" value="#E71224"/>
    </inkml:brush>
  </inkml:definitions>
  <inkml:trace contextRef="#ctx0" brushRef="#br0">22 6 24575,'-4'0'0,"-3"-4"0,1 2 0,1 7 0,6 7 0,4 6 0,0 5 0,-1 3 0,4 1 0,1 2 0,-2-1 0,-2-4-8191</inkml:trace>
  <inkml:trace contextRef="#ctx0" brushRef="#br0" timeOffset="1">158 6 24575,'5'0'0,"1"5"0,0 6 0,-1 5 0,3 6 0,1 3 0,-2 2 0,-2-4-8191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8.355"/>
    </inkml:context>
    <inkml:brush xml:id="br0">
      <inkml:brushProperty name="width" value="0.05" units="cm"/>
      <inkml:brushProperty name="height" value="0.05" units="cm"/>
    </inkml:brush>
  </inkml:definitions>
  <inkml:trace contextRef="#ctx0" brushRef="#br0">98 7 24575,'-20'19'0,"7"-6"0,0 0 0,-16 21 0,26-30 0,1-1 0,-1 1 0,1-1 0,0 1 0,0 0 0,1 0 0,-1 0 0,1 0 0,0 0 0,0 1 0,0-1 0,0 0 0,1 0 0,0 1 0,0 7 0,1-10 0,-1 0 0,0 0 0,1-1 0,-1 1 0,1 0 0,0 0 0,-1-1 0,1 1 0,0 0 0,0-1 0,0 1 0,1-1 0,-1 1 0,0-1 0,0 1 0,1-1 0,-1 0 0,1 0 0,2 2 0,-1-1 0,1-1 0,-1 0 0,1 0 0,-1 0 0,1 0 0,0 0 0,-1-1 0,1 1 0,5-1 0,5-1 0,0 0 0,0-1 0,0-1 0,16-5 0,-25 6 0,1 0 0,-1-1 0,1 1 0,-1-1 0,0 0 0,0-1 0,0 1 0,0-1 0,-1 0 0,1 0 0,-1-1 0,0 1 0,0-1 0,5-8 0,-7 10 0,-1 0 0,1 0 0,-1 0 0,0 0 0,0 0 0,0 0 0,0 0 0,0 0 0,-1 0 0,1-1 0,-1 1 0,0 0 0,0 0 0,0-1 0,-1 1 0,1 0 0,-1 0 0,1 0 0,-1-1 0,0 1 0,0 0 0,-1 0 0,1 0 0,-1 1 0,1-1 0,-1 0 0,0 0 0,0 1 0,-3-3 0,1 1 7,0 1 0,-1 0-1,1 0 1,-1 0 0,0 1-1,0 0 1,0 0-1,0 0 1,0 0 0,0 1-1,-1 0 1,1 0 0,-1 0-1,1 1 1,0-1 0,-1 2-1,-5-1 1,1 1-172,0 0 0,0 0 0,0 1 0,0 0 0,0 1 0,0 0 0,1 1 0,-12 5 0,3 3-6661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8.080"/>
    </inkml:context>
    <inkml:brush xml:id="br0">
      <inkml:brushProperty name="width" value="0.05" units="cm"/>
      <inkml:brushProperty name="height" value="0.05" units="cm"/>
      <inkml:brushProperty name="color" value="#E71224"/>
    </inkml:brush>
  </inkml:definitions>
  <inkml:trace contextRef="#ctx0" brushRef="#br0">1 1 24575,'0'5'0,"0"5"0,4 2 0,2 3 0,0 4 0,3 3 0,1 3 0,2 2 0,5 0 0,-1 1 0,-4-5-8191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9.307"/>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09.696"/>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0.222"/>
    </inkml:context>
    <inkml:brush xml:id="br0">
      <inkml:brushProperty name="width" value="0.05" units="cm"/>
      <inkml:brushProperty name="height" value="0.05" units="cm"/>
      <inkml:brushProperty name="color" value="#E71224"/>
    </inkml:brush>
  </inkml:definitions>
  <inkml:trace contextRef="#ctx0" brushRef="#br0">1 7 24575,'0'-5'0,"0"4"0,0 6 0,0 7 0,0 6 0,0 9 0,0 10 0,0 2 0,0 5 0,0-1 0,0 2 0,0-3 0,4-3 0,3-9-8191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0.627"/>
    </inkml:context>
    <inkml:brush xml:id="br0">
      <inkml:brushProperty name="width" value="0.05" units="cm"/>
      <inkml:brushProperty name="height" value="0.05" units="cm"/>
      <inkml:brushProperty name="color" value="#E71224"/>
    </inkml:brush>
  </inkml:definitions>
  <inkml:trace contextRef="#ctx0" brushRef="#br0">57 53 24575,'-1'-1'0,"0"0"0,1 1 0,-1-1 0,0 1 0,1-1 0,-1 1 0,0-1 0,0 1 0,1-1 0,-1 1 0,0-1 0,0 1 0,0 0 0,0 0 0,0-1 0,0 1 0,1 0 0,-1 0 0,0 0 0,0 0 0,0 0 0,0 0 0,0 0 0,0 1 0,0-1 0,0 0 0,1 0 0,-1 1 0,0-1 0,0 0 0,0 1 0,0-1 0,1 1 0,-1-1 0,0 1 0,1-1 0,-1 1 0,0 0 0,1-1 0,-1 1 0,1 0 0,-1 0 0,1-1 0,-1 1 0,1 0 0,-1 0 0,1 0 0,-1 1 0,-2 3 0,1 0 0,-1 1 0,1 0 0,1-1 0,-3 12 0,2-5 0,1 0 0,0-1 0,1 1 0,0 0 0,1-1 0,1 1 0,-1-1 0,7 21 0,-6-28 0,-1 0 0,0-1 0,1 1 0,0-1 0,0 1 0,0-1 0,0 0 0,1 1 0,-1-1 0,1 0 0,0-1 0,0 1 0,0 0 0,0-1 0,0 0 0,0 0 0,1 0 0,-1 0 0,1 0 0,-1-1 0,1 1 0,0-1 0,0 0 0,0 0 0,-1 0 0,1-1 0,0 0 0,0 1 0,6-2 0,-3 1 0,-1-1 0,1 0 0,-1 0 0,1-1 0,-1 0 0,0 0 0,1 0 0,-1-1 0,0 0 0,-1 0 0,1-1 0,0 1 0,-1-1 0,0 0 0,9-10 0,-10 11 0,-1-1 0,-1 0 0,1 0 0,0 0 0,-1 0 0,0 0 0,0 0 0,0 0 0,-1-1 0,1 1 0,-1-1 0,0 1 0,0-1 0,-1 0 0,1 1 0,-1-1 0,0 0 0,0 1 0,-1-1 0,1 0 0,-1 1 0,0-1 0,-2-5 0,-1 2 0,0-1 0,0 0 0,-1 1 0,0 0 0,0 0 0,-1 0 0,0 1 0,0 0 0,-1 0 0,0 0 0,0 1 0,-1 0 0,0 0 0,0 1 0,0 0 0,-1 1 0,1 0 0,-1 0 0,-14-4 0,20 8-76,1-1 1,0 1-1,-1-1 0,1 1 0,0 0 0,-1 0 0,1 0 0,0 1 1,-1-1-1,1 0 0,0 1 0,-1 0 0,1-1 0,0 1 1,0 0-1,-1 0 0,-1 1 0,-9 10-6750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1.047"/>
    </inkml:context>
    <inkml:brush xml:id="br0">
      <inkml:brushProperty name="width" value="0.05" units="cm"/>
      <inkml:brushProperty name="height" value="0.05" units="cm"/>
      <inkml:brushProperty name="color" value="#E71224"/>
    </inkml:brush>
  </inkml:definitions>
  <inkml:trace contextRef="#ctx0" brushRef="#br0">74 34 24575,'-3'0'0,"1"0"0,0 0 0,0 1 0,-1-1 0,1 1 0,0-1 0,0 1 0,0 0 0,0 0 0,-1 0 0,1 0 0,0 0 0,1 1 0,-1-1 0,0 0 0,0 1 0,-2 2 0,1 0 0,0 0 0,0 1 0,0-1 0,1 1 0,-1-1 0,1 1 0,-3 8 0,3-4 0,0 0 0,0 0 0,0 0 0,1 0 0,1 0 0,-1 0 0,1 0 0,3 18 0,-2-23 0,0 0 0,0 0 0,1 0 0,-1 0 0,1 0 0,0 0 0,0-1 0,0 1 0,1-1 0,-1 1 0,1-1 0,0 0 0,0 0 0,0 0 0,0 0 0,1 0 0,-1-1 0,1 0 0,3 3 0,-1-3 0,0 1 0,0-1 0,1-1 0,-1 1 0,0-1 0,0 0 0,1-1 0,-1 1 0,1-1 0,-1 0 0,13-3 0,-10 2 0,0-1 0,-1-1 0,1 1 0,0-2 0,-1 1 0,0-1 0,0 0 0,11-8 0,-14 9 0,0-1 0,-1 0 0,0 1 0,0-1 0,0-1 0,0 1 0,-1-1 0,1 1 0,-1-1 0,0 0 0,-1 0 0,1 0 0,2-8 0,-5 9 0,1-1 0,0 0 0,-1 0 0,0 1 0,0-1 0,-1 0 0,1 0 0,-1 1 0,0-1 0,0 0 0,0 1 0,-1-1 0,0 1 0,0-1 0,0 1 0,0 0 0,-1 0 0,1 0 0,-1 0 0,0 0 0,0 1 0,-1-1 0,-6-5 0,2 3 0,1 0 0,-1 0 0,0 0 0,-1 1 0,1 0 0,-1 1 0,0 0 0,0 1 0,-1-1 0,-16-2 0,19 4-91,0 1 0,0 0 0,1 1 0,-1 0 0,0 0 0,0 0 0,0 1 0,0 0 0,0 0 0,1 1 0,-1 0 0,1 0 0,-1 0 0,-6 5 0,-5 6-6735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1.473"/>
    </inkml:context>
    <inkml:brush xml:id="br0">
      <inkml:brushProperty name="width" value="0.05" units="cm"/>
      <inkml:brushProperty name="height" value="0.05" units="cm"/>
      <inkml:brushProperty name="color" value="#E71224"/>
    </inkml:brush>
  </inkml:definitions>
  <inkml:trace contextRef="#ctx0" brushRef="#br0">103 60 24575,'0'-2'0,"0"0"0,-1 0 0,1 1 0,-1-1 0,1 0 0,-1 1 0,0-1 0,1 1 0,-1-1 0,0 1 0,0-1 0,0 1 0,0-1 0,-1 1 0,1 0 0,0 0 0,-1 0 0,1-1 0,0 1 0,-1 0 0,1 1 0,-1-1 0,0 0 0,1 0 0,-1 1 0,0-1 0,1 1 0,-1-1 0,0 1 0,1 0 0,-1 0 0,0 0 0,0 0 0,0 0 0,1 0 0,-1 0 0,0 0 0,0 1 0,1-1 0,-1 1 0,0-1 0,-2 2 0,0 1 0,1 0 0,-1 0 0,1 1 0,0-1 0,0 0 0,0 1 0,0 0 0,1 0 0,0 0 0,-1 0 0,1 0 0,1 0 0,-1 0 0,1 1 0,0-1 0,0 1 0,0-1 0,0 1 0,1-1 0,-1 1 0,1 0 0,1-1 0,0 8 0,1-6 0,0 0 0,0 0 0,0 0 0,1 0 0,0-1 0,0 1 0,0-1 0,1 0 0,-1 0 0,1 0 0,1 0 0,-1-1 0,1 0 0,-1 0 0,1 0 0,10 6 0,-5-5 0,1 0 0,1 0 0,-1-1 0,1 0 0,-1-1 0,1-1 0,0 0 0,17 1 0,-12-2 0,0 0 0,0-2 0,0 0 0,1-1 0,21-5 0,-34 6 0,-1-1 0,1 1 0,-1-1 0,0 0 0,1 0 0,-1 0 0,0-1 0,0 1 0,-1-1 0,1 0 0,0 0 0,-1-1 0,0 1 0,0-1 0,0 1 0,0-1 0,0 0 0,-1 0 0,3-7 0,-4 8 0,0 0 0,0-1 0,0 0 0,0 1 0,-1-1 0,0 1 0,0-1 0,0 0 0,0 1 0,0-1 0,-1 1 0,0-1 0,1 1 0,-1-1 0,-1 1 0,1-1 0,0 1 0,-1 0 0,0-1 0,0 1 0,0 0 0,0 0 0,0 1 0,0-1 0,-6-5 0,-3-2-97,-1 1-1,0 0 1,0 0-1,-1 2 1,0-1-1,-1 2 1,1-1-1,-1 2 1,0 0-1,-1 1 1,1 0-1,-1 1 0,-15-1 1,1 1-6729</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2.343"/>
    </inkml:context>
    <inkml:brush xml:id="br0">
      <inkml:brushProperty name="width" value="0.05" units="cm"/>
      <inkml:brushProperty name="height" value="0.05" units="cm"/>
      <inkml:brushProperty name="color" value="#E71224"/>
    </inkml:brush>
  </inkml:definitions>
  <inkml:trace contextRef="#ctx0" brushRef="#br0">0 0 24575,'0'5'0,"0"6"0,0 6 0,0 5 0,0 2 0,0 8 0,0 7 0,0 6 0,0 5 0,0 8 0,0-6-8191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2.985"/>
    </inkml:context>
    <inkml:brush xml:id="br0">
      <inkml:brushProperty name="width" value="0.05" units="cm"/>
      <inkml:brushProperty name="height" value="0.05" units="cm"/>
      <inkml:brushProperty name="color" value="#E71224"/>
    </inkml:brush>
  </inkml:definitions>
  <inkml:trace contextRef="#ctx0" brushRef="#br0">12 0 24575,'0'5'0,"0"10"0,0 8 0,-5 14 0,-2 0-8191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3.964"/>
    </inkml:context>
    <inkml:brush xml:id="br0">
      <inkml:brushProperty name="width" value="0.05" units="cm"/>
      <inkml:brushProperty name="height" value="0.05" units="cm"/>
      <inkml:brushProperty name="color" value="#E71224"/>
    </inkml:brush>
  </inkml:definitions>
  <inkml:trace contextRef="#ctx0" brushRef="#br0">1 1 24575,'4'0'0,"7"0"0,6 4 0,4 3 0,-1 3 0,1 1 0,-3 3 0,-1 3 0,-2 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8.996"/>
    </inkml:context>
    <inkml:brush xml:id="br0">
      <inkml:brushProperty name="width" value="0.05" units="cm"/>
      <inkml:brushProperty name="height" value="0.05" units="cm"/>
    </inkml:brush>
  </inkml:definitions>
  <inkml:trace contextRef="#ctx0" brushRef="#br0">249 40 24575,'1'0'0,"0"-1"0,0 1 0,0-1 0,-1 0 0,1 0 0,0 1 0,-1-1 0,1 0 0,0 0 0,-1 0 0,1 0 0,-1 0 0,0 1 0,1-1 0,-1 0 0,0 0 0,1 0 0,-1 0 0,0 0 0,0 0 0,0 0 0,0 0 0,0 0 0,0 0 0,0 0 0,0 0 0,0 0 0,-1 0 0,1 0 0,0 0 0,-1 0 0,1 0 0,-2-2 0,1 2 0,0 1 0,0-1 0,0 0 0,0 1 0,0-1 0,0 0 0,0 1 0,-1-1 0,1 1 0,0 0 0,0-1 0,-1 1 0,1 0 0,0 0 0,0 0 0,-1 0 0,1 0 0,0 0 0,0 0 0,-1 0 0,1 1 0,0-1 0,0 0 0,-1 1 0,1-1 0,-2 2 0,-15 8 0,0 0 0,1 2 0,0 0 0,0 0 0,2 2 0,0 0 0,0 1 0,1 0 0,1 1 0,-14 23 0,22-31 0,0 1 0,0 0 0,1 0 0,1 0 0,0 0 0,0 1 0,0-1 0,1 1 0,1 0 0,0-1 0,0 1 0,1 15 0,1-20 0,-1 0 0,1 0 0,0 0 0,0 0 0,1 0 0,-1 0 0,1-1 0,0 1 0,1 0 0,-1-1 0,1 0 0,-1 1 0,1-1 0,1 0 0,-1-1 0,1 1 0,-1-1 0,1 1 0,0-1 0,0 0 0,0 0 0,1-1 0,-1 1 0,1-1 0,8 3 0,-3-2 0,0-1 0,0 0 0,0-1 0,0 0 0,0 0 0,0-1 0,0 0 0,0-1 0,0 0 0,0-1 0,11-3 0,-14 4 0,-1-1 0,0 0 0,0 0 0,0-1 0,-1 0 0,1 0 0,-1 0 0,1 0 0,-1-1 0,0 0 0,0 0 0,-1 0 0,1-1 0,-1 0 0,0 1 0,0-2 0,0 1 0,5-11 0,-8 14 0,0-1 0,-1 1 0,1-1 0,0 0 0,-1 1 0,0-1 0,1 0 0,-1 1 0,0-1 0,0 0 0,-1 1 0,1-1 0,0 0 0,-1 1 0,0-1 0,0 1 0,0-1 0,0 1 0,0-1 0,0 1 0,-3-5 0,-1 1 0,0 0 0,0 1 0,-1-1 0,1 1 0,-1 0 0,-8-4 0,14 9 0,0 0 0,0 0 0,0 0 0,0 0 0,0 0 0,0 0 0,0 0 0,-1 0 0,1-1 0,0 1 0,0 0 0,0 0 0,0 0 0,0 0 0,0 0 0,0 0 0,0 0 0,0 0 0,0 0 0,0 0 0,0 0 0,0 0 0,0 0 0,0-1 0,0 1 0,0 0 0,0 0 0,0 0 0,0 0 0,0 0 0,0 0 0,0 0 0,0 0 0,0 0 0,0 0 0,0-1 0,0 1 0,0 0 0,0 0 0,0 0 0,0 0 0,0 0 0,0 0 0,0 0 0,0 0 0,0 0 0,0 0 0,0 0 0,0-1 0,0 1 0,0 0 0,0 0 0,0 0 0,1 0 0,-1 0 0,0 0 0,0 0 0,0 0 0,0 0 0,0 0 0,0 0 0,0 0 0,0 0 0,0 0 0,0 0 0,0 0 0,1 0 0,10-2 0,15 2 0,-10 0 0,-3 0 0,-1 0 0,1 1 0,0 1 0,-1 0 0,19 5 0,-28-5 0,1-1 0,-1 1 0,1 0 0,-1 0 0,0 0 0,0 0 0,0 1 0,0-1 0,0 1 0,0 0 0,-1 0 0,1 0 0,-1 0 0,0 0 0,0 1 0,0-1 0,0 0 0,0 1 0,-1 0 0,0-1 0,0 1 0,1 5 0,4 45-1365,-6-29-5461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4.368"/>
    </inkml:context>
    <inkml:brush xml:id="br0">
      <inkml:brushProperty name="width" value="0.05" units="cm"/>
      <inkml:brushProperty name="height" value="0.05" units="cm"/>
      <inkml:brushProperty name="color" value="#E71224"/>
    </inkml:brush>
  </inkml:definitions>
  <inkml:trace contextRef="#ctx0" brushRef="#br0">1 7 24575,'0'-5'0,"0"4"0,5 1 0,1 6 0,0 6 0,-1 6 0,-1 5 0,-2 2 0,4 3 0,0 4 0,0-2-8191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4.840"/>
    </inkml:context>
    <inkml:brush xml:id="br0">
      <inkml:brushProperty name="width" value="0.05" units="cm"/>
      <inkml:brushProperty name="height" value="0.05" units="cm"/>
      <inkml:brushProperty name="color" value="#E71224"/>
    </inkml:brush>
  </inkml:definitions>
  <inkml:trace contextRef="#ctx0" brushRef="#br0">221 81 24575,'0'-2'0,"0"1"0,1 0 0,-1 0 0,0 0 0,1 0 0,-1 0 0,1 0 0,-1 0 0,1 0 0,0 0 0,-1 0 0,1 1 0,0-1 0,-1 0 0,1 0 0,0 1 0,0-1 0,0 0 0,0 1 0,0-1 0,0 1 0,0-1 0,0 1 0,0-1 0,0 1 0,0 0 0,0 0 0,0-1 0,0 1 0,0 0 0,0 0 0,1 0 0,-1 0 0,0 0 0,0 0 0,0 1 0,0-1 0,0 0 0,0 0 0,0 1 0,0-1 0,0 1 0,0-1 0,0 1 0,0-1 0,0 1 0,0 0 0,0-1 0,0 1 0,-1 0 0,1 0 0,0 0 0,-1 0 0,1-1 0,0 1 0,-1 0 0,1 0 0,-1 0 0,1 0 0,-1 0 0,0 0 0,1 1 0,-1 0 0,0-5 0,1 0 0,-1 0 0,0 1 0,0-1 0,0 0 0,-1 0 0,1 0 0,-1 1 0,1-1 0,-1 0 0,0 1 0,0-1 0,0 0 0,-1 1 0,1-1 0,0 1 0,-1 0 0,0-1 0,0 1 0,1 0 0,-4-2 0,1 1 0,0 0 0,0 1 0,0 0 0,0 0 0,0 0 0,0 1 0,-1-1 0,1 1 0,-1 0 0,1 0 0,-1 0 0,-5 1 0,1-1 0,-1 1 0,1 0 0,0 1 0,-1 0 0,1 1 0,0 0 0,-1 0 0,1 1 0,1 0 0,-1 1 0,0 0 0,-11 7 0,15-7 0,0 0 0,0 0 0,1 0 0,0 1 0,0 0 0,0 0 0,0 0 0,1 0 0,0 1 0,0-1 0,0 1 0,1 0 0,0 0 0,0 0 0,0 0 0,1 0 0,0 0 0,0 0 0,0 0 0,1 1 0,0-1 0,1 10 0,1-6 0,0 0 0,0 0 0,1-1 0,0 1 0,1-1 0,0 0 0,0 0 0,1 0 0,0 0 0,1-1 0,0 0 0,0 0 0,10 10 0,-6-9-76,-1 0 1,2 0-1,-1-1 0,1 0 0,0 0 0,1-1 0,0-1 0,0 0 1,0-1-1,0 0 0,1-1 0,0 0 0,0-1 0,0-1 1,1 0-1,-1-1 0,24 0 0,-2-5-6750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5.350"/>
    </inkml:context>
    <inkml:brush xml:id="br0">
      <inkml:brushProperty name="width" value="0.05" units="cm"/>
      <inkml:brushProperty name="height" value="0.05" units="cm"/>
      <inkml:brushProperty name="color" value="#E71224"/>
    </inkml:brush>
  </inkml:definitions>
  <inkml:trace contextRef="#ctx0" brushRef="#br0">21 46 24575,'-6'-8'0,"-7"-4"0,12 13 0,6 10 0,46 109 0,-36-81 0,-15-39 0,0 0 0,0 0 0,0 0 0,0 0 0,0 0 0,0 0 0,0-1 0,0 1 0,0 0 0,0 0 0,0 0 0,0 0 0,0 0 0,0 0 0,0 0 0,0 0 0,0 0 0,0 0 0,0-1 0,0 1 0,0 0 0,0 0 0,0 0 0,0 0 0,0 0 0,0 0 0,0 0 0,0 0 0,0 0 0,0 0 0,0 0 0,1 0 0,-1 0 0,0 0 0,0 0 0,0-1 0,0 1 0,0 0 0,0 0 0,0 0 0,0 0 0,0 0 0,0 0 0,1 0 0,-1 0 0,0 0 0,0 0 0,0 0 0,0 0 0,0 0 0,0 0 0,0 0 0,0 0 0,0 1 0,0-1 0,1 0 0,-1 0 0,0 0 0,0 0 0,0 0 0,0 0 0,0 0 0,0 0 0,0 0 0,0 0 0,0 0 0,0 0 0,5-14 0,3-25 0,-7 34 0,0-1 0,14-50 0,-15 53 0,1 1 0,0-1 0,1 0 0,-1 0 0,0 1 0,1-1 0,0 1 0,-1-1 0,1 1 0,0 0 0,0 0 0,0-1 0,1 1 0,-1 1 0,0-1 0,4-2 0,-5 4 0,1 0 0,0 0 0,-1 0 0,1-1 0,-1 2 0,1-1 0,0 0 0,-1 0 0,1 0 0,-1 1 0,1-1 0,-1 1 0,1-1 0,-1 1 0,1 0 0,-1-1 0,1 1 0,-1 0 0,0 0 0,1 0 0,-1 0 0,0 0 0,0 0 0,0 0 0,0 1 0,0-1 0,0 0 0,0 1 0,0-1 0,-1 1 0,1-1 0,0 0 0,0 3 0,4 7 0,0 1 0,6 22 0,-10-30 0,9 16 0,-10-20 0,0 0 0,0 1 0,1-1 0,-1 0 0,0 0 0,0 0 0,0 0 0,1 0 0,-1 0 0,0 1 0,0-1 0,1 0 0,-1 0 0,0 0 0,1 0 0,-1 0 0,0 0 0,0 0 0,1 0 0,-1 0 0,0 0 0,0 0 0,1 0 0,-1 0 0,0-1 0,0 1 0,1 0 0,-1 0 0,0 0 0,0 0 0,1 0 0,-1 0 0,0-1 0,0 1 0,0 0 0,1 0 0,-1-1 0,3-3 0,0 0 0,-1 0 0,0-1 0,1 1 0,1-9 0,-2 10 0,3-10 0,0 0 0,1 1 0,0 0 0,14-18 0,-19 28 0,-1 1 0,1-1 0,1 1 0,-1-1 0,0 1 0,0 0 0,0-1 0,1 1 0,-1 0 0,1 0 0,-1 0 0,1 0 0,-1 0 0,1 0 0,-1 1 0,1-1 0,0 1 0,-1-1 0,1 1 0,0-1 0,0 1 0,-1 0 0,1 0 0,0 0 0,0 0 0,0 0 0,-1 0 0,1 0 0,0 1 0,0-1 0,-1 1 0,1-1 0,0 1 0,-1-1 0,1 1 0,-1 0 0,1 0 0,-1 0 0,1 0 0,-1 0 0,1 0 0,-1 1 0,0-1 0,0 0 0,0 1 0,2 1 0,7 12-58,0 0 0,0 1 0,-2 0-1,0 0 1,0 1 0,-2 0 0,8 32-1,-5-21-840,-1-4-5927</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6.050"/>
    </inkml:context>
    <inkml:brush xml:id="br0">
      <inkml:brushProperty name="width" value="0.05" units="cm"/>
      <inkml:brushProperty name="height" value="0.05" units="cm"/>
      <inkml:brushProperty name="color" value="#E71224"/>
    </inkml:brush>
  </inkml:definitions>
  <inkml:trace contextRef="#ctx0" brushRef="#br0">80 1 24575,'19'0'0,"-1"2"0,1 0 0,-1 1 0,0 0 0,0 2 0,27 9 0,-44-13 0,0-1 0,1 1 0,-1-1 0,0 1 0,0 0 0,0-1 0,0 1 0,0 0 0,0 0 0,0-1 0,0 1 0,0 0 0,0 0 0,0 0 0,-1 0 0,1 0 0,0 2 0,0-2 0,-1-1 0,0 1 0,0 0 0,0-1 0,0 1 0,-1-1 0,1 1 0,0 0 0,0-1 0,0 1 0,0-1 0,-1 1 0,1 0 0,0-1 0,0 1 0,-1-1 0,1 1 0,0-1 0,-1 1 0,1-1 0,-1 1 0,1-1 0,-1 0 0,0 1 0,-2 2 0,-1-1 0,1 0 0,-1 0 0,0 0 0,0 0 0,0-1 0,0 0 0,-5 2 0,-24 1-188,-1-1 0,-61-3 0,74 0-613,-4-1-6025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6.777"/>
    </inkml:context>
    <inkml:brush xml:id="br0">
      <inkml:brushProperty name="width" value="0.05" units="cm"/>
      <inkml:brushProperty name="height" value="0.05" units="cm"/>
      <inkml:brushProperty name="color" value="#E71224"/>
    </inkml:brush>
  </inkml:definitions>
  <inkml:trace contextRef="#ctx0" brushRef="#br0">47 27 24575,'-2'-1'0,"1"1"0,-1 0 0,1-1 0,-1 1 0,1-1 0,-1 1 0,1-1 0,-1 0 0,1 0 0,0 0 0,-1 1 0,1-1 0,0 0 0,0-1 0,0 1 0,-1-1 0,-15-10 0,17 12 0,0-1 0,-1 1 0,1 0 0,0 0 0,0 0 0,0 0 0,0 0 0,-1 0 0,1 0 0,0 0 0,0 0 0,0 0 0,-1 0 0,1 0 0,0 0 0,0 0 0,0 1 0,0-1 0,-1 0 0,1 0 0,0 0 0,0 0 0,0 0 0,0 0 0,-1 0 0,1 0 0,0 1 0,0-1 0,0 0 0,0 0 0,0 0 0,0 0 0,0 0 0,-1 1 0,1-1 0,0 0 0,0 0 0,0 0 0,0 0 0,0 1 0,0-1 0,0 0 0,0 0 0,0 0 0,0 1 0,2 13 0,8 17 0,-10-30 0,24 70 0,-2 2 0,11 76 0,13 155 0,-31-185 0,-14-96 0,-10-36 0,-10-39 0,15 37 0,-57-198 0,57 191 0,0 0 0,1-1 0,1 1 0,2-1 0,0 1 0,1-1 0,7-36 0,-6 51 0,0 1 0,0 0 0,1 0 0,0 1 0,1-1 0,-1 1 0,1-1 0,10-10 0,-13 15 0,0 1 0,0-1 0,1 1 0,-1 0 0,0 0 0,1-1 0,-1 1 0,1 0 0,-1 0 0,1 1 0,0-1 0,-1 0 0,1 0 0,0 1 0,0-1 0,0 1 0,-1 0 0,1-1 0,0 1 0,0 0 0,0 0 0,0 0 0,-1 0 0,1 0 0,0 1 0,0-1 0,0 1 0,0-1 0,-1 1 0,1-1 0,0 1 0,-1 0 0,1 0 0,0 0 0,-1 0 0,1 0 0,-1 0 0,0 0 0,1 1 0,0 1 0,0-2 3,-1 0 1,0 0-1,0 0 0,0 0 0,0 0 0,0 1 0,0-1 0,0 0 1,-1 1-1,1-1 0,0 1 0,-1-1 0,1 1 0,-1-1 1,1 1-1,-1-1 0,0 1 0,0 0 0,1-1 0,-1 1 0,0-1 1,-1 1-1,1-1 0,0 1 0,0 0 0,-1-1 0,1 1 0,-1-1 1,1 1-1,-1-1 0,0 1 0,1-1 0,-1 0 0,0 1 1,0-1-1,0 0 0,-2 2 0,0 1-138,-1-1 0,0 1 0,0-1 0,0 0 0,-1 0 0,1-1 0,-1 1 0,0-1 0,1 0 0,-8 2 0,-11 2-6691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7.116"/>
    </inkml:context>
    <inkml:brush xml:id="br0">
      <inkml:brushProperty name="width" value="0.05" units="cm"/>
      <inkml:brushProperty name="height" value="0.05" units="cm"/>
      <inkml:brushProperty name="color" value="#E71224"/>
    </inkml:brush>
  </inkml:definitions>
  <inkml:trace contextRef="#ctx0" brushRef="#br0">12 7 24575,'-4'0'0,"-2"-5"0,4 4 0,4 5 0,0 8 0,6 6 0,0 5 0,-1 3 0,-1 6 0,3 3 0,0-1 0,-2 0 0,-2-3 0,-1 0 0,-2-7-8191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7.507"/>
    </inkml:context>
    <inkml:brush xml:id="br0">
      <inkml:brushProperty name="width" value="0.05" units="cm"/>
      <inkml:brushProperty name="height" value="0.05" units="cm"/>
      <inkml:brushProperty name="color" value="#E71224"/>
    </inkml:brush>
  </inkml:definitions>
  <inkml:trace contextRef="#ctx0" brushRef="#br0">2 159 24575,'0'-17'0,"-1"12"0,1 1 0,0 0 0,0-1 0,0 1 0,1-1 0,-1 1 0,1 0 0,0-1 0,2-5 0,-3 10 0,1-1 0,-1 1 0,0 0 0,0-1 0,1 1 0,-1 0 0,0 0 0,0-1 0,1 1 0,-1 0 0,0 0 0,1-1 0,-1 1 0,0 0 0,1 0 0,-1 0 0,1 0 0,-1-1 0,0 1 0,1 0 0,-1 0 0,1 0 0,-1 0 0,0 0 0,1 0 0,-1 0 0,1 0 0,-1 0 0,0 0 0,1 0 0,-1 0 0,0 1 0,1-1 0,-1 0 0,1 0 0,-1 0 0,0 0 0,1 1 0,-1-1 0,0 0 0,1 1 0,15 13 0,-14-12 0,25 28 0,-2 0 0,28 44 0,-35-46 0,1-1 0,1-1 0,1-1 0,33 29 0,-52-52 0,1 0 0,-1 0 0,1 0 0,-1 0 0,1-1 0,0 1 0,-1-1 0,1 1 0,0-1 0,0 0 0,0 0 0,0 0 0,1-1 0,-1 1 0,0-1 0,0 0 0,0 0 0,5 0 0,-6-1 0,1 0 0,-1 0 0,0 0 0,0 0 0,1-1 0,-1 1 0,0-1 0,0 1 0,0-1 0,0 0 0,-1 0 0,1 0 0,0 0 0,-1 0 0,1 0 0,-1 0 0,0 0 0,0-1 0,0 1 0,0 0 0,0-1 0,0 1 0,0-4 0,2-8 0,-1 1 0,0-1 0,-1 0 0,0 1 0,-1-1 0,-1 0 0,0 0 0,-5-24 0,-7-12 0,-18-49 0,15 49 0,7 24 0,12 38 0,13 42 0,-7-26-1365,0-2-5461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7.879"/>
    </inkml:context>
    <inkml:brush xml:id="br0">
      <inkml:brushProperty name="width" value="0.05" units="cm"/>
      <inkml:brushProperty name="height" value="0.05" units="cm"/>
      <inkml:brushProperty name="color" value="#E71224"/>
    </inkml:brush>
  </inkml:definitions>
  <inkml:trace contextRef="#ctx0" brushRef="#br0">222 105 24575,'0'-4'0,"-1"1"0,0-1 0,0 1 0,-1 0 0,1-1 0,-1 1 0,1 0 0,-1 0 0,0 0 0,0 0 0,0 0 0,-1 1 0,-3-4 0,-36-31 0,39 34 0,0 1 0,0 0 0,0 0 0,-1 0 0,1 1 0,0-1 0,-1 1 0,1 0 0,-1-1 0,1 2 0,-1-1 0,0 0 0,1 1 0,-1 0 0,0-1 0,1 2 0,-1-1 0,0 0 0,1 1 0,-1-1 0,0 1 0,1 0 0,-1 0 0,1 1 0,-1-1 0,-3 3 0,3-1 0,-1 0 0,1 1 0,0-1 0,0 1 0,1 0 0,-1 0 0,1 1 0,0-1 0,0 0 0,0 1 0,1 0 0,0 0 0,-1 0 0,2 0 0,-1 0 0,1 0 0,-2 9 0,2-6 0,0 1 0,1-1 0,0 1 0,1 0 0,0-1 0,0 1 0,0-1 0,1 1 0,1-1 0,-1 0 0,1 0 0,1 0 0,4 9 0,-6-14 0,0 0 0,0 0 0,0-1 0,0 1 0,0 0 0,0-1 0,1 0 0,-1 1 0,1-1 0,-1 0 0,1 0 0,0 0 0,0-1 0,0 1 0,0-1 0,0 1 0,1-1 0,-1 0 0,0 0 0,1-1 0,-1 1 0,0-1 0,1 1 0,-1-1 0,1 0 0,-1 0 0,0-1 0,1 1 0,-1-1 0,1 0 0,-1 0 0,0 0 0,0 0 0,0 0 0,5-3 0,-4 2 0,0-1 0,1 1 0,-2-1 0,1 0 0,0 0 0,0-1 0,-1 1 0,0-1 0,0 1 0,0-1 0,3-6 0,21-49 0,-10 18 0,-16 41 0,-1-1 0,0 0 0,0 0 0,0 0 0,1 0 0,-1 1 0,1-1 0,-1 0 0,1 0 0,-1 0 0,1 1 0,-1-1 0,1 0 0,-1 1 0,1-1 0,0 1 0,-1-1 0,1 0 0,0 1 0,0 0 0,-1-1 0,1 1 0,0-1 0,0 1 0,0 0 0,0 0 0,-1-1 0,1 1 0,0 0 0,0 0 0,0 0 0,0 0 0,0 0 0,0 0 0,0 0 0,-1 0 0,1 0 0,0 1 0,0-1 0,0 0 0,0 1 0,0-1 0,-1 0 0,1 1 0,0-1 0,0 1 0,-1-1 0,1 1 0,0 0 0,-1-1 0,1 1 0,0-1 0,-1 1 0,1 0 0,0 1 0,6 7 0,-1 1 0,0-1 0,8 19 0,-6-12 0,7 8-1365,-1-5-5461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8.626"/>
    </inkml:context>
    <inkml:brush xml:id="br0">
      <inkml:brushProperty name="width" value="0.05" units="cm"/>
      <inkml:brushProperty name="height" value="0.05" units="cm"/>
      <inkml:brushProperty name="color" value="#E71224"/>
    </inkml:brush>
  </inkml:definitions>
  <inkml:trace contextRef="#ctx0" brushRef="#br0">0 48 24575,'2'8'0,"0"0"0,0 0 0,1 0 0,0 0 0,6 10 0,27 51 0,-34-63 0,12 21 0,-1-2 0,19 29 0,-36-121 0,1 45 0,-2-52 0,4 70 0,2 0 0,-1 0 0,0 0 0,1 0 0,-1 1 0,1-1 0,0 0 0,1 0 0,-1 0 0,0 1 0,1-1 0,0 1 0,0-1 0,4-4 0,-5 7 0,0-1 0,1 1 0,-1 0 0,1 0 0,-1 0 0,1 0 0,-1 0 0,1 0 0,0 0 0,-1 0 0,1 1 0,0-1 0,0 1 0,0-1 0,-1 1 0,1 0 0,0-1 0,0 1 0,0 0 0,0 0 0,2 1 0,0 0 0,-1 0 0,1 0 0,0 1 0,-1-1 0,0 1 0,1 0 0,-1 0 0,0 0 0,0 0 0,3 3 0,6 7 0,0 0 0,-2 1 0,17 24 0,-26-35 0,51 83 0,-51-85 0,-1 0 0,0 0 0,0 0 0,0 1 0,1-1 0,-1 0 0,0 0 0,0 0 0,0 0 0,1 0 0,-1 0 0,0 1 0,0-1 0,1 0 0,-1 0 0,0 0 0,0 0 0,1 0 0,-1 0 0,0 0 0,1 0 0,-1 0 0,0 0 0,0 0 0,1 0 0,-1 0 0,0 0 0,0-1 0,1 1 0,-1 0 0,0 0 0,0 0 0,1 0 0,-1 0 0,0 0 0,0-1 0,0 1 0,1 0 0,-1 0 0,0 0 0,0-1 0,0 1 0,0 0 0,1 0 0,-1-1 0,0 1 0,0 0 0,0 0 0,0-1 0,0 1 0,0 0 0,0 0 0,0-1 0,0 1 0,0 0 0,0 0 0,0-1 0,0 1 0,0 0 0,0 0 0,0-1 0,5-25 0,-3 19 0,0-4 0,1 1 0,0 0 0,1 0 0,0 1 0,0-1 0,1 1 0,6-10 0,-10 18 0,0-1 0,1 0 0,-1 1 0,0-1 0,1 1 0,-1-1 0,0 1 0,1 0 0,0 0 0,-1-1 0,1 1 0,0 0 0,0 1 0,-1-1 0,1 0 0,0 0 0,0 1 0,0-1 0,0 1 0,0 0 0,0-1 0,0 1 0,0 0 0,0 0 0,0 0 0,0 0 0,0 1 0,0-1 0,0 1 0,0-1 0,0 1 0,0 0 0,-1-1 0,1 1 0,0 0 0,0 0 0,-1 0 0,1 0 0,0 1 0,-1-1 0,1 0 0,-1 1 0,3 2 0,4 6 0,0 0 0,0 0 0,-1 0 0,-1 1 0,0 0 0,0 1 0,5 14 0,-6-13 0,1 0 0,0 0 0,1-1 0,0 0 0,11 13 0,-16-23 0,-1 0 0,1 0 0,0 0 0,-1-1 0,1 1 0,0-1 0,0 1 0,0-1 0,0 0 0,0 0 0,1 0 0,-1 0 0,0 0 0,0 0 0,1 0 0,-1-1 0,0 1 0,1-1 0,-1 0 0,1 0 0,4 0 0,-4-1 0,1 0 0,-1 0 0,1 0 0,-1-1 0,0 0 0,1 1 0,-1-1 0,0 0 0,0-1 0,0 1 0,-1 0 0,6-6 0,1-4 0,0 0 0,-1 0 0,0 0 0,-1-1 0,0 0 0,5-17 0,-5 12 0,-2-1 0,5-21 0,-9 33 0,0 1 0,0-1 0,-1 0 0,0 0 0,0 1 0,0-1 0,-1 0 0,0 0 0,-3-10 0,4 16 0,-1 0 0,1-1 0,0 1 0,-1 0 0,1 0 0,-1 0 0,1 0 0,-1 0 0,0 0 0,1 0 0,-1 0 0,0 0 0,0 0 0,0 0 0,0 0 0,0 0 0,0 0 0,0 1 0,0-1 0,0 1 0,0-1 0,0 0 0,0 1 0,-1 0 0,1-1 0,0 1 0,0 0 0,0-1 0,-1 1 0,1 0 0,0 0 0,0 0 0,-1 0 0,1 0 0,0 1 0,0-1 0,-1 0 0,1 0 0,0 1 0,0-1 0,0 1 0,0-1 0,-1 1 0,1 0 0,0-1 0,0 1 0,0 0 0,0 0 0,1-1 0,-1 1 0,-1 2 0,-3 1 0,0 1 0,0 0 0,0 0 0,1 0 0,0 1 0,0-1 0,0 1 0,-3 8 0,5-7 6,0 0 0,0 0 0,0 0 0,1 0 0,0 0 0,0 0 0,1 0 0,-1 1 0,2-1 0,-1 0 0,1 0 0,0 0 0,1 0 0,0 0 0,0 0 0,0 0 0,1 0 0,0-1 0,7 13 0,-4-11-105,-1 0 0,1-1 0,1 1 0,0-1 0,0 0 0,0-1 0,1 0 0,0 0 0,0 0 0,0-1 0,1 0 0,0-1 0,0 0 0,10 3 0,9 1-6727</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9.001"/>
    </inkml:context>
    <inkml:brush xml:id="br0">
      <inkml:brushProperty name="width" value="0.05" units="cm"/>
      <inkml:brushProperty name="height" value="0.05" units="cm"/>
      <inkml:brushProperty name="color" value="#E71224"/>
    </inkml:brush>
  </inkml:definitions>
  <inkml:trace contextRef="#ctx0" brushRef="#br0">12 12 24575,'0'-4'0,"-5"-2"0,-1 4 0,5 4 0,2 5 0,2 7 0,4 5 0,2 4 0,-2 3 0,-1-3-8191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9.323"/>
    </inkml:context>
    <inkml:brush xml:id="br0">
      <inkml:brushProperty name="width" value="0.05" units="cm"/>
      <inkml:brushProperty name="height" value="0.05" units="cm"/>
    </inkml:brush>
  </inkml:definitions>
  <inkml:trace contextRef="#ctx0" brushRef="#br0">28 0 24575,'-4'0'0,"-2"5"0,0 6 0,1 5 0,2 6 0,1 3 0,1 2 0,0 1 0,1 0 0,0 1 0,1-1 0,-1 0 0,0 0 0,0-5-8191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9.371"/>
    </inkml:context>
    <inkml:brush xml:id="br0">
      <inkml:brushProperty name="width" value="0.05" units="cm"/>
      <inkml:brushProperty name="height" value="0.05" units="cm"/>
      <inkml:brushProperty name="color" value="#E71224"/>
    </inkml:brush>
  </inkml:definitions>
  <inkml:trace contextRef="#ctx0" brushRef="#br0">1 87 24575,'4'-5'0,"2"-6"0,0-6 0,3 0 0,1-1 0,-2 6 0,2 5 0,0 10 0,-2 7 0,-2 8 0,2 10 0,0 4 0,-2 7 0,-1-4-8191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19.69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0.027"/>
    </inkml:context>
    <inkml:brush xml:id="br0">
      <inkml:brushProperty name="width" value="0.05" units="cm"/>
      <inkml:brushProperty name="height" value="0.05" units="cm"/>
      <inkml:brushProperty name="color" value="#E71224"/>
    </inkml:brush>
  </inkml:definitions>
  <inkml:trace contextRef="#ctx0" brushRef="#br0">12 11 24575,'-4'0'0,"-2"-4"0,4-2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0.574"/>
    </inkml:context>
    <inkml:brush xml:id="br0">
      <inkml:brushProperty name="width" value="0.05" units="cm"/>
      <inkml:brushProperty name="height" value="0.05" units="cm"/>
      <inkml:brushProperty name="color" value="#E71224"/>
    </inkml:brush>
  </inkml:definitions>
  <inkml:trace contextRef="#ctx0" brushRef="#br0">0 7 24575,'0'-5'0,"0"4"0,0 6 0,5 7 0,1 6 0,5 5 0,0 3 0,3 1 0,-1-3-8191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0.901"/>
    </inkml:context>
    <inkml:brush xml:id="br0">
      <inkml:brushProperty name="width" value="0.05" units="cm"/>
      <inkml:brushProperty name="height" value="0.05" units="cm"/>
      <inkml:brushProperty name="color" value="#E71224"/>
    </inkml:brush>
  </inkml:definitions>
  <inkml:trace contextRef="#ctx0" brushRef="#br0">17 31 24575,'0'-4'0,"-4"-2"0,-2-5 0,0 5 0,6 3 0,3 6 0,5 9 0,2 5 0,3 10 0,0 5 0,2 7 0,-1-5-8191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1.337"/>
    </inkml:context>
    <inkml:brush xml:id="br0">
      <inkml:brushProperty name="width" value="0.05" units="cm"/>
      <inkml:brushProperty name="height" value="0.05" units="cm"/>
      <inkml:brushProperty name="color" value="#E71224"/>
    </inkml:brush>
  </inkml:definitions>
  <inkml:trace contextRef="#ctx0" brushRef="#br0">84 160 24575,'-2'35'0,"-3"0"0,0 0 0,-21 66 0,10-43 0,-8 45 0,24-103 0,0-1 0,0 1 0,0 0 0,0 0 0,0 0 0,0 0 0,0 0 0,0 0 0,0 0 0,-1 0 0,1 0 0,0 0 0,0 0 0,0 0 0,0 0 0,0 0 0,0 0 0,0 0 0,0 0 0,0 0 0,-1 0 0,1 0 0,0 0 0,0 0 0,0 0 0,0 0 0,0 0 0,0 0 0,0 1 0,0-1 0,0 0 0,0 0 0,0 0 0,-1 0 0,1 0 0,0 0 0,0 0 0,0 0 0,0 0 0,0 0 0,-2-19 0,1-29 0,7-38 0,3 1 0,21-87 0,-28 165 0,0-4 0,1-1 0,0 1 0,0-1 0,11-20 0,-13 30 0,0 0 0,-1 0 0,1 1 0,0-1 0,1 0 0,-1 0 0,0 1 0,0-1 0,1 1 0,-1-1 0,1 1 0,-1 0 0,1-1 0,0 1 0,0 0 0,-1 0 0,1 0 0,0 0 0,0 1 0,0-1 0,0 0 0,0 1 0,0-1 0,0 1 0,0 0 0,0 0 0,0 0 0,0 0 0,0 0 0,0 0 0,0 0 0,0 1 0,0-1 0,0 1 0,0-1 0,3 2 0,1 2 0,0-1 0,0 1 0,0 0 0,-1 1 0,0-1 0,0 1 0,0 0 0,-1 0 0,7 11 0,33 59 0,-36-60 0,163 346-1365,-159-330-5461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1.684"/>
    </inkml:context>
    <inkml:brush xml:id="br0">
      <inkml:brushProperty name="width" value="0.05" units="cm"/>
      <inkml:brushProperty name="height" value="0.05" units="cm"/>
      <inkml:brushProperty name="color" value="#E71224"/>
    </inkml:brush>
  </inkml:definitions>
  <inkml:trace contextRef="#ctx0" brushRef="#br0">24 1 24575,'-5'0'0,"-6"0"0,4 0 0,7 0 0,9 4 0,7 2 0,6 0 0,8-1 0,8-2 0,-2-1-8191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2.070"/>
    </inkml:context>
    <inkml:brush xml:id="br0">
      <inkml:brushProperty name="width" value="0.05" units="cm"/>
      <inkml:brushProperty name="height" value="0.05" units="cm"/>
      <inkml:brushProperty name="color" value="#E71224"/>
    </inkml:brush>
  </inkml:definitions>
  <inkml:trace contextRef="#ctx0" brushRef="#br0">40 53 24575,'-1'-3'0,"1"1"0,-1 0 0,0 0 0,0 0 0,1 1 0,-1-1 0,-1 0 0,1 0 0,0 0 0,0 1 0,-1-1 0,1 0 0,-1 1 0,1 0 0,-1-1 0,1 1 0,-1 0 0,0 0 0,0-1 0,0 2 0,-3-3 0,4 3 0,1 0 0,0 1 0,-1-1 0,1 0 0,-1 0 0,1 0 0,0 1 0,-1-1 0,1 0 0,0 0 0,-1 1 0,1-1 0,0 0 0,0 1 0,-1-1 0,1 0 0,0 1 0,0-1 0,0 0 0,-1 1 0,1-1 0,0 1 0,0-1 0,0 0 0,0 1 0,0-1 0,0 1 0,0-1 0,0 1 0,0-1 0,0 0 0,0 1 0,0-1 0,0 1 0,0-1 0,0 0 0,0 1 0,0-1 0,1 1 0,-1-1 0,5 20 0,-4-19 0,12 36 0,2 0 0,2-1 0,39 62 0,-56-98 0,0 0 0,0-1 0,0 1 0,0 0 0,0 0 0,0-1 0,0 1 0,0 0 0,0-1 0,0 1 0,1 0 0,-1 0 0,0-1 0,0 1 0,0 0 0,0 0 0,1-1 0,-1 1 0,0 0 0,0 0 0,1-1 0,-1 1 0,0 0 0,0 0 0,1 0 0,-1 0 0,0 0 0,0-1 0,1 1 0,-1 0 0,0 0 0,1 0 0,-1 0 0,0 0 0,1 0 0,-1 0 0,0 0 0,1 0 0,-1 0 0,0 0 0,0 0 0,1 0 0,-1 1 0,0-1 0,1 0 0,-1 0 0,0 0 0,0 0 0,1 0 0,-1 1 0,0-1 0,0 0 0,1 0 0,-1 0 0,0 1 0,0-1 0,1 0 0,-1 0 0,0 1 0,0-1 0,0 0 0,0 0 0,1 1 0,0-30 0,-1 26 0,0-16 0,0-8 0,6-46 0,-6 66 0,2 0 0,-1 0 0,1 0 0,0 1 0,1-1 0,-1 0 0,1 1 0,1 0 0,-1 0 0,1 0 0,8-9 0,-11 13 0,0 0 0,1 1 0,-1 0 0,1-1 0,0 1 0,-1 0 0,1 0 0,0 0 0,0 0 0,0 0 0,0 0 0,-1 0 0,1 1 0,0-1 0,1 1 0,-1-1 0,0 1 0,0 0 0,0 0 0,0 0 0,3 0 0,-2 1 0,0 0 0,0 0 0,0 0 0,1 0 0,-2 1 0,1-1 0,0 1 0,0 0 0,0 0 0,-1 0 0,1 0 0,2 4 0,2 1 0,-1 1 0,0 0 0,0 1 0,-1-1 0,0 1 0,-1 0 0,7 19 0,14 72-1365,-18-72-5461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2.415"/>
    </inkml:context>
    <inkml:brush xml:id="br0">
      <inkml:brushProperty name="width" value="0.05" units="cm"/>
      <inkml:brushProperty name="height" value="0.05" units="cm"/>
      <inkml:brushProperty name="color" value="#E71224"/>
    </inkml:brush>
  </inkml:definitions>
  <inkml:trace contextRef="#ctx0" brushRef="#br0">1 26 24575,'1'0'0,"0"1"0,1-1 0,-1 1 0,0 0 0,0-1 0,0 1 0,0 0 0,0 0 0,0-1 0,0 1 0,0 0 0,0 0 0,0 0 0,0 0 0,0 0 0,0 1 0,-1-1 0,1 0 0,0 2 0,13 29 0,-13-28 0,18 52 0,-13-35 0,0-1 0,2 0 0,0 0 0,16 27 0,-21-43 0,0 0 0,0 1 0,0-1 0,1 0 0,-1-1 0,1 1 0,0-1 0,0 1 0,0-1 0,1 0 0,-1-1 0,1 1 0,0-1 0,-1 0 0,1 0 0,0 0 0,0-1 0,0 1 0,0-1 0,1-1 0,-1 1 0,0-1 0,7 0 0,-8 0 0,0 0 0,0 0 0,1 0 0,-1-1 0,0 0 0,0 0 0,0 0 0,0 0 0,-1 0 0,1-1 0,0 0 0,0 0 0,-1 0 0,1 0 0,-1 0 0,0-1 0,0 0 0,0 1 0,0-1 0,0 0 0,0 0 0,-1-1 0,1 1 0,-1-1 0,0 1 0,0-1 0,-1 0 0,1 1 0,-1-1 0,1 0 0,-1 0 0,-1 0 0,1 0 0,0-8 0,-1-2 0,0 1 0,-1 0 0,0-1 0,-1 1 0,-1 0 0,0 0 0,-1 0 0,0 0 0,-10-19 0,-24-36-1365,32 56-5461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2.789"/>
    </inkml:context>
    <inkml:brush xml:id="br0">
      <inkml:brushProperty name="width" value="0.05" units="cm"/>
      <inkml:brushProperty name="height" value="0.05" units="cm"/>
      <inkml:brushProperty name="color" value="#E71224"/>
    </inkml:brush>
  </inkml:definitions>
  <inkml:trace contextRef="#ctx0" brushRef="#br0">33 11 24575,'-1'-1'0,"0"0"0,0 0 0,0 0 0,0 0 0,-1 0 0,1 1 0,0-1 0,-1 0 0,1 1 0,0-1 0,-1 1 0,1 0 0,-1-1 0,1 1 0,0 0 0,-1 0 0,-1 0 0,-4 5 0,10 11 0,48 69 0,-26-44 0,25 55 0,-36-65 0,-4-11 0,-1 0 0,-1 1 0,-1 0 0,-1 1 0,4 22 0,-10-42 0,1 0 0,-1 0 0,0 0 0,0 0 0,-1 0 0,1 0 0,0 0 0,-1 0 0,1 0 0,-2 2 0,2-3 0,0-1 0,0 1 0,-1-1 0,1 1 0,0-1 0,0 0 0,-1 1 0,1-1 0,-1 1 0,1-1 0,0 0 0,-1 1 0,1-1 0,-1 0 0,1 0 0,-1 1 0,1-1 0,-1 0 0,1 0 0,-1 0 0,1 1 0,-1-1 0,1 0 0,-1 0 0,0 0 0,0-1 0,-1 1 0,1-1 0,-1 1 0,1-1 0,0 0 0,-1 1 0,1-1 0,0 0 0,-1 0 0,1 0 0,0 0 0,0 0 0,0 0 0,0-1 0,0 1 0,0 0 0,0-1 0,1 1 0,-1 0 0,0-1 0,1 1 0,-1-1 0,1 1 0,-1-2 0,-1-2 0,1 1 0,0 0 0,0-1 0,0 1 0,1-1 0,-1 1 0,1-1 0,0 1 0,0-1 0,1 1 0,-1-1 0,1 1 0,0 0 0,1-1 0,-1 1 0,0 0 0,1 0 0,0-1 0,0 1 0,1 1 0,-1-1 0,1 0 0,-1 1 0,1-1 0,0 1 0,1 0 0,-1 0 0,0 0 0,1 0 0,0 1 0,0-1 0,-1 1 0,1 0 0,1 0 0,-1 0 0,0 1 0,0-1 0,1 1 0,-1 0 0,0 1 0,1-1 0,-1 1 0,1 0 0,6 0 0,2 1 0,0 1 0,0 0 0,0 0 0,-1 2 0,1-1 0,-1 2 0,24 11 0,-30-13 0,0 0 0,0 1 0,-1 0 0,1 0 0,-1 0 0,1 1 0,-1 0 0,-1 0 0,1 0 0,-1 0 0,0 1 0,0 0 0,0 0 0,-1 0 0,0 0 0,4 11 0,-7-14 0,1-1 0,0 0 0,-1 1 0,0-1 0,1 0 0,-1 1 0,0-1 0,0 1 0,-1-1 0,1 0 0,0 1 0,-1-1 0,0 0 0,1 1 0,-1-1 0,0 0 0,0 0 0,0 0 0,0 0 0,-2 3 0,0-2 0,0 0 0,0-1 0,0 1 0,0-1 0,0 0 0,0 0 0,-1 0 0,1 0 0,0-1 0,-1 1 0,-6 1 0,-2 0 0,-1-1 0,0 0 0,0 0 0,0-1 0,0-1 0,-19-2 0,19 1 15,0-1 0,0-1 0,1 1 0,0-2 0,-1 0 0,1-1 0,-16-8 0,22 10-102,0-1-1,1 0 1,0 0 0,0 0-1,0-1 1,1 1 0,-1-1-1,1 0 1,0-1-1,0 1 1,1-1 0,0 1-1,0-1 1,0 0 0,1 0-1,-3-9 1,-3-19-6739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39.700"/>
    </inkml:context>
    <inkml:brush xml:id="br0">
      <inkml:brushProperty name="width" value="0.05" units="cm"/>
      <inkml:brushProperty name="height" value="0.05" units="cm"/>
    </inkml:brush>
  </inkml:definitions>
  <inkml:trace contextRef="#ctx0" brushRef="#br0">37 275 24575,'1'-13'0,"0"0"0,1 0 0,6-23 0,4-22 0,-10 40 0,-2 7 0,1 0 0,1 0 0,0 1 0,0-1 0,6-16 0,-7 24 0,1 1 0,-1-1 0,1 0 0,0 1 0,0-1 0,-1 1 0,2 0 0,-1-1 0,0 1 0,0 0 0,1 0 0,-1 1 0,1-1 0,0 0 0,-1 1 0,1 0 0,0-1 0,0 1 0,0 0 0,0 0 0,0 1 0,0-1 0,0 1 0,5-1 0,6 2 0,0 0 0,0 1 0,-1 0 0,1 1 0,-1 1 0,1 0 0,-1 1 0,0 0 0,0 1 0,-1 0 0,21 15 0,-31-20 0,0 0 0,-1 0 0,1 0 0,0 0 0,-1 0 0,1 0 0,-1 1 0,0-1 0,1 0 0,-1 1 0,0-1 0,0 1 0,0-1 0,0 1 0,0 0 0,0-1 0,0 1 0,-1 0 0,1 0 0,0 0 0,-1 0 0,0-1 0,1 1 0,-1 0 0,0 0 0,0 0 0,0 0 0,0 0 0,0 0 0,-1 0 0,1 0 0,-1-1 0,1 1 0,-1 0 0,1 0 0,-1 0 0,0-1 0,0 1 0,0 0 0,0-1 0,0 1 0,0-1 0,-1 1 0,-1 1 0,-5 5 0,0-1 0,0-1 0,0 1 0,-1-2 0,0 1 0,-18 8 0,-30 6 0,41-16 0,1 1 0,-23 12 0,38-17 0,0 0 0,-1 0 0,1 0 0,0 0 0,-1 0 0,1 0 0,0 0 0,-1 1 0,1-1 0,0 0 0,-1 0 0,1 0 0,0 1 0,0-1 0,-1 0 0,1 0 0,0 1 0,0-1 0,-1 0 0,1 0 0,0 1 0,0-1 0,0 0 0,0 1 0,0-1 0,-1 0 0,1 1 0,0-1 0,0 0 0,0 1 0,0-1 0,0 0 0,0 1 0,0 0 0,12 4 0,24-2 0,-35-3 0,32 1 0,60 11 0,-82-10 0,0 0 0,0 1 0,-1 0 0,0 1 0,1 0 0,-1 1 0,-1 0 0,1 1 0,11 8 0,-20-13 0,0 0 0,0-1 0,0 1 0,0 0 0,0-1 0,0 1 0,0 0 0,0 0 0,0 0 0,-1 0 0,1 0 0,0 0 0,-1 0 0,1 0 0,-1 0 0,1 0 0,-1 0 0,1 0 0,-1 0 0,0 0 0,1 1 0,-1-1 0,0 0 0,0 0 0,0 0 0,0 0 0,0 1 0,0-1 0,0 0 0,-1 0 0,1 0 0,0 1 0,-1-1 0,1 0 0,0 0 0,-1 0 0,0 0 0,1 0 0,-1 0 0,0 0 0,1 0 0,-1 0 0,0 0 0,0-1 0,0 1 0,0 0 0,0 0 0,0-1 0,0 1 0,0 0 0,0-1 0,0 1 0,0-1 0,-1 1 0,-9 4 0,1-1 0,-1 0 0,0-1 0,-16 3 0,-40 5-682,-112 2-1,85-9-6143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3.133"/>
    </inkml:context>
    <inkml:brush xml:id="br0">
      <inkml:brushProperty name="width" value="0.05" units="cm"/>
      <inkml:brushProperty name="height" value="0.05" units="cm"/>
      <inkml:brushProperty name="color" value="#E71224"/>
    </inkml:brush>
  </inkml:definitions>
  <inkml:trace contextRef="#ctx0" brushRef="#br0">0 28 24575,'2'-2'0,"1"-1"0,-1 1 0,0 0 0,1 0 0,0 0 0,-1 0 0,1 0 0,0 0 0,0 1 0,0 0 0,0-1 0,0 1 0,0 0 0,1 1 0,-1-1 0,0 0 0,0 1 0,1 0 0,-1 0 0,0 0 0,1 0 0,-1 0 0,0 1 0,0-1 0,1 1 0,-1 0 0,0 0 0,0 0 0,0 1 0,0-1 0,0 1 0,0-1 0,-1 1 0,1 0 0,0 0 0,2 3 0,6 5 0,-1 1 0,0-1 0,-1 2 0,-1-1 0,1 2 0,11 23 0,-1 0 0,-1 1 0,-2 0 0,-2 1 0,-1 0 0,11 57 0,-26-63 0,-1-23 0,-3-20 0,4 3 0,1-1 0,0 1 0,0 0 0,0-1 0,1 1 0,1-1 0,-1 1 0,1-1 0,1 1 0,0-1 0,0 1 0,0 0 0,7-15 0,-7 20 0,0-1 0,0 0 0,0 0 0,1 1 0,0 0 0,-1-1 0,1 1 0,0 0 0,0 0 0,1 0 0,-1 1 0,1-1 0,-1 1 0,1 0 0,0 0 0,0 0 0,0 0 0,0 1 0,0 0 0,0 0 0,0 0 0,0 0 0,1 0 0,-1 1 0,0 0 0,0 0 0,1 0 0,-1 0 0,7 2 0,-3 0 9,0 1-1,-1-1 1,1 1-1,0 1 1,-1 0 0,0 0-1,0 0 1,0 1-1,0 0 1,-1 0-1,0 0 1,0 1-1,10 13 1,-8-10-174,-1 2 0,0-1 0,-1 1 0,0 0 0,0 0 0,-2 0 0,1 1 0,4 18 0,-5-5-6661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3.526"/>
    </inkml:context>
    <inkml:brush xml:id="br0">
      <inkml:brushProperty name="width" value="0.05" units="cm"/>
      <inkml:brushProperty name="height" value="0.05" units="cm"/>
      <inkml:brushProperty name="color" value="#E71224"/>
    </inkml:brush>
  </inkml:definitions>
  <inkml:trace contextRef="#ctx0" brushRef="#br0">140 56 24575,'-1'-2'0,"1"-1"0,0 1 0,-1-1 0,0 1 0,0-1 0,0 1 0,0 0 0,0-1 0,0 1 0,0 0 0,-1 0 0,1 0 0,-1 0 0,1 0 0,-1 0 0,0 0 0,0 1 0,0-1 0,0 0 0,0 1 0,0 0 0,0-1 0,-1 1 0,1 0 0,0 0 0,-1 1 0,1-1 0,-1 0 0,1 1 0,-5-1 0,4 0 0,0 1 0,0-1 0,0 1 0,0 0 0,1 0 0,-1 0 0,0 0 0,0 1 0,0-1 0,0 1 0,0-1 0,0 1 0,1 0 0,-1 0 0,0 1 0,1-1 0,-1 0 0,1 1 0,-1 0 0,1-1 0,0 1 0,0 0 0,0 0 0,0 0 0,0 0 0,-3 5 0,2-1 0,1 0 0,1 1 0,-1-1 0,1 0 0,0 0 0,0 1 0,1-1 0,0 0 0,0 1 0,1-1 0,-1 0 0,3 9 0,0-3 0,0 0 0,1 0 0,0-1 0,1 0 0,9 18 0,-12-26 0,-1-1 0,1 1 0,0 0 0,0-1 0,0 1 0,0-1 0,0 0 0,1 0 0,-1 0 0,1 0 0,-1 0 0,1 0 0,0 0 0,0-1 0,0 0 0,0 1 0,0-1 0,0 0 0,0-1 0,0 1 0,0 0 0,0-1 0,0 0 0,0 1 0,1-1 0,-1-1 0,0 1 0,0 0 0,0-1 0,0 0 0,1 1 0,-1-1 0,5-3 0,3-1 0,0-1 0,0 0 0,-1-1 0,0 0 0,0 0 0,0-1 0,10-12 0,-18 18 0,0 0 0,-1 0 0,1 0 0,0 0 0,0 1 0,0-1 0,0 1 0,0-1 0,0 1 0,1 0 0,-1 0 0,0 0 0,1 0 0,-1 0 0,1 1 0,-1-1 0,0 1 0,1-1 0,4 1 0,-5 1 0,1 0 0,-1 0 0,1 0 0,-1 1 0,0-1 0,1 0 0,-1 1 0,0 0 0,0 0 0,0-1 0,-1 1 0,1 0 0,0 1 0,-1-1 0,1 0 0,-1 0 0,1 1 0,0 3 0,37 70-1365,-27-57-5461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3.851"/>
    </inkml:context>
    <inkml:brush xml:id="br0">
      <inkml:brushProperty name="width" value="0.05" units="cm"/>
      <inkml:brushProperty name="height" value="0.05" units="cm"/>
      <inkml:brushProperty name="color" value="#E71224"/>
    </inkml:brush>
  </inkml:definitions>
  <inkml:trace contextRef="#ctx0" brushRef="#br0">1 65 24575,'0'0'0,"0"-1"0,0 1 0,0-1 0,0 1 0,0 0 0,0-1 0,0 1 0,0 0 0,0-1 0,0 1 0,0 0 0,0-1 0,0 1 0,0 0 0,0-1 0,0 1 0,0 0 0,0-1 0,1 1 0,-1 0 0,0-1 0,0 1 0,0 0 0,1-1 0,-1 1 0,0 0 0,0 0 0,1-1 0,-1 1 0,0 0 0,1 0 0,-1 0 0,0-1 0,1 1 0,-1 0 0,0 0 0,1 0 0,-1 0 0,0 0 0,1 0 0,-1 0 0,0 0 0,1 0 0,-1 0 0,0 0 0,1 0 0,-1 0 0,1 0 0,-1 0 0,0 0 0,1 0 0,-1 0 0,0 0 0,1 0 0,-1 1 0,0-1 0,0 0 0,1 0 0,-1 0 0,0 1 0,1-1 0,17 17 0,18 54 0,7 11 0,-38-75 0,0 1 0,0-1 0,1 0 0,0-1 0,0 1 0,0-1 0,14 9 0,-18-13 0,1 0 0,-1 0 0,1-1 0,0 0 0,0 1 0,0-1 0,-1 0 0,1 0 0,0-1 0,0 1 0,0 0 0,1-1 0,-1 0 0,0 0 0,0 0 0,0 0 0,0 0 0,0-1 0,6-1 0,-6 1 0,1-1 0,0 0 0,0-1 0,-1 1 0,1 0 0,-1-1 0,0 0 0,0 0 0,0 0 0,0 0 0,-1-1 0,5-6 0,0-3 0,0 0 0,-1-1 0,0 0 0,-1 0 0,-1 0 0,0-1 0,2-15 0,-4 17 0,0 0 0,-1 1 0,0-1 0,-1 0 0,0 1 0,-1-1 0,-3-16 0,4 28-33,0 0 0,0 1-1,-1-1 1,1 1 0,0-1-1,0 0 1,0 1 0,0-1 0,-1 1-1,1-1 1,0 1 0,0-1-1,-1 1 1,1-1 0,-1 1-1,1-1 1,0 1 0,-1-1 0,1 1-1,-1 0 1,1-1 0,-1 1-1,1 0 1,-1-1 0,1 1-1,-1 0 1,1 0 0,-1-1 0,1 1-1,-1 0 1,0 0 0,1 0-1,-1 0 1,1 0 0,-1 0-1,0 0 1,1 0 0,-1 0 0,1 0-1,-2 0 1,-9 6-6793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4.210"/>
    </inkml:context>
    <inkml:brush xml:id="br0">
      <inkml:brushProperty name="width" value="0.05" units="cm"/>
      <inkml:brushProperty name="height" value="0.05" units="cm"/>
      <inkml:brushProperty name="color" value="#E71224"/>
    </inkml:brush>
  </inkml:definitions>
  <inkml:trace contextRef="#ctx0" brushRef="#br0">1 17 24575,'0'5'0,"4"5"0,2 7 0,0 5 0,4 2 0,-1 3 0,-1-3-8191</inkml:trace>
  <inkml:trace contextRef="#ctx0" brushRef="#br0" timeOffset="1">137 71 24575,'5'-4'0,"1"-7"0,5-1 0,-1-3 0,4 1 0,4 2 0,-2 9 0,-3 9 0,1 13 0,-2 7 0,-2 10 0,-4 2 0,-3 5 0,-1-6-8191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4.550"/>
    </inkml:context>
    <inkml:brush xml:id="br0">
      <inkml:brushProperty name="width" value="0.05" units="cm"/>
      <inkml:brushProperty name="height" value="0.05" units="cm"/>
      <inkml:brushProperty name="color" value="#E71224"/>
    </inkml:brush>
  </inkml:definitions>
  <inkml:trace contextRef="#ctx0" brushRef="#br0">0 17 24575,'0'-4'0,"5"-3"0,6 2 0,1 4 0,-2 9 0,3 7 0,-1 5 0,-3 5 0,-7 6 0,-5-1-8191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6.043"/>
    </inkml:context>
    <inkml:brush xml:id="br0">
      <inkml:brushProperty name="width" value="0.05" units="cm"/>
      <inkml:brushProperty name="height" value="0.05" units="cm"/>
      <inkml:brushProperty name="color" value="#E71224"/>
    </inkml:brush>
  </inkml:definitions>
  <inkml:trace contextRef="#ctx0" brushRef="#br0">1 1 24575,'4'0'0,"7"0"0,6 4 0,4 2 0,0 5 0,-1 5 0,-2 4 0,0-1 0,1 1 0,-3 1 0,2 2 0,1-2 0,-2-6-8191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6.383"/>
    </inkml:context>
    <inkml:brush xml:id="br0">
      <inkml:brushProperty name="width" value="0.05" units="cm"/>
      <inkml:brushProperty name="height" value="0.05" units="cm"/>
      <inkml:brushProperty name="color" value="#E71224"/>
    </inkml:brush>
  </inkml:definitions>
  <inkml:trace contextRef="#ctx0" brushRef="#br0">0 34 24575,'0'-5'0,"0"-5"0,5-2 0,1 6 0,4 8 0,1 10 0,-1 11 0,-4 6 0,3 8 0,0 2 0,-2-5-8191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6.838"/>
    </inkml:context>
    <inkml:brush xml:id="br0">
      <inkml:brushProperty name="width" value="0.05" units="cm"/>
      <inkml:brushProperty name="height" value="0.05" units="cm"/>
      <inkml:brushProperty name="color" value="#E71224"/>
    </inkml:brush>
  </inkml:definitions>
  <inkml:trace contextRef="#ctx0" brushRef="#br0">360 214 24575,'4'-4'0,"-1"-1"0,0 1 0,-1-1 0,1 1 0,-1-1 0,0 0 0,0 0 0,-1 0 0,1 0 0,-1 0 0,0 0 0,-1 0 0,1-10 0,0 8 0,-1 1 0,-1-1 0,1 0 0,-1 1 0,0-1 0,0 1 0,-1-1 0,0 1 0,0-1 0,-4-7 0,4 10 0,-1 0 0,0 0 0,0 1 0,0-1 0,0 1 0,-1 0 0,1-1 0,-1 1 0,0 1 0,0-1 0,0 1 0,0-1 0,0 1 0,-6-2 0,2 2 0,0 0 0,0 0 0,0 1 0,0 0 0,0 0 0,0 1 0,-15 1 0,6 1 0,1 1 0,-1 1 0,1 0 0,0 1 0,0 1 0,0 0 0,-20 13 0,29-16 0,1 1 0,0 1 0,0-1 0,0 1 0,1 0 0,-1 0 0,1 1 0,0 0 0,1 0 0,0 0 0,0 0 0,0 1 0,0-1 0,-3 12 0,6-14 0,-1 1 0,1-1 0,1 1 0,-1-1 0,1 1 0,0 0 0,0-1 0,0 1 0,0-1 0,1 1 0,0 0 0,0-1 0,0 0 0,0 1 0,1-1 0,0 0 0,0 1 0,0-1 0,0 0 0,1-1 0,0 1 0,-1 0 0,1-1 0,6 6 0,6 4 0,0-1 0,1 0 0,1-1 0,0-1 0,35 16 0,98 29 0,-140-52 0,22 7 0,36 12 0,-64-20 0,0 0 0,0 0 0,0 0 0,0 0 0,-1 1 0,1-1 0,-1 1 0,1 0 0,-1 0 0,0 0 0,0 0 0,3 6 0,-5-8 0,-1 0 0,1 0 0,-1 1 0,1-1 0,-1 0 0,0 0 0,0 0 0,0 1 0,1-1 0,-1 0 0,0 0 0,0 0 0,-1 1 0,1-1 0,0 0 0,0 0 0,-1 0 0,1 1 0,0-1 0,-1 0 0,1 0 0,-1 0 0,1 0 0,-1 0 0,0 0 0,0 0 0,1 0 0,-1 0 0,0 0 0,0-1 0,0 1 0,0 0 0,0 0 0,0-1 0,-1 1 0,-4 3 0,0-1 0,0 0 0,0 0 0,0-1 0,-8 3 0,-8 0 0,1-1 0,-1-1 0,0-1 0,0-1 0,-1-1 0,1-1 0,0-1 0,0-1 0,0 0 0,1-2 0,-1-1 0,1 0 0,-22-11 0,13 0-1365,8-1-5461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7.496"/>
    </inkml:context>
    <inkml:brush xml:id="br0">
      <inkml:brushProperty name="width" value="0.05" units="cm"/>
      <inkml:brushProperty name="height" value="0.05" units="cm"/>
      <inkml:brushProperty name="color" value="#E71224"/>
    </inkml:brush>
  </inkml:definitions>
  <inkml:trace contextRef="#ctx0" brushRef="#br0">219 363 24575,'2'0'0,"1"-1"0,-1 1 0,0-1 0,0 0 0,0 0 0,0 0 0,1 0 0,-2 0 0,1-1 0,0 1 0,0 0 0,0-1 0,-1 0 0,1 1 0,0-1 0,1-2 0,20-31 0,-21 32 0,-1 1 0,1-1 0,-1 1 0,0-1 0,0 1 0,-1-1 0,1 0 0,0 1 0,-1-1 0,0 0 0,0 0 0,1 1 0,-2-1 0,1 0 0,0 0 0,-2-5 0,2 6 0,-1 1 0,-1-1 0,1 0 0,0 0 0,0 1 0,-1-1 0,1 0 0,-1 1 0,1 0 0,-1-1 0,0 1 0,1 0 0,-1 0 0,0 0 0,0 0 0,0 0 0,0 0 0,0 0 0,0 1 0,0-1 0,0 1 0,-4-1 0,-3 0 0,0 1 0,-1 0 0,1 0 0,0 1 0,0 0 0,0 1 0,0 0 0,0 0 0,0 1 0,0 0 0,1 1 0,-1-1 0,1 2 0,-15 9 0,16-9 0,-1 0 0,1 0 0,0 1 0,0 0 0,1 1 0,0 0 0,0 0 0,0 0 0,1 0 0,0 1 0,1 0 0,-1 0 0,2 0 0,-1 1 0,-2 10 0,5-15 0,0-1 0,0 1 0,1-1 0,0 1 0,0-1 0,0 1 0,0 0 0,0-1 0,1 1 0,0-1 0,-1 1 0,1-1 0,0 0 0,1 1 0,-1-1 0,1 0 0,-1 0 0,3 3 0,0-2 0,-1 0 0,0-1 0,1 0 0,0 0 0,0 0 0,0 0 0,0 0 0,0-1 0,0 0 0,1 0 0,8 3 0,2-1 0,0-1 0,0 0 0,1-1 0,-1-1 0,1 0 0,-1-1 0,18-3 0,-29 3 0,0 0 0,0 0 0,0-1 0,0 0 0,0 0 0,0 0 0,0 0 0,0 0 0,-1-1 0,1 1 0,0-1 0,-1 0 0,1-1 0,-1 1 0,0 0 0,0-1 0,0 0 0,0 0 0,0 0 0,-1 0 0,1 0 0,-1 0 0,0-1 0,0 1 0,0-1 0,0 1 0,0-1 0,-1 0 0,0 0 0,0 0 0,0 0 0,0 0 0,-1 0 0,1 0 0,-1 0 0,0-5 0,50 46 0,-46-35 0,0 0 0,0 0 0,1-1 0,-1 0 0,1 0 0,-1 0 0,1 0 0,-1-1 0,1 0 0,0 0 0,-1 0 0,1-1 0,-1 1 0,1-1 0,-1 0 0,1 0 0,-1-1 0,1 1 0,-1-1 0,0 0 0,0 0 0,0 0 0,0-1 0,0 1 0,-1-1 0,1 0 0,-1 0 0,1-1 0,4-6 0,-2 4 0,-1-1 0,0 0 0,0 0 0,0 0 0,-1-1 0,0 0 0,-1 0 0,0 0 0,0 0 0,-1 0 0,0 0 0,0-1 0,-1 1 0,0-1 0,0-12 0,-3 1 0,-2 0 0,0 0 0,-1 1 0,-1 0 0,-1 0 0,0 0 0,-2 1 0,0 0 0,-1 1 0,0 0 0,-2 0 0,-18-20 0,29 36 0,0 0 0,0 0 0,0 0 0,0 0 0,0 0 0,0 0 0,0 0 0,0 1 0,0-1 0,-1 1 0,1-1 0,0 0 0,0 1 0,-3-1 0,3 1 0,1 0 0,-1 0 0,1 0 0,0 1 0,-1-1 0,1 0 0,-1 0 0,1 0 0,-1 0 0,1 1 0,-1-1 0,1 0 0,0 1 0,-1-1 0,1 0 0,0 1 0,-1-1 0,1 0 0,0 1 0,-1-1 0,1 0 0,0 1 0,0-1 0,-1 1 0,1-1 0,0 2 0,-1 2 0,0 0 0,0 0 0,1 0 0,0 0 0,-1 0 0,2 0 0,-1 0 0,1 6 0,15 68-341,4-1 0,3 0-1,43 97 1,-52-138-6485</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7.914"/>
    </inkml:context>
    <inkml:brush xml:id="br0">
      <inkml:brushProperty name="width" value="0.05" units="cm"/>
      <inkml:brushProperty name="height" value="0.05" units="cm"/>
      <inkml:brushProperty name="color" value="#E71224"/>
    </inkml:brush>
  </inkml:definitions>
  <inkml:trace contextRef="#ctx0" brushRef="#br0">164 130 24575,'0'-4'0,"0"-1"0,1 0 0,0 1 0,0-1 0,1 1 0,1-5 0,-2 7 0,0-1 0,0 1 0,0-1 0,0 1 0,0-1 0,-1 1 0,1-1 0,-1 0 0,0 1 0,0-1 0,0 0 0,0 1 0,0-1 0,-1 0 0,1 1 0,-1-1 0,1 0 0,-1 1 0,0-1 0,-2-3 0,1 3 0,1 1 0,0 0 0,-1-1 0,1 1 0,-1 0 0,0 0 0,0 0 0,0 1 0,0-1 0,0 0 0,0 1 0,0-1 0,0 1 0,-1 0 0,1-1 0,0 1 0,-1 0 0,1 1 0,-1-1 0,0 0 0,1 1 0,-1-1 0,1 1 0,-1 0 0,0 0 0,1 0 0,-1 0 0,0 0 0,1 1 0,-1-1 0,1 1 0,-1 0 0,1 0 0,-1 0 0,1 0 0,-1 0 0,1 0 0,0 0 0,-3 3 0,-2 0 0,1 1 0,0-1 0,1 1 0,-1 1 0,1-1 0,0 1 0,0 0 0,1 0 0,-1 0 0,1 1 0,1-1 0,-6 14 0,7-14 0,0 0 0,1 1 0,-1-1 0,2 1 0,-1-1 0,1 0 0,0 1 0,0-1 0,0 1 0,1-1 0,0 1 0,3 6 0,-3-10 0,0 0 0,0-1 0,0 1 0,0-1 0,1 1 0,-1-1 0,1 0 0,0 1 0,0-1 0,0 0 0,0 0 0,0 0 0,0 0 0,0-1 0,1 1 0,-1-1 0,1 1 0,-1-1 0,1 0 0,-1 0 0,1 0 0,0 0 0,0-1 0,-1 1 0,1-1 0,0 1 0,0-1 0,0 0 0,5 0 0,-3-1 0,0 1 0,0-1 0,0 0 0,-1 0 0,1 0 0,0-1 0,0 1 0,0-1 0,-1 0 0,1-1 0,-1 1 0,5-5 0,2-1 0,-1-2 0,0 1 0,9-13 0,-18 21 0,-1 0 0,1 0 0,0 0 0,0 0 0,0 0 0,0 0 0,0 0 0,0 1 0,0-1 0,0 1 0,0-1 0,0 0 0,0 1 0,0-1 0,0 1 0,0 0 0,0-1 0,1 1 0,-1 0 0,0 0 0,0 0 0,0 0 0,1 0 0,-1 0 0,0 0 0,0 0 0,0 1 0,0-1 0,1 0 0,-1 1 0,0-1 0,0 0 0,0 1 0,0 0 0,0-1 0,0 1 0,0 0 0,0-1 0,0 1 0,0 0 0,0 0 0,-1 0 0,1 0 0,0 0 0,0 0 0,0 1 0,6 8 0,-1-1 0,0 1 0,8 19 0,-9-19 0,37 70-1365,-29-61-5461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41.651"/>
    </inkml:context>
    <inkml:brush xml:id="br0">
      <inkml:brushProperty name="width" value="0.05" units="cm"/>
      <inkml:brushProperty name="height" value="0.05" units="cm"/>
    </inkml:brush>
  </inkml:definitions>
  <inkml:trace contextRef="#ctx0" brushRef="#br0">1 11 24575,'4'0'0,"7"0"0,5 0 0,6 0 0,3 0 0,2 0 0,1 0 0,0 0 0,1 0 0,4 0 0,1 0 0,0 0 0,-2 0 0,-1 0 0,-2 0 0,-1 0 0,-4-5 0,-8-1-8191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8.659"/>
    </inkml:context>
    <inkml:brush xml:id="br0">
      <inkml:brushProperty name="width" value="0.05" units="cm"/>
      <inkml:brushProperty name="height" value="0.05" units="cm"/>
      <inkml:brushProperty name="color" value="#E71224"/>
    </inkml:brush>
  </inkml:definitions>
  <inkml:trace contextRef="#ctx0" brushRef="#br0">11 114 24575,'-5'-18'0,"4"18"0,0-1 0,1 1 0,0-1 0,-1 0 0,1 1 0,-1-1 0,1 0 0,0 1 0,-1-1 0,1 0 0,0 0 0,0 1 0,0-1 0,-1 0 0,1 0 0,0 1 0,0-1 0,0 0 0,0 0 0,0 1 0,0-1 0,1 0 0,-1 0 0,0 1 0,0-1 0,1 0 0,-1 0 0,0 1 0,1-1 0,-1 0 0,0 1 0,1-1 0,-1 0 0,1 1 0,-1-1 0,1 1 0,-1-1 0,1 1 0,0-1 0,-1 1 0,1-1 0,0 1 0,-1 0 0,1-1 0,0 1 0,-1 0 0,1 0 0,0-1 0,0 1 0,-1 0 0,1 0 0,0 0 0,1 0 0,4 0 0,0-1 0,0 1 0,0 1 0,1-1 0,-1 1 0,0 0 0,0 1 0,0-1 0,-1 1 0,1 0 0,0 1 0,-1-1 0,1 1 0,7 5 0,6 5 0,-1 0 0,26 24 0,-41-34 0,0-1 0,0-1 0,-1 1 0,0 0 0,1 1 0,-1-1 0,0 0 0,0 1 0,0-1 0,-1 1 0,1-1 0,-1 1 0,1 0 0,-1 0 0,0 0 0,0 0 0,0 0 0,1 5 0,-2-8 0,0 1 0,0-1 0,0 0 0,0 1 0,0-1 0,-1 0 0,1 0 0,0 1 0,0-1 0,0 0 0,0 1 0,0-1 0,0 0 0,-1 0 0,1 1 0,0-1 0,0 0 0,0 0 0,-1 0 0,1 1 0,0-1 0,0 0 0,-1 0 0,1 0 0,0 1 0,0-1 0,-1 0 0,1 0 0,0 0 0,-1 0 0,1 0 0,0 0 0,0 0 0,-1 0 0,1 0 0,-13-5 0,-6-15 0,17 17 0,0-1 0,0 1 0,1-1 0,0 1 0,-1-1 0,1 0 0,0 0 0,1 0 0,-1 0 0,1 1 0,0-1 0,0 0 0,0 0 0,0 0 0,1 0 0,-1 0 0,1 0 0,0 1 0,0-1 0,1 0 0,-1 1 0,1-1 0,0 0 0,0 1 0,0 0 0,0 0 0,0-1 0,1 1 0,0 1 0,4-5 0,1 0 0,0 0 0,1 0 0,0 1 0,0 0 0,1 0 0,0 2 0,0-1 0,0 1 0,19-5 0,-19 6 0,-1 1 0,1 1 0,0-1 0,0 2 0,0-1 0,20 3 0,-27-2 0,0 1 0,0-1 0,0 1 0,0 0 0,0 0 0,0 0 0,0 0 0,-1 1 0,1-1 0,0 1 0,-1-1 0,0 1 0,1 0 0,-1 0 0,0 0 0,0 1 0,0-1 0,0 0 0,0 1 0,0-1 0,-1 1 0,1 0 0,-1-1 0,0 1 0,0 0 0,2 5 0,2 30 0,-4-30 0,0 0 0,0-1 0,0 1 0,1 0 0,0-1 0,6 14 0,-7-19 0,1 0 0,-1-1 0,0 1 0,1 0 0,-1-1 0,1 1 0,0-1 0,-1 1 0,1-1 0,0 0 0,0 0 0,0 0 0,0 0 0,0 0 0,0 0 0,0-1 0,0 1 0,0-1 0,0 1 0,0-1 0,1 0 0,-1 0 0,0 0 0,0 0 0,0 0 0,1 0 0,-1 0 0,0-1 0,4-1 0,7-1 0,0-2 0,1 1 0,-2-2 0,1 0 0,-1 0 0,0-1 0,18-14 0,-15 10 0,0-1 0,-1-1 0,-1 0 0,0-1 0,11-16 0,-11 0 0,-13 25 0,-7 18 0,2 0 0,1-1 0,1 1 0,0 0 0,0 0 0,2 1 0,-1-1 0,2 0 0,0 1 0,0-1 0,1 0 0,1 0 0,5 19 0,4 11 0,2-1 0,24 56 0,-27-76 0,0-1 0,-2 0 0,0 1 0,-1 0 0,7 38 0,-14-58 0,0 0 0,0 0 0,0 0 0,0 0 0,0 0 0,0 0 0,0 0 0,0 0 0,-1 0 0,1 0 0,-1 0 0,0 0 0,0 0 0,1 0 0,-1-1 0,0 1 0,-1 0 0,1-1 0,0 1 0,0-1 0,-3 3 0,1-2 0,1 0 0,-1-1 0,0 1 0,0-1 0,0 1 0,0-1 0,-1 0 0,1-1 0,0 1 0,0 0 0,0-1 0,-4 0 0,-5 1 0,1-2 0,-1 0 0,0 0 0,1-1 0,-1 0 0,-14-6 0,15 4 0,0-1 0,0 0 0,1 0 0,0-1 0,0 0 0,1-1 0,0 0 0,0 0 0,-15-17 0,21 20 0,-1 0 0,1 0 0,0 0 0,1-1 0,-1 1 0,1-1 0,0 0 0,0 0 0,0 0 0,1 0 0,-1 0 0,1 0 0,1-1 0,-1 1 0,1 0 0,0 0 0,0-1 0,0 1 0,1 0 0,-1 0 0,1 0 0,1-1 0,3-8 0,-1 5-85,1-1 0,0 1-1,1 0 1,0 1 0,1-1-1,0 1 1,0 1 0,1-1-1,0 1 1,0 0 0,0 1-1,1 0 1,0 0 0,0 1-1,12-5 1,11-2-6741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9.031"/>
    </inkml:context>
    <inkml:brush xml:id="br0">
      <inkml:brushProperty name="width" value="0.05" units="cm"/>
      <inkml:brushProperty name="height" value="0.05" units="cm"/>
      <inkml:brushProperty name="color" value="#E71224"/>
    </inkml:brush>
  </inkml:definitions>
  <inkml:trace contextRef="#ctx0" brushRef="#br0">1 24 24575,'0'-5'0,"0"-6"0,0 4 0,0 7 0,4 9 0,3 7 0,-2 0-8191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9.392"/>
    </inkml:context>
    <inkml:brush xml:id="br0">
      <inkml:brushProperty name="width" value="0.05" units="cm"/>
      <inkml:brushProperty name="height" value="0.05" units="cm"/>
      <inkml:brushProperty name="color" value="#E71224"/>
    </inkml:brush>
  </inkml:definitions>
  <inkml:trace contextRef="#ctx0" brushRef="#br0">1 48 24575,'4'-5'0,"2"-6"0,5-5 0,4 4 0,1 9 0,-4 9 0,-3 9 0,-3 11 0,-3 1-8191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29.760"/>
    </inkml:context>
    <inkml:brush xml:id="br0">
      <inkml:brushProperty name="width" value="0.05" units="cm"/>
      <inkml:brushProperty name="height" value="0.05" units="cm"/>
      <inkml:brushProperty name="color" value="#E71224"/>
    </inkml:brush>
  </inkml:definitions>
  <inkml:trace contextRef="#ctx0" brushRef="#br0">1 0 24575,'4'0'0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0.103"/>
    </inkml:context>
    <inkml:brush xml:id="br0">
      <inkml:brushProperty name="width" value="0.05" units="cm"/>
      <inkml:brushProperty name="height" value="0.05" units="cm"/>
      <inkml:brushProperty name="color" value="#E71224"/>
    </inkml:brush>
  </inkml:definitions>
  <inkml:trace contextRef="#ctx0" brushRef="#br0">101 15 24575,'0'5'0,"0"6"0,-5 1 0,-1 3 0,-5-1 0,-5-3 0,1-7 0,-2-10 0,1-8 0,5-7 0,7 1 0,10 3 0,9 10 0,1 5-8191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0.481"/>
    </inkml:context>
    <inkml:brush xml:id="br0">
      <inkml:brushProperty name="width" value="0.05" units="cm"/>
      <inkml:brushProperty name="height" value="0.05" units="cm"/>
      <inkml:brushProperty name="color" value="#E71224"/>
    </inkml:brush>
  </inkml:definitions>
  <inkml:trace contextRef="#ctx0" brushRef="#br0">21 80 24575,'0'-5'0,"5"-1"0,-4 0 0,-6 1 0,-7-3 0,4-4 0,6-2 0,10 3 0,8 3 0,0 3-8191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1.925"/>
    </inkml:context>
    <inkml:brush xml:id="br0">
      <inkml:brushProperty name="width" value="0.05" units="cm"/>
      <inkml:brushProperty name="height" value="0.05" units="cm"/>
      <inkml:brushProperty name="color" value="#E71224"/>
    </inkml:brush>
  </inkml:definitions>
  <inkml:trace contextRef="#ctx0" brushRef="#br0">90 1 24575,'0'0'0,"0"1"0,0-1 0,0 1 0,0-1 0,1 1 0,-1-1 0,0 1 0,0-1 0,0 1 0,0-1 0,1 1 0,-1-1 0,0 0 0,0 1 0,1-1 0,-1 1 0,0-1 0,1 0 0,-1 1 0,0-1 0,1 0 0,-1 1 0,1-1 0,-1 0 0,0 1 0,1-1 0,-1 0 0,2 1 0,-2-1 0,0 0 0,1 0 0,-1 0 0,1 0 0,-1 1 0,0-1 0,1 0 0,-1 0 0,0 1 0,1-1 0,-1 0 0,0 1 0,1-1 0,-1 0 0,0 1 0,0-1 0,1 1 0,-1-1 0,0 0 0,0 1 0,0-1 0,0 1 0,1-1 0,-1 0 0,0 1 0,0-1 0,0 1 0,0-1 0,0 1 0,0-1 0,0 1 0,0-1 0,0 1 0,0-1 0,-1 0 0,1 1 0,0-1 0,0 1 0,0-1 0,-1 1 0,-40 115 0,20-60 0,-17 71 0,37-125 0,1-1 0,-1 1 0,1 0 0,-1-1 0,1 1 0,0 0 0,0 0 0,-1-1 0,1 1 0,0 0 0,1 0 0,-1-1 0,0 1 0,0 0 0,1 0 0,-1-1 0,1 1 0,0 0 0,-1-1 0,1 1 0,0-1 0,0 1 0,0-1 0,0 1 0,0-1 0,0 0 0,0 1 0,3 1 0,-1-2 0,0 0 0,1 0 0,-1 0 0,0-1 0,1 1 0,-1-1 0,1 0 0,-1 0 0,1 0 0,-1 0 0,1-1 0,-1 1 0,7-3 0,58-13 0,52-11 0,-103 24 0,-1 1 0,0 1 0,1 1 0,-1 0 0,23 4 0,-34-3 0,0 0 0,-1 0 0,1 0 0,-1 0 0,0 1 0,1 0 0,-1 0 0,0 0 0,0 0 0,0 1 0,0-1 0,-1 1 0,1 0 0,-1 0 0,1 1 0,-1-1 0,4 6 0,-5-6 0,-1 0 0,0 0 0,0 1 0,0-1 0,0 0 0,0 0 0,-1 1 0,1-1 0,-1 0 0,0 1 0,0-1 0,0 0 0,-1 1 0,1-1 0,-1 0 0,1 0 0,-1 1 0,0-1 0,-1 0 0,1 0 0,0 0 0,-1 0 0,0 0 0,-3 4 0,-2 3-105,0-2 0,0 1 0,-1-1 0,0 0 0,-1-1 0,0 0 0,0 0 0,0-1 0,-1 0 0,1-1 0,-2 0 0,-18 6 0,-8 1-6721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2.265"/>
    </inkml:context>
    <inkml:brush xml:id="br0">
      <inkml:brushProperty name="width" value="0.05" units="cm"/>
      <inkml:brushProperty name="height" value="0.05" units="cm"/>
      <inkml:brushProperty name="color" value="#E71224"/>
    </inkml:brush>
  </inkml:definitions>
  <inkml:trace contextRef="#ctx0" brushRef="#br0">1 141 24575,'4'-9'0,"3"-8"0,-2-6 0,5-3 0,4 3 0,5 5 0,4 6 0,6 4 0,5 5 0,4 1 0,6 3 0,9 0 0,5 0 0,-8 0-8191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2.644"/>
    </inkml:context>
    <inkml:brush xml:id="br0">
      <inkml:brushProperty name="width" value="0.05" units="cm"/>
      <inkml:brushProperty name="height" value="0.05" units="cm"/>
      <inkml:brushProperty name="color" value="#E71224"/>
    </inkml:brush>
  </inkml:definitions>
  <inkml:trace contextRef="#ctx0" brushRef="#br0">74 0 24575,'0'14'0,"-1"0"0,-1 0 0,0 0 0,-1 0 0,0 0 0,-1-1 0,-1 0 0,0 0 0,-1 0 0,-10 17 0,12-23 0,0 1 0,1 0 0,0 0 0,0 1 0,0-1 0,1 0 0,1 1 0,-1 0 0,1-1 0,0 17 0,2-21 0,-1-1 0,1 1 0,0 0 0,0 0 0,0-1 0,1 1 0,-1-1 0,1 1 0,0-1 0,0 0 0,0 1 0,0-1 0,1 0 0,-1 0 0,1-1 0,-1 1 0,1-1 0,0 1 0,0-1 0,1 0 0,-1 0 0,0 0 0,1 0 0,-1-1 0,1 1 0,6 1 0,-2-1 0,-1-1 0,0 0 0,1 0 0,-1-1 0,1 0 0,-1 0 0,0-1 0,1 0 0,-1 0 0,0-1 0,0 0 0,1 0 0,-1-1 0,-1 1 0,1-2 0,11-6 0,-11 6 0,0 0 0,-1 0 0,0-1 0,0 0 0,0 0 0,-1 0 0,0-1 0,0 0 0,0 0 0,-1 0 0,0-1 0,0 1 0,0-1 0,-1 0 0,0 0 0,3-10 0,-6 12 0,1 0 0,-1 0 0,0 0 0,-1-1 0,1 1 0,-1 0 0,0 0 0,0 0 0,-1 0 0,1 0 0,-1 0 0,0 1 0,0-1 0,-1 0 0,-4-5 0,-5-9 0,-2 2 0,-18-21 0,24 30 0,3 3 0,0 0 0,1 0 0,-2 1 0,1 0 0,0 0 0,-1 0 0,0 1 0,-9-5 0,13 7 0,0 1 0,0-1 0,0 1 0,0-1 0,0 1 0,0 0 0,0-1 0,0 1 0,0 0 0,0 0 0,0 1 0,0-1 0,0 0 0,0 1 0,0-1 0,0 1 0,0-1 0,0 1 0,0 0 0,0 0 0,1 0 0,-1 0 0,0 0 0,0 1 0,1-1 0,-1 0 0,1 1 0,0-1 0,-1 1 0,1-1 0,-2 4 0,-2 5-170,0-1-1,0 1 0,1 0 1,0 0-1,1 0 0,0 0 1,-2 21-1,2-6-6655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2.983"/>
    </inkml:context>
    <inkml:brush xml:id="br0">
      <inkml:brushProperty name="width" value="0.05" units="cm"/>
      <inkml:brushProperty name="height" value="0.05" units="cm"/>
      <inkml:brushProperty name="color" value="#E71224"/>
    </inkml:brush>
  </inkml:definitions>
  <inkml:trace contextRef="#ctx0" brushRef="#br0">110 109 24575,'1'-1'0,"0"1"0,0 0 0,1-1 0,-1 1 0,0-1 0,0 1 0,0-1 0,0 0 0,0 1 0,0-1 0,0 0 0,0 0 0,-1 1 0,1-1 0,0 0 0,0 0 0,-1 0 0,1 0 0,0 0 0,-1 0 0,1 0 0,-1-1 0,1 1 0,-1 0 0,0 0 0,1 0 0,-1 0 0,0-1 0,0 1 0,0 0 0,0 0 0,0 0 0,0-1 0,-1 0 0,2 1 0,-1-1 0,0 1 0,0 0 0,-1-1 0,1 1 0,0 0 0,0-1 0,0 1 0,-1 0 0,1 0 0,-1-1 0,1 1 0,-1 0 0,0 0 0,1 0 0,-1 0 0,0 0 0,0-1 0,0 1 0,1 1 0,-1-1 0,0 0 0,-1 0 0,1 0 0,0 0 0,0 1 0,0-1 0,0 1 0,0-1 0,-1 1 0,1-1 0,-3 0 0,1 2 0,0-1 0,1 1 0,-1 0 0,0-1 0,0 1 0,0 1 0,1-1 0,-1 0 0,0 1 0,1-1 0,0 1 0,-1 0 0,1 0 0,0 0 0,0 0 0,0 0 0,0 0 0,0 0 0,-2 4 0,-3 4 0,0 0 0,1 1 0,-6 13 0,8-16 0,1 2 0,-1-1 0,1 0 0,1 1 0,0-1 0,0 1 0,1 0 0,0 0 0,1-1 0,1 17 0,0-22 0,-1-1 0,1 1 0,0-1 0,0 1 0,0-1 0,0 1 0,1-1 0,0 0 0,-1 0 0,1 1 0,0-1 0,1-1 0,-1 1 0,0 0 0,1 0 0,0-1 0,-1 0 0,1 1 0,0-1 0,0 0 0,0-1 0,1 1 0,-1 0 0,0-1 0,1 0 0,-1 1 0,1-1 0,-1-1 0,1 1 0,-1-1 0,6 1 0,2-1 0,0 0 0,0-1 0,0 0 0,0-1 0,0 0 0,-1-1 0,1 0 0,-1 0 0,1-2 0,-1 1 0,0-1 0,-1 0 0,1-1 0,-1 0 0,0-1 0,-1 0 0,1 0 0,-1-1 0,-1 0 0,0 0 0,12-18 0,-17 22 0,0 0 0,0 0 0,0 0 0,-1-1 0,1 1 0,-1-1 0,0 1 0,-1-1 0,1 0 0,-1 1 0,0-1 0,0 1 0,0-1 0,0 0 0,-1 1 0,-2-10 0,0 8 0,1 0 0,-1 0 0,0 0 0,-1 0 0,1 1 0,-1-1 0,0 1 0,0 0 0,-1 0 0,0 0 0,-5-4 0,3 3 0,-1 1 0,0-1 0,0 1 0,0 0 0,-1 1 0,1 0 0,-1 1 0,0-1 0,0 2 0,-1-1 0,1 1 0,-1 1 0,1-1 0,-1 2 0,1-1 0,-19 3 0,25-2 7,0 1-1,1 0 0,-1-1 0,0 1 1,0 0-1,0 1 0,0-1 1,1 0-1,-1 1 0,1 0 1,-1 0-1,1-1 0,0 1 0,0 0 1,-1 1-1,1-1 0,1 0 1,-4 5-1,4-5-65,0 0-1,1 0 1,-1 0-1,0 1 1,1-1 0,-1 0-1,1 0 1,0 1-1,0-1 1,0 0 0,0 1-1,0-1 1,0 0-1,1 1 1,-1-1 0,1 0-1,0 0 1,0 1-1,-1-1 1,1 0 0,0 0-1,1 0 1,-1 0-1,2 2 1,12 15-6767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42.007"/>
    </inkml:context>
    <inkml:brush xml:id="br0">
      <inkml:brushProperty name="width" value="0.05" units="cm"/>
      <inkml:brushProperty name="height" value="0.05" units="cm"/>
    </inkml:brush>
  </inkml:definitions>
  <inkml:trace contextRef="#ctx0" brushRef="#br0">1 1 24575,'4'0'0,"7"0"0,6 0 0,5 0 0,3 0 0,2 0 0,0 0 0,2 0 0,4 0 0,2 0 0,-6 0-8191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3.359"/>
    </inkml:context>
    <inkml:brush xml:id="br0">
      <inkml:brushProperty name="width" value="0.05" units="cm"/>
      <inkml:brushProperty name="height" value="0.05" units="cm"/>
      <inkml:brushProperty name="color" value="#E71224"/>
    </inkml:brush>
  </inkml:definitions>
  <inkml:trace contextRef="#ctx0" brushRef="#br0">0 91 24575,'2'0'0,"3"1"0,-1-1 0,1 0 0,0 0 0,-1-1 0,1 1 0,-1-1 0,1 0 0,-1 0 0,1-1 0,5-2 0,-35 64 0,20-50 0,2 1 0,-1 0 0,1 0 0,1 0 0,0 0 0,0 0 0,1 0 0,1 0 0,0 1 0,0-1 0,1 0 0,1 0 0,3 14 0,-4-19 0,1 0 0,0 0 0,0-1 0,1 1 0,-1-1 0,1 1 0,0-1 0,1 0 0,-1 0 0,1 0 0,0-1 0,1 0 0,-1 1 0,1-1 0,-1-1 0,1 1 0,0-1 0,1 1 0,-1-2 0,0 1 0,1 0 0,0-1 0,-1 0 0,1-1 0,0 1 0,7 0 0,-4-2 0,0 1 0,0-2 0,0 1 0,-1-1 0,1-1 0,0 0 0,-1 0 0,1 0 0,-1-1 0,0-1 0,0 1 0,0-1 0,0-1 0,9-6 0,-7 4 0,-1 0 0,-1 0 0,1 0 0,-1-1 0,-1 0 0,1-1 0,-1 0 0,-1 0 0,0 0 0,9-19 0,-11 19 0,-1 1 0,0-1 0,-1 0 0,0 0 0,0 0 0,-1 0 0,0 0 0,-1 0 0,0-1 0,0 1 0,-1 0 0,0 0 0,-1 0 0,-3-11 0,2 13 0,1 0 0,-2 1 0,1-1 0,0 1 0,-1 0 0,0 0 0,-1 0 0,0 1 0,1-1 0,-1 1 0,-1 0 0,1 1 0,-1-1 0,0 1 0,0 0 0,0 1 0,-1-1 0,-10-3 0,3 2 17,0 1 0,1 0 1,-1 1-1,0 1 0,0 0 0,-21 1 0,28 0-116,0 2 0,0-1 0,0 1 0,0 0 0,0 0 0,0 1 0,0 0 0,1 0 0,-1 1 0,0 0 0,1 0 0,0 0 0,0 1 0,-9 7 0,-2 8-6727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3.734"/>
    </inkml:context>
    <inkml:brush xml:id="br0">
      <inkml:brushProperty name="width" value="0.05" units="cm"/>
      <inkml:brushProperty name="height" value="0.05" units="cm"/>
      <inkml:brushProperty name="color" value="#E71224"/>
    </inkml:brush>
  </inkml:definitions>
  <inkml:trace contextRef="#ctx0" brushRef="#br0">1 12 24575,'4'0'0,"7"0"0,5 0 0,1-4 0,2-2 0,-3 4 0,-4 8 0,-3 12 0,-9 8 0,-13 8 0,-14 8 0,-2-3-8191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5.060"/>
    </inkml:context>
    <inkml:brush xml:id="br0">
      <inkml:brushProperty name="width" value="0.05" units="cm"/>
      <inkml:brushProperty name="height" value="0.05" units="cm"/>
      <inkml:brushProperty name="color" value="#E71224"/>
    </inkml:brush>
  </inkml:definitions>
  <inkml:trace contextRef="#ctx0" brushRef="#br0">2 75 24575,'-1'-1'0,"1"0"0,0 0 0,0 0 0,0 1 0,0-1 0,0 0 0,0 0 0,0 0 0,0 0 0,0 0 0,0 1 0,0-1 0,1 0 0,-1 0 0,0 0 0,1 0 0,-1 1 0,0-1 0,1 0 0,-1 1 0,1-1 0,-1 0 0,1 1 0,0-2 0,0 2 0,0 1 0,0-1 0,-1 0 0,1 1 0,0-1 0,0 0 0,-1 1 0,1-1 0,0 1 0,-1-1 0,1 1 0,0-1 0,-1 1 0,1-1 0,-1 1 0,1 0 0,-1-1 0,1 1 0,0 0 0,23 42 0,-21-36 0,15 25 0,-17-30 0,0-1 0,0 1 0,0 0 0,0-1 0,1 0 0,-1 1 0,1-1 0,-1 1 0,1-1 0,-1 0 0,1 0 0,0 0 0,-1 0 0,4 1 0,-4-2 0,0 0 0,-1 0 0,1 0 0,0 0 0,-1-1 0,1 1 0,0 0 0,-1 0 0,1 0 0,0-1 0,-1 1 0,1 0 0,0-1 0,-1 1 0,1-1 0,-1 1 0,1-1 0,0 1 0,-1-1 0,0 1 0,1-1 0,-1 1 0,1-1 0,-1 0 0,0 1 0,1-1 0,-1 0 0,0 1 0,1-1 0,-1 0 0,0 1 0,0-1 0,0 0 0,0 0 0,6-33 0,-6 26 0,2-6 0,-1 4 0,0 0 0,1 0 0,0 0 0,1 0 0,0 0 0,9-18 0,-12 27 0,0 1 0,0-1 0,0 1 0,0 0 0,1-1 0,-1 1 0,0 0 0,0 0 0,0-1 0,1 1 0,-1 0 0,0-1 0,1 1 0,-1 0 0,0 0 0,0 0 0,1-1 0,-1 1 0,0 0 0,1 0 0,-1 0 0,1 0 0,-1 0 0,0 0 0,1-1 0,-1 1 0,0 0 0,1 0 0,-1 0 0,1 0 0,-1 0 0,0 1 0,1-1 0,-1 0 0,0 0 0,1 0 0,-1 0 0,1 0 0,10 16 0,2 23 0,5 47-1365,-8-46-5461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5.606"/>
    </inkml:context>
    <inkml:brush xml:id="br0">
      <inkml:brushProperty name="width" value="0.05" units="cm"/>
      <inkml:brushProperty name="height" value="0.05" units="cm"/>
      <inkml:brushProperty name="color" value="#E71224"/>
    </inkml:brush>
  </inkml:definitions>
  <inkml:trace contextRef="#ctx0" brushRef="#br0">270 195 24575,'0'-7'0,"1"1"0,0 0 0,1 0 0,-1 1 0,5-10 0,4-19 0,-9 27 0,0-1 0,0 1 0,-1-1 0,0 1 0,-1-1 0,1 1 0,-1-1 0,-1 1 0,-2-8 0,4 13 0,-1 0 0,0 0 0,0 0 0,0 0 0,0 0 0,0 0 0,-1 1 0,1-1 0,-1 1 0,1-1 0,-1 1 0,1-1 0,-1 1 0,0 0 0,0-1 0,0 1 0,1 0 0,-1 1 0,0-1 0,0 0 0,0 0 0,-1 1 0,1-1 0,0 1 0,0 0 0,0-1 0,0 1 0,0 0 0,0 0 0,-1 1 0,1-1 0,0 0 0,0 1 0,0-1 0,0 1 0,0 0 0,-2 1 0,-7 2 0,1 0 0,0 1 0,0 0 0,1 1 0,-1 0 0,1 1 0,0 0 0,1 0 0,0 1 0,0 0 0,1 0 0,0 1 0,0 0 0,-7 12 0,2 1 0,0-1 0,1 2 0,1-1 0,2 2 0,-10 33 0,15-42 0,1 1 0,0-1 0,0 1 0,2 0 0,0 0 0,1-1 0,0 1 0,1 0 0,1-1 0,1 1 0,0-1 0,12 29 0,-13-37 0,1 0 0,0 0 0,0 0 0,1 0 0,-1 0 0,1-1 0,1 0 0,-1 0 0,1-1 0,0 1 0,1-1 0,-1 0 0,1-1 0,0 0 0,0 0 0,0 0 0,1-1 0,-1 0 0,1-1 0,0 1 0,-1-1 0,1-1 0,0 0 0,0 0 0,0 0 0,15-2 0,14-3-1365,-5-2-5461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6.192"/>
    </inkml:context>
    <inkml:brush xml:id="br0">
      <inkml:brushProperty name="width" value="0.05" units="cm"/>
      <inkml:brushProperty name="height" value="0.05" units="cm"/>
      <inkml:brushProperty name="color" value="#E71224"/>
    </inkml:brush>
  </inkml:definitions>
  <inkml:trace contextRef="#ctx0" brushRef="#br0">28 5 24575,'-1'0'0,"1"-1"0,0 1 0,0 0 0,-1 0 0,1-1 0,0 1 0,0 0 0,-1-1 0,1 1 0,0 0 0,-1 0 0,1 0 0,0-1 0,-1 1 0,1 0 0,0 0 0,-1 0 0,1 0 0,-1 0 0,1 0 0,0 0 0,-1 0 0,1 0 0,-1 0 0,1 0 0,0 0 0,-1 0 0,1 0 0,-1 0 0,1 0 0,0 0 0,-1 0 0,1 0 0,0 1 0,-1-1 0,1 0 0,-1 0 0,-7 17 0,3 25 0,5-41 0,0 13 0,0 0 0,2 0 0,-1 0 0,2 0 0,0 0 0,0 0 0,1-1 0,1 0 0,8 17 0,-11-25 0,1-1 0,0 1 0,0-1 0,0 0 0,0 1 0,1-1 0,0-1 0,0 1 0,0-1 0,0 1 0,0-1 0,6 3 0,-7-5 0,1 1 0,-1-1 0,1 0 0,0 0 0,-1-1 0,1 1 0,0-1 0,0 1 0,-1-1 0,1 0 0,0-1 0,0 1 0,-1-1 0,1 0 0,0 1 0,-1-2 0,1 1 0,6-3 0,-3 0 0,0 0 0,0 0 0,-1-1 0,1 0 0,-1 0 0,-1 0 0,1-1 0,-1 0 0,0 0 0,0 0 0,0-1 0,-1 1 0,0-1 0,-1 0 0,1 0 0,3-14 0,-4 14 0,-1 0 0,0 0 0,-1-1 0,0 1 0,0 0 0,-1-1 0,1 1 0,-2-1 0,1 1 0,-1-1 0,0 1 0,0 0 0,-1-1 0,0 1 0,-1 0 0,1 0 0,-7-10 0,9 16-32,0 1-19,-1-1-1,1 0 1,0 0 0,-1 1-1,1-1 1,-1 0 0,1 0 0,-1 1-1,1-1 1,-1 1 0,1-1 0,-1 0-1,1 1 1,-1-1 0,0 1 0,1-1-1,-1 1 1,0 0 0,0-1 0,1 1-1,-1 0 1,0 0 0,0-1-1,0 1 1,-1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6.539"/>
    </inkml:context>
    <inkml:brush xml:id="br0">
      <inkml:brushProperty name="width" value="0.05" units="cm"/>
      <inkml:brushProperty name="height" value="0.05" units="cm"/>
      <inkml:brushProperty name="color" value="#E71224"/>
    </inkml:brush>
  </inkml:definitions>
  <inkml:trace contextRef="#ctx0" brushRef="#br0">10 87 24575,'-5'-15'0,"1"-2"0,4 16 0,0 1 0,1-1 0,-1 1 0,0-1 0,1 1 0,-1 0 0,1-1 0,-1 1 0,1 0 0,-1-1 0,1 1 0,-1 0 0,1 0 0,-1-1 0,1 1 0,-1 0 0,1 0 0,-1 0 0,1 0 0,0 0 0,-1-1 0,1 1 0,-1 0 0,1 1 0,-1-1 0,1 0 0,0 0 0,-1 0 0,1 0 0,-1 0 0,1 0 0,-1 1 0,2-1 0,3 2 0,0 0 0,1 0 0,-1 0 0,0 0 0,0 1 0,0 0 0,-1 0 0,1 0 0,-1 1 0,0 0 0,5 4 0,44 52 0,-40-43 0,-4-7 0,-1 2 0,0-1 0,8 17 0,-14-24 0,0 0 0,0 0 0,0 0 0,-1 0 0,0 0 0,1 1 0,-2-1 0,1 0 0,0 1 0,-1-1 0,0 0 0,0 1 0,0-1 0,-2 6 0,3-10 0,-1 0 0,-1 1 0,1-1 0,0 0 0,0 0 0,0 0 0,0 1 0,0-1 0,0 0 0,0 0 0,0 0 0,0 0 0,0 1 0,0-1 0,0 0 0,0 0 0,-1 0 0,1 0 0,0 0 0,0 1 0,0-1 0,0 0 0,0 0 0,-1 0 0,1 0 0,0 0 0,0 0 0,0 0 0,0 0 0,-1 0 0,1 0 0,0 1 0,0-1 0,0 0 0,0 0 0,-1 0 0,1 0 0,0 0 0,0 0 0,0 0 0,-1 0 0,1 0 0,0-1 0,0 1 0,0 0 0,0 0 0,-1 0 0,1 0 0,0 0 0,0 0 0,0 0 0,-10-12 0,-5-16 0,10 15 14,1 0-1,0 0 0,1 0 0,1 0 1,0 0-1,1-1 0,0 1 1,2-24-1,-1 32-72,1-1-1,0 1 1,0 0-1,0-1 1,0 1 0,1 0-1,0 0 1,0 0-1,0 0 1,1 1 0,0-1-1,0 0 1,0 1-1,0 0 1,1 0 0,-1 0-1,1 0 1,0 1-1,0-1 1,1 1 0,-1 0-1,1 0 1,-1 0-1,7-1 1,12-4-6767</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6.868"/>
    </inkml:context>
    <inkml:brush xml:id="br0">
      <inkml:brushProperty name="width" value="0.05" units="cm"/>
      <inkml:brushProperty name="height" value="0.05" units="cm"/>
      <inkml:brushProperty name="color" value="#E71224"/>
    </inkml:brush>
  </inkml:definitions>
  <inkml:trace contextRef="#ctx0" brushRef="#br0">16 118 24575,'-11'-2'0,"7"2"0,10 13 0,23 34 0,-15-25 0,0 0 0,-2 2 0,0-1 0,14 46 0,-24-42 0,-6-21 0,-5-16 0,4-1 0,1 0 0,0 0 0,1 0 0,0-1 0,0 1 0,1-1 0,1 0 0,0 1 0,1-1 0,1-19 0,1 13 0,0 1 0,1 0 0,1 0 0,1 0 0,0 0 0,13-26 0,-16 39-65,0-1 0,1 1 0,0 0 0,0 0 0,0 0 0,0 0 0,1 1 0,-1-1 0,1 1 0,0 0 0,0 0 0,0 0 0,1 0 0,-1 1 0,1 0 0,-1 0 0,1 0 0,0 0 0,-1 1 0,10-2 0,10 1-6761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7.243"/>
    </inkml:context>
    <inkml:brush xml:id="br0">
      <inkml:brushProperty name="width" value="0.05" units="cm"/>
      <inkml:brushProperty name="height" value="0.05" units="cm"/>
      <inkml:brushProperty name="color" value="#E71224"/>
    </inkml:brush>
  </inkml:definitions>
  <inkml:trace contextRef="#ctx0" brushRef="#br0">79 150 24575,'-1'0'0,"1"0"0,-1 0 0,0 0 0,1 0 0,-1 0 0,1 0 0,-1 0 0,0 0 0,1 0 0,-1 0 0,1 1 0,-1-1 0,1 0 0,-1 0 0,0 1 0,1-1 0,-1 0 0,1 0 0,-1 1 0,1-1 0,0 1 0,-1-1 0,1 1 0,-1-1 0,1 0 0,0 1 0,-1-1 0,1 1 0,0 0 0,-1-1 0,1 1 0,0-1 0,0 1 0,0-1 0,0 1 0,-1 0 0,1-1 0,0 1 0,0-1 0,0 1 0,0 0 0,0-1 0,0 1 0,1-1 0,-1 1 0,0 0 0,0-1 0,0 1 0,1 0 0,0 1 0,-1 0 0,1 0 0,0-1 0,0 1 0,0-1 0,0 1 0,0-1 0,0 1 0,0-1 0,0 1 0,1-1 0,-1 0 0,1 0 0,-1 1 0,1-1 0,1 1 0,0-1 0,-1 0 0,1 0 0,-1-1 0,1 1 0,0 0 0,0-1 0,-1 1 0,1-1 0,0 0 0,0 0 0,-1 0 0,1-1 0,0 1 0,0-1 0,-1 1 0,1-1 0,0 0 0,-1 0 0,1 0 0,-1 0 0,1 0 0,-1-1 0,1 1 0,-1-1 0,0 0 0,0 1 0,0-1 0,0 0 0,0 0 0,2-3 0,-2 1 0,0 1 0,0 0 0,-1-1 0,1 0 0,-1 1 0,0-1 0,0 0 0,0 0 0,0 1 0,-1-1 0,1 0 0,-1 0 0,0 0 0,0 0 0,-1 0 0,1 0 0,-1 0 0,0 1 0,0-1 0,0 0 0,-2-4 0,-1 1 0,1 0 0,-1 1 0,-1-1 0,1 1 0,-1 0 0,0 0 0,0 0 0,-1 1 0,0 0 0,0 0 0,-11-7 0,15 11 0,0 0 0,-1-1 0,1 1 0,0 0 0,-1 0 0,1 1 0,-1-1 0,1 0 0,-1 1 0,1 0 0,-1-1 0,1 1 0,-1 0 0,0 1 0,1-1 0,-1 0 0,1 1 0,-1-1 0,1 1 0,-1 0 0,1-1 0,-1 1 0,1 1 0,0-1 0,0 0 0,-1 0 0,1 1 0,0 0 0,0-1 0,0 1 0,1 0 0,-1 0 0,0 0 0,1 0 0,-1 0 0,1 0 0,0 0 0,-2 4 0,0 0 0,1 1 0,-1-1 0,2 1 0,-1-1 0,1 1 0,0-1 0,0 1 0,0 0 0,1 0 0,0-1 0,1 1 0,0 0 0,0 0 0,0-1 0,1 1 0,0-1 0,0 1 0,0-1 0,1 0 0,3 7 0,-1-3 0,1-1 0,-1 1 0,1-1 0,1 0 0,0-1 0,0 1 0,1-1 0,-1-1 0,2 0 0,-1 0 0,18 11 0,-16-14-273,0 1 0,1-2 0,-1 1 0,21 3 0,1-3-6553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7.616"/>
    </inkml:context>
    <inkml:brush xml:id="br0">
      <inkml:brushProperty name="width" value="0.05" units="cm"/>
      <inkml:brushProperty name="height" value="0.05" units="cm"/>
      <inkml:brushProperty name="color" value="#E71224"/>
    </inkml:brush>
  </inkml:definitions>
  <inkml:trace contextRef="#ctx0" brushRef="#br0">16 51 24575,'-8'-22'0,"7"21"0,1-1 0,-1 1 0,0-1 0,0 0 0,0 1 0,1-1 0,-1 0 0,1 1 0,-1-1 0,1 0 0,0 0 0,0 1 0,0-1 0,0-3 0,0 4 0,1 1 0,0 0 0,-1 0 0,1 0 0,-1 0 0,1 0 0,-1 0 0,1 0 0,-1 0 0,1 0 0,-1 1 0,1-1 0,-1 0 0,1 0 0,-1 0 0,1 1 0,-1-1 0,1 0 0,-1 0 0,1 1 0,-1-1 0,0 0 0,1 1 0,-1-1 0,0 1 0,1-1 0,-1 0 0,1 2 0,14 14 0,-13-13 0,18 22 0,33 51 0,-46-64 0,-1 0 0,0 0 0,0 1 0,-1 0 0,-1 0 0,0 0 0,2 15 0,-6-27 0,0 1 0,1 0 0,-1 0 0,0 0 0,-1 0 0,1 0 0,0 0 0,0-1 0,-1 1 0,0 3 0,0-4 0,1-1 0,0 1 0,0-1 0,-1 1 0,1-1 0,0 1 0,-1-1 0,1 0 0,-1 1 0,1-1 0,0 1 0,-1-1 0,1 0 0,-1 1 0,1-1 0,-1 0 0,1 0 0,-1 1 0,1-1 0,-1 0 0,0 0 0,1 0 0,-1 0 0,-1 0 0,1 0 0,-1-1 0,1 1 0,0-1 0,-1 1 0,1-1 0,0 0 0,-1 1 0,1-1 0,0 0 0,0 0 0,0 0 0,0 0 0,0 0 0,0 0 0,0 0 0,0 0 0,0-1 0,1 1 0,-1 0 0,0 0 0,1-1 0,-1 1 0,1 0 0,-1-3 0,-1-2 0,1-1 0,0 1 0,0 0 0,1 0 0,-1 0 0,1-1 0,1 1 0,-1 0 0,1 0 0,0-1 0,1 1 0,-1 0 0,1 0 0,4-7 0,-2 3 0,0 2 0,1-1 0,0 0 0,0 1 0,1 0 0,0 0 0,1 1 0,9-10 0,-14 15 0,0 0 0,1 0 0,-1 0 0,0 1 0,1-1 0,-1 1 0,1-1 0,0 1 0,0 0 0,-1 0 0,1 0 0,0 0 0,0 1 0,0-1 0,0 1 0,0-1 0,0 1 0,0 0 0,0 0 0,5 1 0,-4 1 0,0-1 0,0 1 0,0 0 0,0 0 0,-1 0 0,1 1 0,-1-1 0,0 1 0,0 0 0,0 0 0,0 0 0,0 0 0,2 4 0,4 7 0,0 0 0,-1 0 0,-1 0 0,-1 1 0,0 0 0,6 24 0,-4-8-1365,0-4-5461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8.316"/>
    </inkml:context>
    <inkml:brush xml:id="br0">
      <inkml:brushProperty name="width" value="0.05" units="cm"/>
      <inkml:brushProperty name="height" value="0.05" units="cm"/>
      <inkml:brushProperty name="color" value="#E71224"/>
    </inkml:brush>
  </inkml:definitions>
  <inkml:trace contextRef="#ctx0" brushRef="#br0">197 29 24575,'0'-1'0,"-1"0"0,1-1 0,-1 1 0,1 0 0,-1 0 0,0 0 0,1 0 0,-1 0 0,0 0 0,0 0 0,0 0 0,0 0 0,0 0 0,0 0 0,0 0 0,0 1 0,0-1 0,0 0 0,0 1 0,0-1 0,-1 1 0,1-1 0,0 1 0,0 0 0,-1-1 0,1 1 0,-3 0 0,-41-5 0,40 4 0,0 1 0,-1-1 0,0 1 0,1 1 0,-1-1 0,0 1 0,1 0 0,-1 0 0,1 0 0,-1 1 0,1 0 0,-10 5 0,12-5 0,0 0 0,0 1 0,0-1 0,1 0 0,-1 1 0,1 0 0,-1 0 0,1 0 0,0 0 0,0 0 0,1 0 0,-1 0 0,1 1 0,-1-1 0,1 1 0,0-1 0,0 1 0,1-1 0,-1 8 0,-1 5 0,1 0 0,0 0 0,2 0 0,0 1 0,0-1 0,2 0 0,0-1 0,6 18 0,-8-28 0,1 0 0,0 0 0,1 0 0,-1 0 0,1-1 0,0 1 0,0-1 0,0 0 0,1 0 0,-1 0 0,1 0 0,0 0 0,0-1 0,0 0 0,1 0 0,-1 0 0,1 0 0,0-1 0,0 0 0,0 0 0,0 0 0,0 0 0,0-1 0,0 0 0,0 0 0,1 0 0,-1-1 0,7 0 0,-4-1 0,0 0 0,0 0 0,-1-1 0,1 0 0,-1 0 0,1-1 0,-1 0 0,0 0 0,0-1 0,0 0 0,-1 0 0,1-1 0,-1 0 0,0 0 0,0 0 0,-1-1 0,1 1 0,4-9 0,9-11 0,-1-1 0,-2-1 0,15-30 0,-31 57 0,0 0 0,0 0 0,0 0 0,1 0 0,-1 0 0,0 0 0,0 0 0,0 0 0,1 0 0,-1 0 0,0 0 0,0 0 0,0 0 0,1 0 0,-1 1 0,0-1 0,0 0 0,0 0 0,0 0 0,1 0 0,-1 0 0,0 0 0,0 0 0,0 1 0,0-1 0,0 0 0,0 0 0,1 0 0,-1 0 0,0 0 0,0 1 0,0-1 0,0 0 0,0 0 0,0 0 0,0 1 0,0-1 0,0 0 0,0 0 0,0 0 0,0 0 0,0 1 0,0-1 0,0 0 0,0 0 0,0 0 0,0 1 0,0-1 0,0 0 0,0 1 0,7 22 0,3 8 0,-7-26 0,-1 0 0,1-1 0,1 1 0,-1-1 0,1 0 0,-1 0 0,1-1 0,0 1 0,0-1 0,1 0 0,-1 0 0,1 0 0,0 0 0,-1-1 0,1 0 0,0 0 0,0 0 0,1-1 0,-1 0 0,0 0 0,0 0 0,1 0 0,-1-1 0,0 0 0,1 0 0,-1 0 0,0-1 0,1 0 0,-1 0 0,0 0 0,0-1 0,0 1 0,0-1 0,0 0 0,0-1 0,0 1 0,-1-1 0,1 0 0,4-4 0,-2 0 0,1 1 0,-1-2 0,0 1 0,-1-1 0,0 0 0,9-16 0,-13 21 0,0-1 0,0 0 0,0 1 0,-1-1 0,1 0 0,-1 0 0,0 0 0,0 0 0,-1 0 0,1 0 0,-1 0 0,0 0 0,0 0 0,0 0 0,-1-1 0,1 1 0,-1 0 0,0 0 0,-2-4 0,3 7 0,0 1 0,0 0 0,0 0 0,0 0 0,0-1 0,0 1 0,0 0 0,0 0 0,-1 0 0,1-1 0,0 1 0,0 0 0,0 0 0,0 0 0,0 0 0,0-1 0,-1 1 0,1 0 0,0 0 0,0 0 0,0 0 0,0 0 0,-1-1 0,1 1 0,0 0 0,0 0 0,0 0 0,0 0 0,-1 0 0,1 0 0,0 0 0,0 0 0,0 0 0,-1 0 0,1 0 0,0 0 0,0 0 0,-1 0 0,1 0 0,0 0 0,0 0 0,-6 9 0,-1 17 0,1 26 0,2 0 0,6 90 0,23 105 0,2 52 0,-27-291 0,0 0 0,0 1 0,-1-1 0,0 0 0,0 1 0,-1-1 0,0 0 0,0 0 0,-6 11 0,7-17 0,-1 1 0,0 0 0,0-1 0,0 1 0,0-1 0,0 0 0,0 0 0,-1 0 0,1 0 0,-1 0 0,0 0 0,1-1 0,-1 1 0,0-1 0,0 0 0,0 0 0,0 0 0,0 0 0,0 0 0,0-1 0,0 1 0,0-1 0,0 0 0,0 0 0,-1 0 0,1 0 0,0-1 0,-3 0 0,-6-1 0,0-1 0,0-1 0,0 0 0,1-1 0,0 0 0,0-1 0,0 0 0,0 0 0,1-1 0,0-1 0,1 0 0,-1 0 0,2-1 0,-16-18 0,7 5 0,1-1 0,0-1 0,2 0 0,1-1 0,-16-39 0,24 50 0,0 0 0,2 0 0,-1 0 0,2 0 0,-1-1 0,2 1 0,0-1 0,2-17 0,-1 25 0,1 0 0,0 0 0,1 0 0,0 0 0,0 1 0,0-1 0,1 0 0,0 1 0,0 0 0,0 0 0,1 0 0,0 0 0,0 0 0,1 1 0,-1-1 0,1 1 0,0 1 0,12-9 0,-3 5-124,1 1 0,0 0 0,0 1 0,1 0 0,-1 2 0,1 0-1,0 0 1,1 2 0,-1 0 0,32 1 0,-6 0-6702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25.347"/>
    </inkml:context>
    <inkml:brush xml:id="br0">
      <inkml:brushProperty name="width" value="0.05" units="cm"/>
      <inkml:brushProperty name="height" value="0.05" units="cm"/>
    </inkml:brush>
  </inkml:definitions>
  <inkml:trace contextRef="#ctx0" brushRef="#br0">1 0 24575,'1'0'0,"-1"0"0,1 1 0,0-1 0,-1 0 0,1 0 0,0 0 0,-1 1 0,1-1 0,0 0 0,-1 1 0,1-1 0,-1 1 0,1-1 0,-1 0 0,1 1 0,-1-1 0,1 1 0,-1 0 0,1-1 0,-1 1 0,0-1 0,1 1 0,-1 0 0,1 0 0,18 23 0,103 153 0,31 41 0,-65-95 79,28 34-1523,-98-137-5382</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8.674"/>
    </inkml:context>
    <inkml:brush xml:id="br0">
      <inkml:brushProperty name="width" value="0.05" units="cm"/>
      <inkml:brushProperty name="height" value="0.05" units="cm"/>
      <inkml:brushProperty name="color" value="#E71224"/>
    </inkml:brush>
  </inkml:definitions>
  <inkml:trace contextRef="#ctx0" brushRef="#br0">0 7 24575,'0'-5'0,"0"4"0,0 5 0,0 8 0,0 6 0,0 5 0,0-1-8191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9.061"/>
    </inkml:context>
    <inkml:brush xml:id="br0">
      <inkml:brushProperty name="width" value="0.05" units="cm"/>
      <inkml:brushProperty name="height" value="0.05" units="cm"/>
      <inkml:brushProperty name="color" value="#E71224"/>
    </inkml:brush>
  </inkml:definitions>
  <inkml:trace contextRef="#ctx0" brushRef="#br0">0 17 24575,'5'0'0,"1"-4"0,4-2 0,6 0 0,-1 6 0,-2 7 0,-4 8 0,-3 5 0,-3 4 0,-2-2-8191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9.406"/>
    </inkml:context>
    <inkml:brush xml:id="br0">
      <inkml:brushProperty name="width" value="0.05" units="cm"/>
      <inkml:brushProperty name="height" value="0.05" units="cm"/>
      <inkml:brushProperty name="color" value="#E71224"/>
    </inkml:brush>
  </inkml:definitions>
  <inkml:trace contextRef="#ctx0" brushRef="#br0">45 34 24575,'-5'0'0,"-1"-5"0,0 4 0,2 5 0,-4 4 0,0-6 0,1-6 0,6-9 0,8-1 0,4 7 0,-2 3-8191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39.794"/>
    </inkml:context>
    <inkml:brush xml:id="br0">
      <inkml:brushProperty name="width" value="0.05" units="cm"/>
      <inkml:brushProperty name="height" value="0.05" units="cm"/>
      <inkml:brushProperty name="color" value="#E71224"/>
    </inkml:brush>
  </inkml:definitions>
  <inkml:trace contextRef="#ctx0" brushRef="#br0">1 13 24575,'4'0'0,"3"5"0,3 1 0,1 4 0,-7 1 0,-7-2 0,-5-7 0,0-8 0,1-8 0,6-1 0,9 1 0,2 8 0,4 5 0,0 3-8191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0.262"/>
    </inkml:context>
    <inkml:brush xml:id="br0">
      <inkml:brushProperty name="width" value="0.05" units="cm"/>
      <inkml:brushProperty name="height" value="0.05" units="cm"/>
      <inkml:brushProperty name="color" value="#E71224"/>
    </inkml:brush>
  </inkml:definitions>
  <inkml:trace contextRef="#ctx0" brushRef="#br0">0 23 24575,'0'-5'0,"0"-6"0,0 4 0,0 7 0,0 9 0,5 7 0,1 5 0,0 5 0,-2-3-8191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0.622"/>
    </inkml:context>
    <inkml:brush xml:id="br0">
      <inkml:brushProperty name="width" value="0.05" units="cm"/>
      <inkml:brushProperty name="height" value="0.05" units="cm"/>
      <inkml:brushProperty name="color" value="#E71224"/>
    </inkml:brush>
  </inkml:definitions>
  <inkml:trace contextRef="#ctx0" brushRef="#br0">0 6 24575,'0'-4'0,"0"2"0,5 7 0,1 7 0,0 6 0,-1 9 0,-2 0-8191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1.324"/>
    </inkml:context>
    <inkml:brush xml:id="br0">
      <inkml:brushProperty name="width" value="0.05" units="cm"/>
      <inkml:brushProperty name="height" value="0.05" units="cm"/>
      <inkml:brushProperty name="color" value="#E71224"/>
    </inkml:brush>
  </inkml:definitions>
  <inkml:trace contextRef="#ctx0" brushRef="#br0">327 115 24575,'0'-2'0,"0"0"0,1 0 0,-1 0 0,1 0 0,-1 0 0,1 0 0,0 0 0,0 0 0,0 0 0,2-2 0,-2 3 0,0 0 0,-1 0 0,1 0 0,0 0 0,-1-1 0,1 1 0,0 0 0,-1 0 0,0 0 0,1-1 0,-1 1 0,0 0 0,1 0 0,-1-1 0,0 1 0,0 0 0,0 0 0,0-1 0,0 1 0,0 0 0,-1-1 0,1 1 0,0 0 0,-1 0 0,1 0 0,-1-1 0,1 1 0,-1 0 0,1 0 0,-1 0 0,0 0 0,-1-2 0,-3-2 0,0 1 0,0 0 0,0 0 0,0 0 0,-1 1 0,0-1 0,1 1 0,-1 1 0,0-1 0,-1 1 0,1 0 0,0 0 0,0 1 0,-13-2 0,-11 1 0,1 1 0,-31 2 0,28 0 0,25-1 0,0 0 0,1 1 0,-1 0 0,0 0 0,0 0 0,-11 5 0,17-6 0,-1 1 0,0 0 0,1 0 0,-1 0 0,0 0 0,1 0 0,-1 1 0,1-1 0,0 0 0,-1 1 0,1-1 0,0 1 0,0-1 0,0 1 0,0-1 0,0 1 0,0 0 0,0 0 0,1-1 0,-1 1 0,1 0 0,-1 0 0,1 0 0,0 0 0,0 0 0,0 0 0,0 0 0,0 3 0,2 12 0,2 1 0,0-1 0,0 0 0,11 24 0,4 13 0,-13-34 0,0 0 0,-1 0 0,-1 0 0,-1 0 0,0 1 0,-2 0 0,0-1 0,-2 1 0,-3 27 0,-1-22 0,0-7 0,2-1 0,0 1 0,1 0 0,1 23 0,1-38 0,0-1 0,0 1 0,1 0 0,0-1 0,-1 1 0,1-1 0,0 1 0,1-1 0,-1 1 0,0-1 0,1 0 0,0 0 0,0 1 0,0-1 0,0-1 0,0 1 0,1 0 0,-1 0 0,1-1 0,0 0 0,0 1 0,0-1 0,0 0 0,0 0 0,0-1 0,1 1 0,5 2 0,5-1 0,-1-1 0,1 0 0,0-1 0,0 0 0,-1-1 0,25-3 0,83-18 0,-114 20 0,41-10-682,70-24-1,-80 19-6143</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1.696"/>
    </inkml:context>
    <inkml:brush xml:id="br0">
      <inkml:brushProperty name="width" value="0.05" units="cm"/>
      <inkml:brushProperty name="height" value="0.05" units="cm"/>
      <inkml:brushProperty name="color" value="#E71224"/>
    </inkml:brush>
  </inkml:definitions>
  <inkml:trace contextRef="#ctx0" brushRef="#br0">7 33 24575,'-5'0'0,"4"0"0,6 0 0,7 0 0,6 0 0,5 0 0,7 0 0,9 0 0,6 0 0,5-5 0,-1-1 0,0-4 0,-8-1-8191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2.038"/>
    </inkml:context>
    <inkml:brush xml:id="br0">
      <inkml:brushProperty name="width" value="0.05" units="cm"/>
      <inkml:brushProperty name="height" value="0.05" units="cm"/>
      <inkml:brushProperty name="color" value="#E71224"/>
    </inkml:brush>
  </inkml:definitions>
  <inkml:trace contextRef="#ctx0" brushRef="#br0">0 40 24575,'3'39'0,"1"0"0,2-1 0,1 1 0,22 62 0,-23-83 0,0 1 0,1-2 0,1 1 0,1-1 0,0 0 0,22 29 0,-27-42 0,0 1 0,0-1 0,0 0 0,1 0 0,-1 0 0,1-1 0,0 1 0,0-1 0,0-1 0,1 1 0,-1-1 0,0 1 0,1-2 0,0 1 0,-1-1 0,1 1 0,0-2 0,0 1 0,0-1 0,0 1 0,0-2 0,-1 1 0,1-1 0,0 1 0,0-2 0,6-1 0,-3 0 0,0 0 0,0 0 0,0-1 0,-1 0 0,0-1 0,0 0 0,0 0 0,0-1 0,-1 0 0,0 0 0,0-1 0,-1 1 0,1-2 0,-2 1 0,1-1 0,-1 0 0,0 0 0,0 0 0,-1 0 0,-1-1 0,1 0 0,-1 0 0,-1 0 0,1 0 0,-2 0 0,2-10 0,-1-5 0,-1 0 0,-1 0 0,-1 0 0,-2 0 0,0 0 0,-1 0 0,-1 1 0,-1 0 0,-12-27 0,0 20 120,8 22-321,9 8 164,1 0 1,0 0-1,0 1 0,-1-1 1,1 0-1,0 0 0,-1 1 0,1-1 1,0 0-1,0 1 0,-1-1 1,1 0-1,0 0 0,0 1 1,0-1-1,0 0 0,-1 1 1,1-1-1,0 1 0,0-1 1,0 0-1,0 1 0,0-1 0,0 0 1,0 1-1,0-1 0,0 0 1,0 1-1,0-1 0,0 1 1,0-1-1,0 0 0,1 1 1,-1-1-1,2 15-6789</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2.411"/>
    </inkml:context>
    <inkml:brush xml:id="br0">
      <inkml:brushProperty name="width" value="0.05" units="cm"/>
      <inkml:brushProperty name="height" value="0.05" units="cm"/>
      <inkml:brushProperty name="color" value="#E71224"/>
    </inkml:brush>
  </inkml:definitions>
  <inkml:trace contextRef="#ctx0" brushRef="#br0">30 251 24575,'-11'-2'0,"6"2"0,7 14 0,50 197 0,-49-197 0,1 5 0,-1 0 0,0 0 0,0 34 0,-3-52 0,0-1 0,0 1 0,0-1 0,0 1 0,0 0 0,0-1 0,0 1 0,0-1 0,0 1 0,0-1 0,0 1 0,0-1 0,-1 0 0,1 1 0,0-1 0,0 1 0,-1-1 0,1 1 0,0-1 0,0 1 0,-1-1 0,1 0 0,0 1 0,-1-1 0,1 0 0,-1 1 0,-9-7 0,-6-22 0,4-8 0,1-1 0,2-1 0,2 0 0,1 0 0,2 0 0,1 0 0,3-1 0,5-58 0,-3 86 0,0 0 0,0 0 0,1 0 0,1 1 0,0-1 0,0 1 0,1 0 0,0 0 0,1 0 0,11-15 0,-13 21 0,0 0 0,0 0 0,1 0 0,-1 0 0,1 1 0,-1 0 0,1 0 0,0 0 0,1 0 0,-1 1 0,0 0 0,1 0 0,-1 0 0,1 1 0,-1 0 0,1 0 0,0 0 0,-1 1 0,1 0 0,0 0 0,0 0 0,7 2 0,-4-1 0,-1 1 0,1 1 0,-1-1 0,1 1 0,-1 0 0,0 1 0,0 0 0,-1 0 0,1 1 0,-1 0 0,0 1 0,0-1 0,-1 1 0,1 0 0,-1 1 0,-1-1 0,1 1 0,-1 1 0,-1-1 0,8 14 0,-9-14 0,0 1 0,-1-1 0,0 0 0,0 1 0,0-1 0,-1 1 0,0-1 0,-1 1 0,0 0 0,0-1 0,0 1 0,-1 0 0,0-1 0,-1 1 0,0-1 0,0 1 0,0-1 0,-1 0 0,0 0 0,-1 0 0,1 0 0,-1-1 0,-10 12 0,3-6 0,0-1 0,-1 0 0,0-1 0,-1 0 0,0-1 0,-1-1 0,-27 13 0,-1 2 0,41-23 0,0 0 0,1 1 0,-1-1 0,1 0 0,-1 0 0,1 1 0,-1-1 0,1 1 0,-1-1 0,1 0 0,0 1 0,-1-1 0,1 1 0,0-1 0,-1 1 0,1-1 0,0 1 0,-1 0 0,1-1 0,0 1 0,0-1 0,0 1 0,0-1 0,0 1 0,-1 0 0,1-1 0,0 1 0,0-1 0,0 1 0,1 0 0,-1 0 0,1 1 0,-1-1 0,1 1 0,0 0 0,0-1 0,0 1 0,0-1 0,1 1 0,-1-1 0,0 1 0,3 1 0,47 30 0,-41-27 0,87 64 82,-48-33-1529,-25-20-5379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25.692"/>
    </inkml:context>
    <inkml:brush xml:id="br0">
      <inkml:brushProperty name="width" value="0.05" units="cm"/>
      <inkml:brushProperty name="height" value="0.05" units="cm"/>
    </inkml:brush>
  </inkml:definitions>
  <inkml:trace contextRef="#ctx0" brushRef="#br0">193 5 24575,'0'0'0,"0"0"0,0-1 0,-1 1 0,1 0 0,0-1 0,0 1 0,-1 0 0,1 0 0,0-1 0,-1 1 0,1 0 0,0 0 0,-1 0 0,1-1 0,0 1 0,-1 0 0,1 0 0,-1 0 0,1 0 0,0 0 0,-1 0 0,1 0 0,-1 0 0,1 0 0,0 0 0,-1 0 0,1 0 0,-1 0 0,1 0 0,0 0 0,-1 0 0,1 0 0,-1 1 0,1-1 0,-1 0 0,-7 16 0,3 24 0,5-40 0,-11 97 0,-47 189 0,7-49 0,7-11 0,42-225-1365,1-9-5461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2.753"/>
    </inkml:context>
    <inkml:brush xml:id="br0">
      <inkml:brushProperty name="width" value="0.05" units="cm"/>
      <inkml:brushProperty name="height" value="0.05" units="cm"/>
      <inkml:brushProperty name="color" value="#E71224"/>
    </inkml:brush>
  </inkml:definitions>
  <inkml:trace contextRef="#ctx0" brushRef="#br0">12 87 24575,'0'-5'0,"0"-6"0,-4-1 0,-2-3 0,4 1 0,4 7 0,5 5 0,2 8 0,-1 7 0,-2 6 0,-2 4 0,-1 4 0,-1-4-8191</inkml:trace>
  <inkml:trace contextRef="#ctx0" brushRef="#br0" timeOffset="1">176 87 24575,'5'-5'0,"1"-6"0,4-5 0,6-6 0,4 2 0,-2 8 0,-3 12 0,-4 10 0,0 7 0,-1 11 0,-2 1-8191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3.139"/>
    </inkml:context>
    <inkml:brush xml:id="br0">
      <inkml:brushProperty name="width" value="0.05" units="cm"/>
      <inkml:brushProperty name="height" value="0.05" units="cm"/>
      <inkml:brushProperty name="color" value="#E71224"/>
    </inkml:brush>
  </inkml:definitions>
  <inkml:trace contextRef="#ctx0" brushRef="#br0">1 13 24575,'0'-5'0,"4"-1"0,3 5 0,-2 7 0,0 12 0,-2 12 0,0 10 0,-12 13 0,-2-4-8191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4.931"/>
    </inkml:context>
    <inkml:brush xml:id="br0">
      <inkml:brushProperty name="width" value="0.05" units="cm"/>
      <inkml:brushProperty name="height" value="0.05" units="cm"/>
      <inkml:brushProperty name="color" value="#E71224"/>
    </inkml:brush>
  </inkml:definitions>
  <inkml:trace contextRef="#ctx0" brushRef="#br0">63 52 24575,'-4'-4'0,"-7"-7"0,-6-5 0,0 3 0,8 6 0,5 7 0,8 9 0,3 7 0,5 6 0,1 4 0,3 2 0,2 1 0,-1 0 0,2-1 0,-4-4-8191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5.288"/>
    </inkml:context>
    <inkml:brush xml:id="br0">
      <inkml:brushProperty name="width" value="0.05" units="cm"/>
      <inkml:brushProperty name="height" value="0.05" units="cm"/>
      <inkml:brushProperty name="color" value="#E71224"/>
    </inkml:brush>
  </inkml:definitions>
  <inkml:trace contextRef="#ctx0" brushRef="#br0">1 13 24575,'0'-5'0,"5"-1"0,1 4 0,4 8 0,1 8 0,-2 5 0,-2 5 0,2 2 0,0 2 0,-2-4-8191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5.651"/>
    </inkml:context>
    <inkml:brush xml:id="br0">
      <inkml:brushProperty name="width" value="0.05" units="cm"/>
      <inkml:brushProperty name="height" value="0.05" units="cm"/>
      <inkml:brushProperty name="color" value="#E71224"/>
    </inkml:brush>
  </inkml:definitions>
  <inkml:trace contextRef="#ctx0" brushRef="#br0">289 269 24575,'8'-9'0,"1"-1"0,-1 1 0,-1-2 0,0 1 0,0-1 0,-1 0 0,-1-1 0,0 1 0,6-21 0,-9 28 0,-1-1 0,0 1 0,0-1 0,-1 1 0,1-1 0,-1 1 0,0-1 0,0 1 0,0-1 0,-1 0 0,0 1 0,0-1 0,0 1 0,0 0 0,-1-1 0,1 1 0,-1 0 0,0 0 0,-1 0 0,1 0 0,-1 0 0,1 1 0,-1-1 0,0 1 0,-1 0 0,1-1 0,0 1 0,-1 1 0,-7-6 0,4 5 0,1 1 0,-1-1 0,0 1 0,0 0 0,0 1 0,0 0 0,0 0 0,-1 0 0,1 1 0,0 0 0,0 0 0,0 1 0,-1 0 0,1 0 0,0 1 0,0 0 0,0 0 0,-11 5 0,6-1 0,0-1 0,1 1 0,-1 1 0,1 0 0,1 1 0,-1 0 0,1 0 0,1 1 0,-14 16 0,17-17 0,0 0 0,1 0 0,0 0 0,1 0 0,-1 1 0,2 0 0,-1 0 0,1 0 0,1 0 0,-3 15 0,4-19 0,1-1 0,0 1 0,1-1 0,-1 1 0,1-1 0,-1 1 0,1-1 0,1 0 0,-1 0 0,0 1 0,1-1 0,0 0 0,0 0 0,0 0 0,1-1 0,-1 1 0,1 0 0,0-1 0,0 0 0,0 0 0,1 0 0,-1 0 0,1 0 0,6 4 0,14 5 0,1-1 0,0-1 0,0 0 0,1-2 0,0-2 0,35 6 0,6 2 0,-62-13 0,1 1 0,-1 0 0,0 0 0,0 0 0,8 5 0,-12-6 0,0-1 0,-1 0 0,1 1 0,-1-1 0,1 0 0,-1 1 0,1-1 0,0 1 0,-1-1 0,1 1 0,-1 0 0,0-1 0,1 1 0,-1-1 0,0 1 0,1 0 0,-1-1 0,0 1 0,1 0 0,-1-1 0,0 1 0,0 0 0,0-1 0,0 1 0,0 0 0,0 0 0,0-1 0,0 1 0,0 0 0,0-1 0,0 1 0,0 0 0,0-1 0,-1 1 0,1 0 0,0-1 0,-1 1 0,1 0 0,0-1 0,-1 1 0,1 0 0,-1-1 0,1 1 0,-1-1 0,1 1 0,-1-1 0,1 1 0,-1-1 0,1 0 0,-1 1 0,0-1 0,1 0 0,-2 1 0,-9 6 0,-1-1 0,1-1 0,-1 1 0,0-2 0,-20 6 0,-68 10 0,86-17 0,4-2-107,-43 6 348,50-7-349,0 0 1,0 0 0,0 0 0,-1-1 0,1 1 0,0-1 0,0 0 0,0 0 0,0 0 0,0 0 0,0 0 0,0-1 0,-4-2 0,-5-8-6719</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6.245"/>
    </inkml:context>
    <inkml:brush xml:id="br0">
      <inkml:brushProperty name="width" value="0.05" units="cm"/>
      <inkml:brushProperty name="height" value="0.05" units="cm"/>
      <inkml:brushProperty name="color" value="#E71224"/>
    </inkml:brush>
  </inkml:definitions>
  <inkml:trace contextRef="#ctx0" brushRef="#br0">1 102 24575,'0'-1'0,"0"-1"0,0 1 0,0 0 0,0-1 0,0 1 0,0-1 0,0 1 0,0 0 0,1-1 0,-1 1 0,0 0 0,1-1 0,0 1 0,-1 0 0,1 0 0,-1-1 0,1 1 0,0 0 0,0 0 0,2-2 0,-2 3 0,-1-1 0,1 1 0,0 0 0,0 0 0,0 0 0,0 0 0,0 0 0,0 0 0,0 0 0,0 0 0,0 0 0,0 1 0,0-1 0,0 0 0,-1 1 0,1-1 0,0 0 0,0 1 0,0-1 0,0 1 0,-1-1 0,2 2 0,4 2 0,-1 1 0,0 0 0,0 1 0,0-1 0,0 1 0,6 10 0,2 10 0,-2 0 0,0 0 0,-2 1 0,11 52 0,-19-204 0,-2 99 0,0 6 0,4-42 0,-3 58 0,1 0 0,-1 0 0,1-1 0,0 1 0,1 0 0,-1 0 0,1 0 0,0 0 0,0 0 0,0 0 0,0 0 0,1 1 0,-1-1 0,1 1 0,4-4 0,-6 6 0,0 0 0,0 0 0,0 0 0,0 0 0,0 1 0,1-1 0,-1 0 0,0 1 0,0-1 0,1 1 0,-1-1 0,1 1 0,-1 0 0,0 0 0,1-1 0,-1 1 0,0 0 0,1 0 0,-1 0 0,1 1 0,-1-1 0,0 0 0,1 0 0,-1 1 0,3 0 0,-1 1 0,-1 0 0,1 0 0,-1 0 0,1 0 0,-1 0 0,0 0 0,0 1 0,0-1 0,0 1 0,0 0 0,1 2 0,4 8 0,-1 0 0,-1 1 0,0-1 0,3 16 0,2 30 0,-8-42 0,1 0 0,10 32 0,-13-49 0,0 0 0,0 0 0,0 0 0,0 0 0,0 1 0,0-1 0,0 0 0,0 0 0,0 0 0,0 0 0,0 0 0,0 0 0,0 0 0,0 0 0,0 1 0,0-1 0,0 0 0,0 0 0,0 0 0,0 0 0,0 0 0,0 0 0,0 0 0,0 0 0,0 0 0,0 1 0,0-1 0,0 0 0,0 0 0,1 0 0,-1 0 0,0 0 0,0 0 0,0 0 0,0 0 0,0 0 0,0 0 0,0 0 0,0 0 0,0 0 0,0 0 0,1 0 0,-1 0 0,0 0 0,0 0 0,0 0 0,0 0 0,0 0 0,0 0 0,0 0 0,0 0 0,1 0 0,-1 0 0,0 0 0,0 0 0,0 0 0,0 0 0,0 0 0,0 0 0,0 0 0,0 0 0,0 0 0,1 0 0,-1 0 0,0 0 0,0 0 0,0 0 0,0-1 0,0 1 0,3-11 0,-1-17 0,-2 15 0,1 1 0,1-1 0,0 0 0,0 1 0,9-25 0,-10 35 0,0-1 0,1 0 0,-1 0 0,1 0 0,-1 1 0,1-1 0,0 1 0,0-1 0,1 1 0,-1 0 0,0 0 0,5-4 0,-5 5 0,0 0 0,0 1 0,1-1 0,-1 0 0,0 1 0,0-1 0,0 1 0,0 0 0,1 0 0,-1 0 0,0 0 0,0 0 0,0 0 0,1 1 0,-1-1 0,0 1 0,0-1 0,0 1 0,0 0 0,3 2 0,2 0 9,-1 1 1,1 0-1,-1 1 0,0 0 0,-1 0 1,1 0-1,-1 0 0,0 1 0,-1 0 0,1 0 1,-1 0-1,4 9 0,2 3-380,-2 1-1,0 1 1,6 23 0,-7-17-6455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6.635"/>
    </inkml:context>
    <inkml:brush xml:id="br0">
      <inkml:brushProperty name="width" value="0.05" units="cm"/>
      <inkml:brushProperty name="height" value="0.05" units="cm"/>
      <inkml:brushProperty name="color" value="#E71224"/>
    </inkml:brush>
  </inkml:definitions>
  <inkml:trace contextRef="#ctx0" brushRef="#br0">28 85 24575,'0'-2'0,"1"0"0,-1 0 0,1 0 0,-1 0 0,1 0 0,0 0 0,0 0 0,0 0 0,2-4 0,-2 5 0,0 1 0,0-1 0,-1 0 0,1 0 0,0 0 0,-1 0 0,1 0 0,-1-1 0,1 1 0,-1 0 0,1 0 0,-1 0 0,0 0 0,0-1 0,1 1 0,-1 0 0,0 0 0,0 0 0,0-1 0,0 1 0,-1 0 0,1 0 0,0 0 0,0-1 0,-1 1 0,1 0 0,-1 0 0,1 0 0,-1 0 0,1 0 0,-1 0 0,0 0 0,1 0 0,-2-1 0,1 1 0,1 1 0,0 0 0,-1-1 0,1 1 0,0 0 0,-1-1 0,1 1 0,0 0 0,-1-1 0,1 1 0,-1 0 0,1 0 0,-1 0 0,1-1 0,-1 1 0,1 0 0,0 0 0,-1 0 0,1 0 0,-1 0 0,1 0 0,-1 0 0,1 0 0,-1 0 0,1 0 0,-1 0 0,1 0 0,-1 0 0,1 0 0,-1 1 0,1-1 0,-1 0 0,1 0 0,-1 1 0,-10 17 0,2 24 0,8-30 0,0 0 0,2 1 0,-1-1 0,1 0 0,1 0 0,0 0 0,1 0 0,0 0 0,7 17 0,-8-25 0,-1 0 0,1 0 0,0-1 0,0 1 0,1-1 0,-1 0 0,1 1 0,-1-1 0,1 0 0,0-1 0,0 1 0,0 0 0,0-1 0,1 0 0,-1 0 0,1 0 0,0 0 0,-1 0 0,1-1 0,0 1 0,0-1 0,0 0 0,0 0 0,0-1 0,0 1 0,0-1 0,0 0 0,0 0 0,0 0 0,0-1 0,0 1 0,5-2 0,-4 0 0,-1 1 0,1 0 0,-1-1 0,0 0 0,0 0 0,0 0 0,0-1 0,0 1 0,0-1 0,-1 0 0,1 0 0,-1 0 0,0 0 0,0-1 0,0 1 0,0-1 0,-1 0 0,1 0 0,2-7 0,-2 4 0,-1 0 0,1 0 0,-1-1 0,-1 1 0,0-1 0,0 1 0,0-1 0,-1 0 0,0 1 0,0-1 0,-2-10 0,1 11 0,-1 1 0,1-1 0,-1 1 0,0 0 0,-1-1 0,0 1 0,0 0 0,0 0 0,0 1 0,-1-1 0,0 1 0,-8-9 0,9 11 0,-1 0 0,1 1 0,0-1 0,-1 1 0,1 0 0,-1 0 0,0 1 0,0-1 0,1 1 0,-1-1 0,0 1 0,0 0 0,0 1 0,-1-1 0,1 1 0,0 0 0,0 0 0,0 0 0,0 0 0,0 1 0,-7 1 0,8-1-32,1-1-1,0 1 1,-1 0-1,1-1 1,0 1-1,0 0 1,-1 0-1,1 1 1,0-1-1,0 0 1,0 1-1,0-1 1,1 1-1,-1 0 1,0-1-1,1 1 1,-1 0-1,1 0 1,0 0-1,-1 0 1,1 0-1,0 0 1,0 1-1,0-1 1,1 0-1,-1 1 1,0-1-1,1 0 1,0 1-1,-1-1 1,1 0-1,0 1 1,0-1-1,1 1 1,-1-1-1,0 0 1,1 1-1,-1-1 0,1 0 1,0 1-1,2 3 1,7 8-6794</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6.977"/>
    </inkml:context>
    <inkml:brush xml:id="br0">
      <inkml:brushProperty name="width" value="0.05" units="cm"/>
      <inkml:brushProperty name="height" value="0.05" units="cm"/>
      <inkml:brushProperty name="color" value="#E71224"/>
    </inkml:brush>
  </inkml:definitions>
  <inkml:trace contextRef="#ctx0" brushRef="#br0">1 68 24575,'0'-67'0,"9"80"0,4 14 0,13 62-39,28 179-1,-34-148-1246,-13-84-5540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7.354"/>
    </inkml:context>
    <inkml:brush xml:id="br0">
      <inkml:brushProperty name="width" value="0.05" units="cm"/>
      <inkml:brushProperty name="height" value="0.05" units="cm"/>
      <inkml:brushProperty name="color" value="#E71224"/>
    </inkml:brush>
  </inkml:definitions>
  <inkml:trace contextRef="#ctx0" brushRef="#br0">23 154 24575,'0'-8'0,"1"-1"0,1 1 0,-1 0 0,6-15 0,0-2 0,-5 15 0,-2 5 0,1 0 0,0 0 0,0 0 0,1 1 0,-1-1 0,1 0 0,0 0 0,0 1 0,1 0 0,0-1 0,3-4 0,-6 9 0,0 0 0,0 0 0,0 0 0,1 0 0,-1 0 0,0-1 0,0 1 0,0 0 0,0 0 0,0 0 0,0 0 0,1 0 0,-1 0 0,0 0 0,0 0 0,0 0 0,0 0 0,0 0 0,1 0 0,-1 0 0,0 0 0,0 0 0,0 0 0,0 0 0,0 0 0,1 0 0,-1 0 0,0 0 0,0 0 0,0 0 0,0 0 0,0 1 0,0-1 0,1 0 0,-1 0 0,0 0 0,0 0 0,0 0 0,0 0 0,0 0 0,0 0 0,0 1 0,0-1 0,1 0 0,-1 0 0,0 0 0,0 0 0,2 11 0,-3 11 0,-2-7 0,-1-1 0,0 1 0,-1-1 0,-1 0 0,0 0 0,-1-1 0,0 0 0,-1 0 0,-11 12 0,18-24 0,1-1 0,-1 1 0,1 0 0,0-1 0,-1 1 0,1 0 0,0 0 0,-1-1 0,1 1 0,0 0 0,0 0 0,0-1 0,-1 1 0,1 0 0,0 0 0,0 0 0,0-1 0,0 1 0,0 0 0,1 0 0,-1 0 0,0-1 0,0 1 0,0 0 0,1 0 0,-1-1 0,0 1 0,1 0 0,-1-1 0,1 1 0,-1 0 0,1-1 0,-1 1 0,1-1 0,-1 1 0,1-1 0,-1 1 0,1-1 0,1 2 0,38 19 0,-12-8 0,0 8-4,24 25 0,-22-20-1353,-16-12-5469</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7.715"/>
    </inkml:context>
    <inkml:brush xml:id="br0">
      <inkml:brushProperty name="width" value="0.05" units="cm"/>
      <inkml:brushProperty name="height" value="0.05" units="cm"/>
      <inkml:brushProperty name="color" value="#E71224"/>
    </inkml:brush>
  </inkml:definitions>
  <inkml:trace contextRef="#ctx0" brushRef="#br0">17 266 24575,'-17'0'0,"24"0"0,27-1 0,-22 0 0,0-1 0,-1 0 0,0 0 0,1-2 0,-1 1 0,0-1 0,-1-1 0,1 0 0,15-10 0,-23 13 0,0 0 0,0-1 0,0 1 0,0-1 0,-1 0 0,1 0 0,-1 0 0,0 0 0,0 0 0,0 0 0,0 0 0,0-1 0,-1 1 0,1-1 0,-1 0 0,0 1 0,0-1 0,0 0 0,-1 1 0,1-1 0,-1 0 0,0 0 0,0 0 0,0 0 0,-1 1 0,1-1 0,-1 0 0,0 0 0,0 1 0,0-1 0,-1 1 0,1-1 0,-3-3 0,-1-2 0,0 0 0,-1 0 0,-1 0 0,1 0 0,-1 1 0,-1 0 0,0 1 0,-8-7 0,12 11 0,1 1 0,-1-1 0,1 1 0,-1 0 0,0 0 0,0 1 0,0-1 0,0 1 0,0 0 0,-7-1 0,9 2 0,0 0 0,0 0 0,-1 0 0,1 0 0,0 1 0,0-1 0,0 1 0,-1-1 0,1 1 0,0 0 0,0 0 0,0 0 0,0 0 0,0 0 0,0 0 0,1 1 0,-1-1 0,0 1 0,1-1 0,-4 4 0,2 0 0,0 0 0,0 0 0,1 0 0,0 0 0,-1 0 0,2 0 0,-1 1 0,0-1 0,1 1 0,0-1 0,1 1 0,-1 0 0,1-1 0,0 1 0,0 0 0,1-1 0,0 1 0,0-1 0,3 11 0,1 0 0,0 0 0,1-1 0,1 1 0,0-2 0,15 23 0,-15-27-105,0 0 0,0-1 0,2 1 0,-1-1 0,1-1 0,0 0 0,1 0 0,-1-1 0,2 0 0,-1 0 0,1-1 0,13 5 0,12 1-6721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26.062"/>
    </inkml:context>
    <inkml:brush xml:id="br0">
      <inkml:brushProperty name="width" value="0.05" units="cm"/>
      <inkml:brushProperty name="height" value="0.05" units="cm"/>
    </inkml:brush>
  </inkml:definitions>
  <inkml:trace contextRef="#ctx0" brushRef="#br0">50 28 24575,'0'-1'0,"1"0"0,-1 0 0,0 0 0,0 0 0,0 0 0,0 0 0,0 0 0,0 0 0,0 0 0,0 0 0,0 0 0,-1 0 0,1 0 0,0 0 0,-1 0 0,1 0 0,0 0 0,-1 0 0,1 0 0,-1 0 0,0 1 0,1-1 0,-1 0 0,0 0 0,1 1 0,-1-1 0,0 0 0,0 1 0,-1-2 0,1 3 0,0 0 0,0-1 0,0 1 0,0 0 0,0 0 0,0-1 0,0 1 0,1 0 0,-1 0 0,0 0 0,0 0 0,1 0 0,-1 0 0,1 1 0,-1-1 0,1 0 0,-1 0 0,1 0 0,0 0 0,0 1 0,-1-1 0,1 0 0,0 0 0,0 1 0,0 1 0,-5 66 50,3 75 0,3-83-539,-2 0 1,-11 66 0,7-99-6338</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8.074"/>
    </inkml:context>
    <inkml:brush xml:id="br0">
      <inkml:brushProperty name="width" value="0.05" units="cm"/>
      <inkml:brushProperty name="height" value="0.05" units="cm"/>
      <inkml:brushProperty name="color" value="#E71224"/>
    </inkml:brush>
  </inkml:definitions>
  <inkml:trace contextRef="#ctx0" brushRef="#br0">11 62 24575,'0'0'0,"-1"0"0,1 0 0,-1 0 0,1 0 0,-1 0 0,1-1 0,-1 1 0,1 0 0,-1 0 0,1 0 0,-1-1 0,1 1 0,-1 0 0,1 0 0,0-1 0,-1 1 0,1-1 0,0 1 0,-1 0 0,1-1 0,0 1 0,-1-1 0,1 1 0,0-1 0,0 1 0,0 0 0,0 0 0,0-1 0,0 1 0,0 0 0,0 0 0,0 0 0,0-1 0,0 1 0,0 0 0,0 0 0,0 0 0,0-1 0,0 1 0,0 0 0,0 0 0,0 0 0,1 0 0,-1 0 0,0-1 0,0 1 0,0 0 0,0 0 0,0 0 0,0 0 0,1 0 0,-1 0 0,0-1 0,0 1 0,0 0 0,1 0 0,-1 0 0,0 0 0,0 0 0,0 0 0,0 0 0,1 0 0,-1 0 0,0 0 0,0 0 0,0 0 0,1 0 0,-1 0 0,0 0 0,0 0 0,0 0 0,0 0 0,1 0 0,-1 0 0,0 0 0,0 1 0,0-1 0,0 0 0,1 0 0,-1 0 0,0 0 0,0 0 0,0 0 0,0 1 0,0-1 0,1 0 0,-1 0 0,0 0 0,0 1 0,11 4 0,-1 1 0,1 0 0,-1 1 0,-1 0 0,1 0 0,14 16 0,-4-2 0,28 40 0,-41-52 0,-1 1 0,-1 0 0,0 0 0,0 0 0,-1 1 0,6 21 0,-10-29 0,1 0 0,0 1 0,0-1 0,-1 0 0,0 0 0,1 0 0,-1 1 0,-1-1 0,1 0 0,0 0 0,-1 0 0,0 1 0,1-1 0,-1 0 0,0 0 0,-1 0 0,1 0 0,0 0 0,-1-1 0,0 1 0,0 0 0,0-1 0,0 1 0,0-1 0,0 1 0,0-1 0,-1 0 0,-3 3 0,4-4 0,0 0 0,0-1 0,0 1 0,-1 0 0,1 0 0,0-1 0,0 1 0,0-1 0,-1 0 0,1 0 0,0 0 0,0 0 0,0 0 0,-1 0 0,1 0 0,0-1 0,0 1 0,0-1 0,0 0 0,-1 0 0,1 1 0,0-1 0,0-1 0,1 1 0,-1 0 0,0 0 0,0-1 0,0 1 0,1-1 0,-1 1 0,1-1 0,-1 0 0,1 1 0,-2-4 0,-1-1 0,1 1 0,0-1 0,0 0 0,0 0 0,0-1 0,1 1 0,0 0 0,1-1 0,-1 1 0,0-12 0,2 6 7,1 0 0,0-1 0,1 1 0,0 0 0,1 0 1,1 0-1,-1 0 0,2 1 0,0 0 0,0-1 0,1 2 0,0-1 0,1 1 0,0 0 0,1 0 0,12-12 0,-13 15-75,0 0 1,1 1-1,-1 0 1,1 0-1,0 1 1,1 0-1,-1 0 1,1 1-1,0 0 1,0 1-1,0 0 1,1 0-1,-1 1 1,1 0-1,0 0 1,-1 2-1,1-1 1,0 1-1,0 0 1,-1 1-1,13 2 1,4 4-6759</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8.443"/>
    </inkml:context>
    <inkml:brush xml:id="br0">
      <inkml:brushProperty name="width" value="0.05" units="cm"/>
      <inkml:brushProperty name="height" value="0.05" units="cm"/>
      <inkml:brushProperty name="color" value="#E71224"/>
    </inkml:brush>
  </inkml:definitions>
  <inkml:trace contextRef="#ctx0" brushRef="#br0">18 0 24575,'-5'0'0,"-1"5"0,0 6 0,6 1 0,3 3 0,1 0-8191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8.821"/>
    </inkml:context>
    <inkml:brush xml:id="br0">
      <inkml:brushProperty name="width" value="0.05" units="cm"/>
      <inkml:brushProperty name="height" value="0.05" units="cm"/>
      <inkml:brushProperty name="color" value="#E71224"/>
    </inkml:brush>
  </inkml:definitions>
  <inkml:trace contextRef="#ctx0" brushRef="#br0">1 23 24575,'4'-4'0,"2"-7"0,0 4 0,-1 7 0,-2 8 0,-1 8 0,-1 6 0,5 8 0,0-1-8191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9.197"/>
    </inkml:context>
    <inkml:brush xml:id="br0">
      <inkml:brushProperty name="width" value="0.05" units="cm"/>
      <inkml:brushProperty name="height" value="0.05" units="cm"/>
      <inkml:brushProperty name="color" value="#E71224"/>
    </inkml:brush>
  </inkml:definitions>
  <inkml:trace contextRef="#ctx0" brushRef="#br0">0 11 24575,'0'-4'0,"5"-2"0</inkml:trace>
  <inkml:trace contextRef="#ctx0" brushRef="#br0" timeOffset="1">27 422 24575,'0'-5'0,"5"-1"0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49.749"/>
    </inkml:context>
    <inkml:brush xml:id="br0">
      <inkml:brushProperty name="width" value="0.05" units="cm"/>
      <inkml:brushProperty name="height" value="0.05" units="cm"/>
      <inkml:brushProperty name="color" value="#E71224"/>
    </inkml:brush>
  </inkml:definitions>
  <inkml:trace contextRef="#ctx0" brushRef="#br0">268 343 24575,'0'-2'0,"1"0"0,0 0 0,0 0 0,0 0 0,0 0 0,0 1 0,0-1 0,1 0 0,-1 0 0,1 1 0,-1-1 0,1 1 0,-1-1 0,1 1 0,2-2 0,6-5 0,1-5 0,0-1 0,0 0 0,-2 0 0,0-1 0,0 0 0,-2-1 0,0 0 0,7-21 0,-13 31 0,1 0 0,-1 0 0,0 0 0,0 0 0,-1-1 0,0 1 0,0 0 0,0 0 0,-1-1 0,0 1 0,-3-9 0,3 11 0,-1 0 0,0 0 0,0 0 0,-1 0 0,1 0 0,-1 1 0,0-1 0,0 1 0,0 0 0,0 0 0,0 0 0,-1 0 0,0 0 0,1 1 0,-1 0 0,0 0 0,-8-4 0,6 5 0,0-1 0,0 0 0,-1 1 0,1 0 0,0 1 0,-1-1 0,1 1 0,0 1 0,-1-1 0,1 1 0,0 0 0,-1 0 0,1 1 0,0 0 0,0 0 0,0 1 0,0-1 0,1 1 0,-11 7 0,2-1 0,0 1 0,1 1 0,0 0 0,0 0 0,1 2 0,-14 18 0,15-16 0,1 1 0,1 0 0,0 0 0,1 1 0,0 0 0,2 1 0,0-1 0,-4 22 0,5-12 0,2 0 0,0 1 0,2-1 0,4 52 0,8-10 0,2 0 0,3-1 0,37 96 0,-11-58 0,-25-69 0,-2 1 0,-2 0 0,11 50 0,-23-83-114,0-1 1,-1 0-1,0 1 0,1-1 0,-2 1 1,1-1-1,0 0 0,-1 1 0,0-1 1,0 0-1,-3 9 0,-7 5-6712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0.075"/>
    </inkml:context>
    <inkml:brush xml:id="br0">
      <inkml:brushProperty name="width" value="0.05" units="cm"/>
      <inkml:brushProperty name="height" value="0.05" units="cm"/>
      <inkml:brushProperty name="color" value="#E71224"/>
    </inkml:brush>
  </inkml:definitions>
  <inkml:trace contextRef="#ctx0" brushRef="#br0">0 82 24575,'0'-4'0,"5"-2"0,1-5 0,4 0 0,6 2 0,4 2 0,4 3 0,2 1 0,1-2 0,6-2 0,1 2 0,5 0 0,0 3 0,3 0 0,-6 1-8191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0.466"/>
    </inkml:context>
    <inkml:brush xml:id="br0">
      <inkml:brushProperty name="width" value="0.05" units="cm"/>
      <inkml:brushProperty name="height" value="0.05" units="cm"/>
      <inkml:brushProperty name="color" value="#E71224"/>
    </inkml:brush>
  </inkml:definitions>
  <inkml:trace contextRef="#ctx0" brushRef="#br0">142 126 24575,'0'-13'0,"-1"1"0,0-1 0,0 0 0,-7-22 0,8 33 0,-1 0 0,1 0 0,0 0 0,-1 0 0,0 0 0,0 1 0,1-1 0,-1 0 0,0 1 0,0-1 0,0 0 0,-1 1 0,1-1 0,0 1 0,-1 0 0,1-1 0,0 1 0,-1 0 0,0 0 0,1 0 0,-1 0 0,0 0 0,1 0 0,-1 1 0,0-1 0,0 0 0,0 1 0,0 0 0,1-1 0,-1 1 0,0 0 0,0 0 0,0 0 0,0 0 0,0 0 0,0 0 0,0 1 0,0-1 0,1 1 0,-1-1 0,0 1 0,-2 1 0,0 0 0,0 1 0,-1-1 0,1 1 0,1 0 0,-1 1 0,0-1 0,1 1 0,0-1 0,0 1 0,0 0 0,0 0 0,0 0 0,1 1 0,0-1 0,0 0 0,0 1 0,0 0 0,1-1 0,0 1 0,0 0 0,0 5 0,-3 15 0,2 0 0,2 46 0,0-56 0,0-7 0,1 0 0,0-1 0,0 1 0,0 0 0,1-1 0,0 1 0,1-1 0,0 1 0,4 7 0,-6-13 0,0 0 0,0-1 0,0 1 0,1-1 0,-1 1 0,0-1 0,1 1 0,-1-1 0,1 0 0,0 0 0,-1 0 0,1 0 0,0 0 0,0 0 0,0 0 0,2 0 0,-1 0 0,-1-1 0,1 0 0,-1 0 0,1 0 0,-1 0 0,1-1 0,-1 1 0,1-1 0,-1 1 0,0-1 0,1 0 0,-1 0 0,0 0 0,1 0 0,-1-1 0,3-1 0,3-3 0,0 0 0,-1-1 0,0 0 0,0 0 0,-1 0 0,1-1 0,-2 0 0,1 0 0,-1 0 0,8-18 0,-1-4 0,16-60 0,-21 62 0,-3 36 0,0 1 0,-1 0 0,0 0 0,4 19 0,-6-19-105,0-3 21,-1 0 0,1 0 0,0 0 0,1-1 0,-1 1 0,1 0 0,0-1 0,1 1 0,-1-1 0,1 0 0,0 0 0,0 0 0,1 0 0,4 5 0,4-3-6742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0.795"/>
    </inkml:context>
    <inkml:brush xml:id="br0">
      <inkml:brushProperty name="width" value="0.05" units="cm"/>
      <inkml:brushProperty name="height" value="0.05" units="cm"/>
      <inkml:brushProperty name="color" value="#E71224"/>
    </inkml:brush>
  </inkml:definitions>
  <inkml:trace contextRef="#ctx0" brushRef="#br0">39 144 24575,'-1'-9'0,"0"-1"0,-1 1 0,0-1 0,-1 1 0,1 0 0,-7-13 0,5 12 0,0 0 0,1-1 0,-4-19 0,8 26 0,5 13 0,5 17 0,87 349-423,-83-308-519,-7-30-5884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1.171"/>
    </inkml:context>
    <inkml:brush xml:id="br0">
      <inkml:brushProperty name="width" value="0.05" units="cm"/>
      <inkml:brushProperty name="height" value="0.05" units="cm"/>
      <inkml:brushProperty name="color" value="#E71224"/>
    </inkml:brush>
  </inkml:definitions>
  <inkml:trace contextRef="#ctx0" brushRef="#br0">250 217 24575,'10'-11'0,"-1"0"0,-1-1 0,0 1 0,8-18 0,-13 23 0,1 0 0,-2 0 0,1-1 0,-1 1 0,0-1 0,0 1 0,-1-1 0,0 0 0,0 0 0,0-12 0,-2 16 0,1 1 0,-1-1 0,1 0 0,-1 1 0,0-1 0,0 1 0,0-1 0,0 1 0,0 0 0,-1-1 0,1 1 0,-1 0 0,1 0 0,-1 0 0,0 0 0,0 0 0,0 1 0,-3-3 0,2 2 0,-1 0 0,0 0 0,1 1 0,-1-1 0,0 1 0,0 0 0,0 0 0,0 1 0,0-1 0,-8 1 0,-2 0 0,0 1 0,1 1 0,-1 1 0,0 0 0,-24 9 0,27-8 0,0 1 0,1 0 0,0 0 0,-1 1 0,2 1 0,-1 0 0,1 0 0,0 1 0,0 0 0,-8 10 0,15-15 0,-1 0 0,1 0 0,0 0 0,0 1 0,0-1 0,1 1 0,-1-1 0,1 1 0,0-1 0,0 1 0,0-1 0,0 1 0,1 0 0,-1 0 0,1 0 0,0-1 0,0 1 0,0 0 0,1 0 0,-1-1 0,1 1 0,0 0 0,0-1 0,0 1 0,1 0 0,-1-1 0,1 0 0,0 1 0,0-1 0,0 0 0,0 0 0,1 0 0,-1 0 0,1 0 0,3 2 0,12 11 0,1-1 0,0-1 0,1-1 0,24 12 0,-23-15 0,-2 2 0,0 0 0,0 1 0,29 27 0,-46-38 0,-1-1 0,1 1 0,-1 0 0,1-1 0,-1 1 0,0 0 0,0 0 0,1 0 0,-1 0 0,-1 0 0,1 0 0,0 0 0,0 1 0,-1-1 0,1 0 0,-1 0 0,0 0 0,0 1 0,0-1 0,0 0 0,0 0 0,0 1 0,0-1 0,-2 4 0,1-3 0,0-1 0,-1 0 0,1 0 0,-1 0 0,0 0 0,1 0 0,-1 0 0,0 0 0,0 0 0,-1-1 0,1 1 0,0-1 0,0 0 0,-1 1 0,1-1 0,0 0 0,-1 0 0,1-1 0,-1 1 0,-5 0 0,-54 5-1365,32-5-5461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1.532"/>
    </inkml:context>
    <inkml:brush xml:id="br0">
      <inkml:brushProperty name="width" value="0.05" units="cm"/>
      <inkml:brushProperty name="height" value="0.05" units="cm"/>
      <inkml:brushProperty name="color" value="#E71224"/>
    </inkml:brush>
  </inkml:definitions>
  <inkml:trace contextRef="#ctx0" brushRef="#br0">13 138 24575,'0'0'0,"0"0"0,-1 0 0,1 0 0,-1 0 0,1 0 0,-1 0 0,1 0 0,-1 0 0,1 0 0,-1 0 0,1 1 0,-1-1 0,1 0 0,0 0 0,-1 0 0,1 1 0,-1-1 0,1 0 0,0 0 0,-1 1 0,1-1 0,-1 0 0,1 1 0,0-1 0,0 0 0,-1 1 0,1-1 0,0 0 0,0 1 0,-1-1 0,1 1 0,0-1 0,0 0 0,0 1 0,0-1 0,-1 1 0,1-1 0,0 1 0,0-1 0,0 1 0,0-1 0,0 1 0,0-1 0,0 1 0,0-1 0,1 0 0,-1 1 0,0-1 0,0 1 0,0-1 0,0 1 0,1-1 0,-1 0 0,0 1 0,0-1 0,1 1 0,-1-1 0,0 0 0,1 1 0,20 23 0,-10-18 0,0 0 0,1-1 0,-1 0 0,1-1 0,1 0 0,-1-1 0,0-1 0,1 0 0,-1 0 0,1-1 0,18-1 0,-25 0 0,1 0 0,-1-1 0,1 1 0,-1-1 0,1-1 0,-1 1 0,0-1 0,0 0 0,0-1 0,0 0 0,0 1 0,0-2 0,0 1 0,-1-1 0,0 0 0,0 0 0,0 0 0,0-1 0,-1 0 0,1 1 0,-1-2 0,-1 1 0,7-11 0,-9 14 0,0-1 0,0 0 0,0 1 0,-1-1 0,1 0 0,-1 1 0,1-1 0,-1 0 0,0 0 0,0 1 0,0-1 0,-1 0 0,1 0 0,0 1 0,-1-1 0,0 0 0,-2-4 0,1 2 0,-1 1 0,1-1 0,-1 1 0,0 0 0,-1 0 0,1 1 0,-1-1 0,1 1 0,-7-5 0,2 3 0,0-1 0,0 2 0,0-1 0,-1 1 0,1 0 0,-1 1 0,0 0 0,0 1 0,0 0 0,-14-2 0,18 4 0,0 0 0,-1 0 0,1 0 0,0 0 0,0 1 0,0 0 0,0 0 0,0 1 0,0-1 0,0 1 0,0 0 0,0 0 0,1 1 0,-1 0 0,1-1 0,0 1 0,-1 1 0,2-1 0,-1 1 0,0-1 0,1 1 0,-1 0 0,1 0 0,0 1 0,0-1 0,1 1 0,-1-1 0,1 1 0,0 0 0,1 0 0,-3 8 0,0 4 0,2-1 0,0 0 0,0 1 0,2-1 0,0 1 0,0-1 0,2 0 0,7 33 0,1-10-341,2-1 0,1 1-1,21 38 1,-4-19-6485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5T05:40:00.767"/>
    </inkml:context>
    <inkml:brush xml:id="br0">
      <inkml:brushProperty name="width" value="0.05" units="cm"/>
      <inkml:brushProperty name="height" value="0.05" units="cm"/>
      <inkml:brushProperty name="color" value="#ED1C24"/>
      <inkml:brushProperty name="fitToCurve" value="1"/>
    </inkml:brush>
  </inkml:definitions>
  <inkml:trace contextRef="#ctx0" brushRef="#br0">12435 1058 0,'-27'0'63,"27"-27"-47,-27 0-1,27 0 1,-27 27-1,27-27-15,-27 27 0,27-27 16,-27 27-16,0-27 16,0 27-16,0-27 0,-27 27 15,27-27-15,0 0 0,-27 27 16,0-27-16,27 27 16,-27-27-16,0 27 0,0 0 15,0-27-15,0 27 16,0-27-16,0 27 0,-1 0 15,1-27-15,0 27 0,-27-27 16,27 27-16,-27 0 16,27-27-16,-27 27 0,27 0 15,-27-27-15,0 27 16,0 0-16,27-27 0,0 27 16,-27 0-16,27 0 0,0 0 15,0-27-15,0 27 16,0 0-16,-1 0 0,-26 0 15,27 0-15,0 0 16,-27 0-16,27 0 0,-27 0 16,27 0-16,-27 0 0,27 0 15,-27 0-15,27 0 16,0 0-16,0 0 0,0 0 16,0 0-16,0 0 15,0 0-15,0 0 0,0 0 16,0 0-16,-1 0 0,1 0 15,0 0-15,0 0 16,27 0-16,-27 0 0,0 0 16,0 0-16,0 0 15,0 0-15,0 0 0,27 0 16,-27 0-16,0 0 0,27-27 16,0 27-16,-27 0 15,27 0-15,0 0 0,0 0 16,0 0-16,0 0 0,0 0 15,0 0-15,0 0 16,0 0-16,-27 0 0,27 0 16,-27 0-16,27 0 15,-27-27-15,27 27 0,-28 0 16,1 0-16,27 0 0,-27 0 16,27 0-16,-27 0 15,27-27-15,0 27 0,0 0 16,-27-27-16,27 27 15,0 0-15,0 0 0,0-27 16,0 27-16,0 0 16,0 0-16,0-27 0,0 27 15,0 0-15,0 0 16,0-27-16,-27 27 16,27 0-16,0 0 0,-27 0 15,27-27-15,-27 27 0,0 0 16,0 0-16,0 0 15,27-27-15,-27 27 0,0 0 16,26 0-16,1 0 16,0-27-16,0 27 0,0 0 15,0 0-15,0-27 16,0 27 0,0 0-16,0 0 15,0 0-15,0 0 16,-27 27-16,0-27 0,0 0 15,0 27-15,-27-27 0,0 0 16,0 0-16,0 27 16,0-27-16,0 0 0,0 0 15,0 0-15,0 0 16,-1 0-16,1 0 0,27 0 16,-27 27-16,27-27 0,0 0 15,0 0-15,0 0 16,0 27-16,0-27 0,0 27 15,0-27-15,-27 27 16,0-27-16,27 27 0,-27-27 16,27 27-16,-27 0 0,0-27 15,26 27-15,-26-27 16,0 27-16,27-27 0,-27 27 16,27-27-16,-27 27 15,27-27-15,0 0 0,0 27 16,0-27-16,0 0 0,27 27 15,-27-27-15,27 0 16,-27 0-16,27 27 0,0-27 16,-27 0-16,27 27 15,-27-27-15,27 27 0,-27-27 16,27 0-16,-27 27 0,27-27 16,-28 0-16,1 27 15,27-27-15,-27 27 0,0-27 16,27 0-16,-27 27 0,0-27 15,0 27-15,0-27 16,-27 27-16,27-27 0,0 27 16,27 0-16,-27-27 15,0 27-15,0-27 0,0 27 16,27-27-16,-27 27 0,27-27 16,-27 27-16,27 0 15,0 0-15,-27 1 0,27-1 16,0 0-16,0 0 15,-28 27-15,28-27 0,-27 0 16,27 27-16,-27-27 16,0 27-16,27-27 0,-27 27 15,0 0-15,0 0 0,0 0 16,27-27-16,-27 27 16,27 0-16,0-27 0,0 27 15,27-27-15,-27 0 0,27 27 16,0-27-16,0 0 15,0 0-15,27 0 0,-27 0 16,0 0-16,0 0 16,27 0-16,-27 0 15,0 0 17,0 0-1,-27-27-16,0 0 1,27-27-16,-27 27 16,0-27-16,0 0 15,0 0-15,0 0 16,27 0-16,-27 27 16,27-27-16,0 0 0,0 0 15,0 0 1,-27 27 31,27 27-47,0 0 31,0 0-31,0 0 0,0 0 16,-27 0-16,27 0 15,0 0-15,0 27 0,-27-27 16,27 0-16,0 1 15,27-28 1,0 0-16,0 0 0,27 0 16,-27-28-16,27 1 15,27 27-15,-27-27 0,0 0 16,0 27-16,-27-27 0,0 27 16,0-27-16,0 27 15,-54 27 16,0 0-31</inkml:trace>
  <inkml:trace contextRef="#ctx0" brushRef="#br0" timeOffset="757">3518 410 0,'27'0'16,"0"27"0,0-27-16,27 0 15,-27 0-15,27 0 0,0 0 16,0 27-16,0 0 16,28 0-16,-1 0 0,0 27 15,-27 0-15,27-27 16,-27 27-16,0-27 0,-27 0 15,0 0-15,-27 0 0</inkml:trace>
  <inkml:trace contextRef="#ctx0" brushRef="#br0" timeOffset="992">3978 329 0,'-27'-54'0,"27"27"16,-28-27-16,28 27 15,-27 27-15,27 27 0,0 27 16,-27 0 0,27 0-16,0 0 0,-27 27 15,0 0-15,27 0 0,-27 0 16,0-27-16,0 27 16,0-27-16,0-27 0,27 27 15,-27-27-15,0-27 16,27-27-1</inkml:trace>
  <inkml:trace contextRef="#ctx0" brushRef="#br0" timeOffset="1405">3923 113 0,'-54'-27'0,"27"0"16,-27 0-16,0 0 0,0 27 16,0 0-16,0 27 15,0 0-15,-27 27 0,27 0 16,-27 0-16,27 27 0,0 0 16,0 0-16,27 0 15,0 0-15,27 27 0,0 0 16,27-27-16,27 27 0,27-27 15,27 1-15,27-28 16,0 0-16,27-27 0,1-27 16,26 0-16,-27-27 15,0 0-15,-27-27 0,0 0 16,-54-1-16,0-26 16,-27-27-16,-54 27 0,-27-27 15,-27-27-15,-27 27 0,-27 0 16,-27 0-16,0 0 15,-27 54-15,0 27 0,-1 0 16,1 54-16,0 0 0,27 54 16,0 0-16</inkml:trace>
  <inkml:trace contextRef="#ctx0" brushRef="#br0" timeOffset="3708">13381 1572 0,'0'27'47,"0"0"-16,27-27-15,-27 27-16,0 0 16,27 0-1,-27 0-15,27 0 16,-27 0-16,0 0 15,27 0-15,-27 0 0,27 27 16,-27-27-16,27 0 0,-27 27 16,27-27-16,-27 27 15,0-27-15,0 27 0,0-27 16,27 0-16,-27 27 16,0-27-16,0 27 0,0-27 15,0 1-15,0 26 0,0-27 16,0 0-16,0 0 15,0 27-15,0-27 0,0 0 16,0 0-16,0 27 0,-27-27 16,27 0-16,-27 0 15,27 0-15,-27 0 0,27 27 16,-27-27-16,27 0 16,-27 0-16,0 0 0,27 0 15,-27 27-15,27-27 0,-27 0 16,27 0-16,-27 27 15,27-27-15,-27 27 0,27-27 16,-27 0-16,27 27 16,-27-27-16,0 27 0,0-27 15,0 27-15,0-27 16,0 0-16,0 1 0,0 26 16,0-27-16,0 0 0,0 0 15,0 0-15,-27 0 16,0 0-16,27 0 0,-28 0 15,1 0-15,0 0 0,0 27 16,27-27-16,-27 0 16,0 0-16,27-27 0,-27 27 15,0 0-15,27 0 16,0 0-16,-27-27 0,27 27 16,-27-27-16,27 27 0,-27 0 15,27-27-15,-27 0 16,0 27-16,0-27 0,27 0 15,-27 27-15,0-27 16,27 0-16,0 0 0,-27 0 16,27 0-16,0 0 0,0 0 15,-1 0-15,1 0 16,0 0-16,0 0 16,0 0-16,0 0 15,0 0-15,0 0 0,0 0 16,0 0-16,0 0 0,0 0 15,0 0-15,0 27 16,0-27-16,0 0 16,0 27-1,0-27 1,27-27 0,-27 27-1</inkml:trace>
  <inkml:trace contextRef="#ctx0" brushRef="#br0" timeOffset="4108">11273 4058 0,'27'0'15,"-27"27"16,0 0-15,-27 0-16,0 0 16,0 0-16,-27 0 15,27 27-15,0-27 0,-27 0 16,27 0-16,0 0 16,0-27-16,0 27 0,0-27 15,54 0 32,-27 27-47,27-27 16,0 0-16,0 27 0,27 0 15,-27-27-15,0 27 0,27 0 16,-27 0-16,0-27 16,0 54-16,0-27 0,-27 0 15,27 0-15,-27 0 16,0 0-16,0 27 0</inkml:trace>
  <inkml:trace contextRef="#ctx0" brushRef="#br0" timeOffset="6022">6680 4706 0,'0'27'94,"0"0"-78,0 0-16,-27 0 15,27 0-15,0 27 0,0-27 16,0 0-16,0 1 15,0-1-15,0 27 0,-27-27 16,27 0 0,0 0-16,-27 0 0,27 0 15,-27 0-15,0 0 0,0 0 16,0 0 0,-1 0-16,-26 0 0,27 0 15,0-27-15,0 27 16,-27 0-16,27 0 0,-27-27 15,0 27-15,27 0 0,-27 0 16,0 0-16,0 0 16,-27 0-16,27 0 0,0-27 15,0 27-15,27 0 16,-27 0-16,0 0 0,0-27 16,27 27-16,-27 0 0,27-27 15,-27 27-15,0-27 16,27 27-16,-27 0 0,-1-27 15,1 27-15,0-27 16,0 27-16,0-27 0,-27 27 16,27-27-16,-27 27 0,27-27 15,-27 0-15,27 27 16,-27-27-16,0 27 0,0-27 16,27 0-16,-27 27 15,0-27-15,27 27 0,-27-27 16,26 27-16,1-27 0,0 0 15,0 0-15,0 27 16,0-27-16,0 0 0,0 0 16,0 0-16,0 0 15,-27 0-15,27 0 0,-27 0 16,27 0-16,-27 0 0,27 0 16,-27-27-16,27 27 15,-27 0-15,27 0 0,-28-27 16,28 27-16,0-27 15,0 0-15,0 0 0,0 0 16,0 0-16,0 0 0,0 0 16,0-27-16,0 27 15,0-27-15,0 27 0,27-27 16,-27 0-16,27 0 0,-27 27 16,27-27-16,0 0 15,-27 27-15,27-27 0,0 0 16,-27 27-16,27-27 15,-27 0-15,27 27 0,-27-27 16,0 0-16,26 27 0,-26 0 16,27-28-16,-27 28 15,27-27-15,-27 27 0,27 0 16,0-27-16,0 27 16,0 0-16,27 0 0,-27-27 15,0 27-15,0 0 16,27-27-16,-27 27 0,0 0 15,0-27-15,0 27 0,0 0 16,0 0-16,0-27 16,0 27-16,0 0 0,27 0 15,-27 0-15,0 0 0,27 0 16,-27 0-16,27 0 16,-27 0-16,0 0 0,0 27 15,27-27-15,-27-27 16,0 27-16,27 0 0,-27 0 15,0 0-15,0 0 16,27 0-16,-27 27 16,27-27-16,-27 27 15,27-27 1,0-1 78</inkml:trace>
  <inkml:trace contextRef="#ctx0" brushRef="#br0" timeOffset="6579">32 3815 0,'0'-27'16,"0"0"0,0 0 15,0 0-16,0-1 1,0 1 0,0 0-1,0 0-15,0 0 0,-27 0 16,27 0 0,0 0-16,0 0 0,0 0 15,0 0-15,27 27 0,-27-27 16,0 0-1,27 27-15,0 0 16,0 0 0,28-27-16,-28 27 15,27 0-15,-27 0 0,27 0 16,0 0-16,0 0 16,-27 27-16,27-27 0,-27 27 15,0-27-15,0 27 16,0-27-16,0 27 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26.389"/>
    </inkml:context>
    <inkml:brush xml:id="br0">
      <inkml:brushProperty name="width" value="0.05" units="cm"/>
      <inkml:brushProperty name="height" value="0.05" units="cm"/>
    </inkml:brush>
  </inkml:definitions>
  <inkml:trace contextRef="#ctx0" brushRef="#br0">0 0 24575,'5'0'0,"5"5"0,7 1 0,4 5 0,4 5 0,2 4 0,6 8 0,1 4 0,5 1 0,0 5 0,3 0 0,-1-2 0,-3-2 0,-3-3 0,-8-1 0,-4-6 0,-5-3 0,-6-4-8191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2.501"/>
    </inkml:context>
    <inkml:brush xml:id="br0">
      <inkml:brushProperty name="width" value="0.05" units="cm"/>
      <inkml:brushProperty name="height" value="0.05" units="cm"/>
      <inkml:brushProperty name="color" value="#E71224"/>
    </inkml:brush>
  </inkml:definitions>
  <inkml:trace contextRef="#ctx0" brushRef="#br0">22 61 24575,'-1'0'0,"-1"-1"0,1 1 0,0-1 0,0 0 0,-1 0 0,1 1 0,0-1 0,0 0 0,0 0 0,0 0 0,0 0 0,0 0 0,0-1 0,1 1 0,-1 0 0,0 0 0,1 0 0,-1-1 0,0 1 0,1 0 0,0-1 0,-1 1 0,1 0 0,0-1 0,0 1 0,0-1 0,-1 1 0,1 0 0,1-1 0,-1-1 0,0 1 0,0 1 0,0 0 0,0-1 0,0 1 0,1-1 0,-1 1 0,0 0 0,1 0 0,-1-1 0,1 1 0,-1 0 0,1 0 0,0-1 0,0 0 0,0 2 0,-1-1 0,1 1 0,-1 0 0,1-1 0,-1 1 0,1 0 0,-1 0 0,1-1 0,0 1 0,-1 0 0,1 0 0,-1 0 0,1 0 0,0 0 0,-1 0 0,1 0 0,-1 0 0,1 0 0,-1 0 0,1 0 0,0 0 0,-1 0 0,1 0 0,-1 0 0,1 1 0,-1-1 0,1 0 0,0 0 0,-1 1 0,1-1 0,-1 0 0,1 2 0,6 2 0,-1 2 0,0-1 0,-1 1 0,1 0 0,-1 0 0,0 1 0,-1-1 0,6 10 0,0 2 0,-1 1 0,7 21 0,-13-31 0,0 0 0,-1 0 0,0 0 0,-1 0 0,1 0 0,-2 0 0,1 1 0,-1-1 0,-1 0 0,0 0 0,0 1 0,-1-1 0,0 0 0,0 0 0,-1 0 0,0-1 0,-1 1 0,0-1 0,0 0 0,-1 0 0,-6 8 0,7-10 0,0 0 0,1 1 0,0 0 0,0 0 0,0 0 0,1 0 0,0 0 0,0 0 0,1 0 0,-2 14 0,3-17 0,1-1 0,-1 0 0,1 1 0,-1-1 0,1 1 0,0-1 0,0 0 0,0 0 0,1 1 0,-1-1 0,1 0 0,-1 0 0,1 0 0,0-1 0,0 1 0,1 0 0,-1-1 0,1 1 0,-1-1 0,1 0 0,0 0 0,-1 0 0,1 0 0,0-1 0,5 3 0,4 0 0,0 1 0,0-2 0,0 0 0,0 0 0,1-2 0,-1 1 0,1-1 0,0-1 0,21-2 0,-17 0 0,0 0 0,-1-1 0,1-1 0,-1-1 0,0 0 0,27-13 0,-41 18 0,-1-1 0,0 1 0,1-1 0,-1 0 0,0 0 0,0 1 0,1-1 0,-1 0 0,0 0 0,0 0 0,0 0 0,0 0 0,0-1 0,0 1 0,0 0 0,-1 0 0,1-1 0,0 1 0,-1 0 0,1-1 0,-1 1 0,1 0 0,-1-1 0,1-2 0,-2 3 0,0 0 0,1 0 0,-1 0 0,0 0 0,1 0 0,-1 1 0,0-1 0,0 0 0,0 0 0,1 1 0,-1-1 0,0 0 0,0 1 0,0-1 0,0 1 0,0-1 0,0 1 0,-1-1 0,1 1 0,0 0 0,0 0 0,0 0 0,0-1 0,0 1 0,0 0 0,-1 0 0,1 0 0,0 1 0,0-1 0,0 0 0,0 0 0,-2 1 0,-8 1 0,0 0 0,0 1 0,0 0 0,1 1 0,-1 0 0,1 0 0,0 2 0,0-1 0,0 1 0,1 0 0,-11 10 0,4-3 0,1 2 0,1-1 0,0 2 0,1 0 0,-14 23 0,22-32 0,1 0 0,-1 1 0,2 0 0,-1 0 0,1 0 0,0 0 0,1 0 0,0 1 0,0-1 0,1 1 0,0-1 0,0 1 0,1 0 0,1-1 0,-1 1 0,1-1 0,0 1 0,1-1 0,0 1 0,1-1 0,-1 0 0,2 0 0,-1 0 0,1 0 0,0-1 0,1 1 0,7 9 0,11 10 0,1-1 0,0-1 0,51 38 0,-30-26 0,-43-36 0,0 1 0,0-1 0,-1 1 0,1 0 0,0 0 0,-1 0 0,1 0 0,-1 0 0,0 0 0,0 0 0,0 0 0,0 0 0,0 0 0,0 1 0,0 2 0,-1-4 0,0 0 0,0 1 0,0-1 0,-1 0 0,1 1 0,0-1 0,-1 0 0,1 1 0,-1-1 0,0 0 0,1 0 0,-1 0 0,0 0 0,0 0 0,0 1 0,0-1 0,1-1 0,-2 1 0,1 0 0,0 0 0,0 0 0,0 0 0,0-1 0,0 1 0,-1-1 0,1 1 0,-2 0 0,-16 6 0,-1-1 0,0 0 0,0-2 0,0 0 0,-23 1 0,-5 2 0,9-1-1365,6-1-5461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5.610"/>
    </inkml:context>
    <inkml:brush xml:id="br0">
      <inkml:brushProperty name="width" value="0.05" units="cm"/>
      <inkml:brushProperty name="height" value="0.05" units="cm"/>
      <inkml:brushProperty name="color" value="#E71224"/>
    </inkml:brush>
  </inkml:definitions>
  <inkml:trace contextRef="#ctx0" brushRef="#br0">6 540 24575,'-5'-3'0,"10"-4"0,12-5 0,63-28 0,1 4 0,112-34 0,-135 50 0,130-42 0,-49 18 0,148-69 0,-275 107 0,1 0 0,-1-1 0,-1 0 0,1-1 0,-2 0 0,11-10 0,-19 17 0,-1 0 0,0 0 0,0 0 0,0 0 0,0 0 0,0 0 0,0-1 0,0 1 0,0 0 0,-1-1 0,1 1 0,0-1 0,-1 1 0,1-1 0,-1 1 0,0-1 0,0 1 0,1-1 0,-1 1 0,0-1 0,0 1 0,0-1 0,0 1 0,-1-3 0,0 3 0,0-1 0,0 0 0,0 1 0,0-1 0,0 1 0,-1-1 0,1 1 0,-1-1 0,1 1 0,-1 0 0,1 0 0,-1 0 0,0 0 0,1 0 0,-1 0 0,-2-1 0,-5-1 0,1 1 0,-1-1 0,1 1 0,-1 1 0,0-1 0,0 2 0,-9-1 0,8 2 0,0 0 0,0 0 0,0 1 0,0 1 0,1-1 0,-1 1 0,1 1 0,0 0 0,0 0 0,0 1 0,-15 11 0,18-11 0,1 0 0,-1 0 0,1 1 0,0 0 0,0 0 0,1 0 0,-1 0 0,1 1 0,1 0 0,0 0 0,-1 0 0,2 0 0,-1 0 0,1 1 0,1-1 0,-2 9 0,1 6 0,1 0 0,1-1 0,1 1 0,1 0 0,1-1 0,8 29 0,44 126 0,-41-138 0,4 16 0,95 284 0,-86-241 0,23 152 0,-46-221 0,-1 0 0,-2 50 0,-1-72 0,0 0 0,-1 0 0,0 0 0,0 0 0,0 0 0,0 0 0,-1-1 0,0 1 0,0-1 0,-1 1 0,1-1 0,-1 0 0,-1 0 0,1 0 0,0 0 0,-1 0 0,0-1 0,0 0 0,-1 0 0,-5 4 0,7-6 0,-1 0 0,0-1 0,0 1 0,0-1 0,-1 0 0,1-1 0,0 1 0,0-1 0,0 0 0,0 0 0,-1 0 0,1 0 0,0-1 0,0 1 0,0-1 0,0 0 0,0-1 0,-8-2 0,-6-5 0,0 0 0,-30-21 0,22 14 0,-9-6 0,-142-80 0,135 80 0,-1 2 0,-62-20 0,82 34 0,1 0 0,-2 1 0,1 1 0,0 2 0,-1 0 0,-33 2 0,39 2 0,1 0 0,-1 1 0,1 1 0,-1 1 0,1 0 0,1 1 0,-1 1 0,1 1 0,-24 15 0,31-17 0,1 0 0,-1 0 0,1 1 0,1 1 0,-1-1 0,1 1 0,0 0 0,1 1 0,0 0 0,1 0 0,-6 12 0,8-17 0,1 1 0,1 0 0,-1 1 0,1-1 0,-1 0 0,1 0 0,1 1 0,-1-1 0,1 0 0,0 1 0,0-1 0,1 1 0,0-1 0,0 0 0,0 1 0,0-1 0,1 0 0,0 0 0,0 0 0,0 0 0,1 0 0,-1-1 0,6 7 0,-2-3-114,1-1 1,0 0-1,0-1 0,1 0 0,-1 0 1,1-1-1,1 1 0,-1-2 0,1 1 1,-1-1-1,18 5 0,16 2-6712</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6.281"/>
    </inkml:context>
    <inkml:brush xml:id="br0">
      <inkml:brushProperty name="width" value="0.05" units="cm"/>
      <inkml:brushProperty name="height" value="0.05" units="cm"/>
      <inkml:brushProperty name="color" value="#E71224"/>
    </inkml:brush>
  </inkml:definitions>
  <inkml:trace contextRef="#ctx0" brushRef="#br0">753 544 24575,'4'-5'0,"0"-1"0,0 1 0,-1-1 0,0 0 0,-1 0 0,1-1 0,-1 1 0,0 0 0,1-9 0,3-7 0,44-100 0,-35 89 0,-1-1 0,-1 0 0,12-52 0,-25 81 0,1 1 0,0 0 0,-1 0 0,0 0 0,0-1 0,0 1 0,-1 0 0,1 0 0,-1-1 0,0 1 0,0 0 0,0 0 0,-1 0 0,0 0 0,0 1 0,0-1 0,-3-5 0,1 5 0,0-1 0,0 1 0,-1 0 0,0 0 0,0 0 0,0 1 0,0-1 0,0 1 0,-1 0 0,-10-3 0,-2 0 0,0 1 0,0 1 0,-1 1 0,1 1 0,-1 0 0,-36 2 0,9 4 0,0 1 0,1 3 0,0 1 0,0 3 0,1 1 0,0 2 0,1 2 0,1 2 0,-77 48 0,106-58 0,0 1 0,1 0 0,0 1 0,1 0 0,0 1 0,0 1 0,1-1 0,-13 25 0,19-30 0,0 1 0,1 0 0,0-1 0,0 1 0,1 1 0,0-1 0,0 0 0,1 0 0,0 1 0,1-1 0,-1 1 0,2-1 0,-1 0 0,1 1 0,1-1 0,-1 0 0,1 1 0,5 9 0,0-2 0,0-2 0,1 1 0,1-1 0,1 0 0,0-1 0,0 0 0,2-1 0,-1 0 0,2-1 0,19 15 0,11 4 0,1-2 0,49 23 0,143 50 0,-52-25 0,-173-70 0,0-1 0,0 1 0,0 1 0,-1 0 0,1 1 0,13 13 0,-22-19 0,0 0 0,0 1 0,0-1 0,0 0 0,-1 0 0,1 1 0,-1-1 0,1 1 0,-1 0 0,0-1 0,0 1 0,0 0 0,-1 0 0,1 0 0,-1-1 0,1 1 0,-1 0 0,0 0 0,0 0 0,0 0 0,0 0 0,-1 0 0,1-1 0,-1 1 0,0 0 0,0 0 0,0 0 0,0-1 0,0 1 0,-1-1 0,1 1 0,-1-1 0,1 1 0,-4 2 0,-4 4 0,0 1 0,-1-1 0,0-1 0,-1 0 0,1 0 0,-2-1 0,1-1 0,-1 0 0,-18 7 0,-3-1 0,0-1 0,-47 8 0,50-13 0,0-1 0,0-2 0,0-1 0,0-1 0,-47-4 0,67 1 0,1 0 0,-1 0 0,1-1 0,0 0 0,-1 0 0,1-1 0,1 0 0,-1-1 0,-9-6 0,12 6 0,1 1 0,0-1 0,0 0 0,1 0 0,0 0 0,-1-1 0,2 1 0,-1-1 0,1 0 0,0 0 0,0-1 0,0 1 0,1-1 0,-2-10 0,3 15 0,0-1 0,1 0 0,-1 0 0,1 0 0,0 0 0,0 0 0,0 0 0,0 1 0,1-1 0,-1 0 0,1 0 0,-1 0 0,2-2 0,-2 4 0,1 1 0,-1-1 0,0 1 0,0 0 0,1-1 0,-1 1 0,0 0 0,1-1 0,-1 1 0,0 0 0,1 0 0,-1-1 0,0 1 0,1 0 0,-1 0 0,1 0 0,-1-1 0,1 1 0,-1 0 0,0 0 0,1 0 0,-1 0 0,1 0 0,-1 0 0,1 0 0,-1 0 0,1 0 0,-1 0 0,1 0 0,1 1 0,0 0 0,0 0 0,-1 0 0,1 0 0,0 0 0,-1 0 0,1 0 0,-1 1 0,1-1 0,2 3 0,31 39-1365,-19-24-5461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6.821"/>
    </inkml:context>
    <inkml:brush xml:id="br0">
      <inkml:brushProperty name="width" value="0.05" units="cm"/>
      <inkml:brushProperty name="height" value="0.05" units="cm"/>
      <inkml:brushProperty name="color" value="#E71224"/>
    </inkml:brush>
  </inkml:definitions>
  <inkml:trace contextRef="#ctx0" brushRef="#br0">435 245 24575,'-8'-16'0,"2"2"0,-1 1 0,0 0 0,0 1 0,-15-17 0,21 27 0,-1 0 0,1 0 0,-1 0 0,0 0 0,0 0 0,0 1 0,0-1 0,0 1 0,0 0 0,0-1 0,-1 1 0,1 0 0,0 0 0,-1 1 0,1-1 0,-1 0 0,1 1 0,-1-1 0,1 1 0,-1 0 0,1 0 0,-1 0 0,1 0 0,-1 0 0,1 1 0,-1-1 0,1 1 0,-1 0 0,1-1 0,-1 1 0,1 0 0,-3 2 0,-5 3 0,2 1 0,-1 0 0,1 0 0,0 0 0,1 1 0,-13 16 0,-36 60 0,48-70 0,-19 29 0,3 2 0,1 1 0,3 1 0,1 0 0,-13 56 0,26-80 0,1 1 0,1 0 0,1-1 0,1 1 0,1 0 0,1 0 0,1 0 0,1 0 0,2 0 0,0 0 0,1-1 0,2 0 0,9 23 0,-11-34 0,0-1 0,2 0 0,-1 0 0,1-1 0,1 0 0,-1 0 0,2 0 0,-1-1 0,2-1 0,-1 1 0,1-1 0,0-1 0,1 0 0,-1 0 0,1-1 0,1-1 0,-1 0 0,1 0 0,18 4 0,-12-5 0,0-2 0,1 0 0,-1 0 0,0-2 0,1 0 0,-1-1 0,0-1 0,0-1 0,0 0 0,0-2 0,0 0 0,30-13 0,-28 9 0,0-1 0,-1-1 0,0-1 0,-1 0 0,0-2 0,-1 0 0,-1 0 0,0-2 0,-1 0 0,-1-1 0,0 0 0,-1-1 0,-1-1 0,-1 0 0,-1 0 0,0-1 0,-2-1 0,0 1 0,-1-1 0,-1-1 0,-1 1 0,-1-1 0,-1 0 0,-1 0 0,-1-29 0,-3 16 0,-2 1 0,-2 1 0,-1-1 0,-2 1 0,-1 0 0,-1 1 0,-2 0 0,-1 1 0,-20-33 0,20 41 0,-1-1 0,-1 2 0,-2 0 0,0 1 0,-1 1 0,0 0 0,-2 2 0,0 0 0,-2 2 0,1 0 0,-42-20 0,54 31 0,0 1 0,0 0 0,0 1 0,-1 0 0,0 0 0,1 1 0,-1 1 0,0 0 0,0 0 0,0 1 0,0 0 0,-13 3 0,17-1 0,-1-1 0,1 2 0,0-1 0,0 1 0,1 0 0,-1 1 0,1-1 0,-1 1 0,1 0 0,0 1 0,1 0 0,-1 0 0,1 0 0,0 0 0,0 1 0,1 0 0,-1 0 0,-5 11 0,6-9-80,0 1 0,1 0-1,0-1 1,1 2 0,-1-1-1,2 0 1,-1 0 0,1 1-1,1-1 1,-1 0 0,2 1 0,-1-1-1,1 1 1,1-1 0,0 0-1,3 11 1,7 13-6746</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7.165"/>
    </inkml:context>
    <inkml:brush xml:id="br0">
      <inkml:brushProperty name="width" value="0.05" units="cm"/>
      <inkml:brushProperty name="height" value="0.05" units="cm"/>
      <inkml:brushProperty name="color" value="#E71224"/>
    </inkml:brush>
  </inkml:definitions>
  <inkml:trace contextRef="#ctx0" brushRef="#br0">103 59 24575,'-14'-19'0,"-9"-11"0,23 29 0,-1 0 0,0 0 0,1 1 0,-1-1 0,0 0 0,0 1 0,0-1 0,1 1 0,-1-1 0,0 1 0,0-1 0,0 1 0,0 0 0,0-1 0,0 1 0,0 0 0,0 0 0,0 0 0,0 0 0,0 0 0,0 0 0,0 0 0,0 0 0,0 0 0,0 0 0,0 1 0,0-1 0,-1 1 0,1-1 0,0 1 0,-1 0 0,1 0 0,0 0 0,0 0 0,1 0 0,-1 0 0,0 0 0,0 0 0,0 1 0,1-1 0,-1 0 0,1 0 0,-1 1 0,1-1 0,-1 0 0,1 1 0,0-1 0,-1 0 0,1 3 0,1 32 0,-1-31 0,17 289 0,-16-210 0,-16 127 0,-5-66-1365,12-91-5461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7.492"/>
    </inkml:context>
    <inkml:brush xml:id="br0">
      <inkml:brushProperty name="width" value="0.05" units="cm"/>
      <inkml:brushProperty name="height" value="0.05" units="cm"/>
      <inkml:brushProperty name="color" value="#E71224"/>
    </inkml:brush>
  </inkml:definitions>
  <inkml:trace contextRef="#ctx0" brushRef="#br0">0 302 24575,'0'0'0,"0"0"0,0-1 0,0 1 0,0 0 0,1 0 0,-1-1 0,0 1 0,0 0 0,0 0 0,0-1 0,0 1 0,1 0 0,-1 0 0,0 0 0,0-1 0,0 1 0,1 0 0,-1 0 0,0 0 0,0-1 0,0 1 0,1 0 0,-1 0 0,0 0 0,1 0 0,-1 0 0,0 0 0,0 0 0,1 0 0,-1 0 0,0-1 0,0 1 0,1 0 0,-1 0 0,0 1 0,1-1 0,-1 0 0,0 0 0,0 0 0,1 0 0,-1 0 0,0 0 0,0 0 0,1 0 0,-1 0 0,0 1 0,0-1 0,1 0 0,-1 0 0,0 0 0,0 0 0,1 1 0,-1-1 0,0 0 0,0 0 0,0 1 0,0-1 0,1 0 0,16 14 0,105 118 0,-18-19 0,128 99 0,-184-172 0,3-4 0,1-1 0,57 28 0,-86-51 0,43 14 0,-60-24 0,0 0 0,1 0 0,-1-1 0,1 1 0,-1-2 0,1 1 0,0-1 0,-1 0 0,1 0 0,0-1 0,13-2 0,-17 1 0,0 1 0,0-1 0,0 0 0,0 0 0,-1 0 0,1 0 0,0 0 0,-1-1 0,1 1 0,-1-1 0,0 0 0,0 0 0,0 1 0,0-1 0,-1-1 0,1 1 0,-1 0 0,1 0 0,-1 0 0,1-6 0,1-7 0,0 0 0,2-33 0,-5 49 0,1-52 0,-1 0 0,-10-62 0,-25-104 0,20 132 0,3 10 0,3 16 0,-25-91 0,34 149 0,-1-1 0,0 0 0,1 1 0,-1-1 0,-1 1 0,1 0 0,0-1 0,0 1 0,-1 0 0,0 0 0,1 0 0,-1 0 0,0 0 0,0 0 0,-4-3 0,6 5 0,-1 0 0,1 0 0,-1 0 0,1-1 0,-1 1 0,1 0 0,-1 0 0,1 0 0,-1 0 0,1 1 0,-1-1 0,1 0 0,-1 0 0,1 0 0,0 0 0,-1 0 0,1 1 0,-1-1 0,1 0 0,-1 0 0,1 1 0,0-1 0,-1 0 0,1 0 0,0 1 0,-1-1 0,1 1 0,-1 0 0,-8 25 0,-4 68-1365,6-40-5461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3:58.083"/>
    </inkml:context>
    <inkml:brush xml:id="br0">
      <inkml:brushProperty name="width" value="0.05" units="cm"/>
      <inkml:brushProperty name="height" value="0.05" units="cm"/>
      <inkml:brushProperty name="color" value="#E71224"/>
    </inkml:brush>
  </inkml:definitions>
  <inkml:trace contextRef="#ctx0" brushRef="#br0">155 823 24575,'-12'-1'0,"-1"1"0,-1 0 0,0 0 0,1 1 0,-1 1 0,0 0 0,1 1 0,-15 5 0,27-8 0,0 0 0,0 0 0,1 1 0,-1-1 0,0 0 0,0 0 0,0 1 0,0-1 0,1 1 0,-1-1 0,0 1 0,0-1 0,1 1 0,-1-1 0,0 1 0,1-1 0,-1 1 0,0 0 0,1 0 0,-1-1 0,1 1 0,-1 0 0,1 0 0,0-1 0,-1 1 0,1 0 0,0 0 0,0 0 0,-1 0 0,1 0 0,0 0 0,0-1 0,0 3 0,1-2 0,0 1 0,0-1 0,1 0 0,-1 1 0,0-1 0,1 0 0,-1 0 0,1 0 0,-1 0 0,1 0 0,-1 0 0,1 0 0,0-1 0,-1 1 0,1-1 0,0 1 0,0-1 0,2 1 0,21 3 0,0-1 0,1-1 0,42-2 0,-55-1 0,683-71-2175,-550 51 2208,315-44-2379,2280-300-3285,-526 123 2333,-1675 184 2925,-508 55 405,217-28 1600,-186 19-774,-48 7 384,-13 1-340,-20-1-343,-18 3-185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02.076"/>
    </inkml:context>
    <inkml:brush xml:id="br0">
      <inkml:brushProperty name="width" value="0.05" units="cm"/>
      <inkml:brushProperty name="height" value="0.05" units="cm"/>
      <inkml:brushProperty name="color" value="#E71224"/>
    </inkml:brush>
  </inkml:definitions>
  <inkml:trace contextRef="#ctx0" brushRef="#br0">797 320 24575,'1'-2'0,"0"0"0,0 0 0,0 0 0,0 0 0,0 0 0,0 0 0,1 0 0,-1 0 0,1 0 0,-1 1 0,1-1 0,0 1 0,-1-1 0,1 1 0,3-2 0,3-4 0,112-92 0,-23 22 0,-93 74 0,0-1 0,0 1 0,-1-1 0,0 0 0,1 0 0,-1 0 0,3-7 0,-5 10 0,-1 0 0,1-1 0,-1 1 0,0 0 0,1 0 0,-1 0 0,0 0 0,0-1 0,0 1 0,0 0 0,0 0 0,0-1 0,0 1 0,0 0 0,-1 0 0,1 0 0,0 0 0,-1-1 0,1 1 0,0 0 0,-1 0 0,0 0 0,1 0 0,-1 0 0,0 0 0,1 0 0,-1 0 0,0 0 0,0 0 0,0 1 0,0-1 0,0 0 0,0 0 0,0 1 0,0-1 0,-2 0 0,-9-5 0,0 1 0,0 1 0,-1 0 0,0 1 0,1 0 0,-1 0 0,0 2 0,-1 0 0,-19 0 0,-15 3 0,-58 10 0,61-5 0,1 2 0,0 2 0,0 2 0,1 2 0,1 1 0,0 3 0,-74 45 0,90-47 0,0 2 0,1 1 0,1 1 0,1 0 0,1 2 0,1 1 0,1 1 0,1 0 0,1 2 0,2 0 0,0 1 0,-13 34 0,16-26 0,2 1 0,2 0 0,1 1 0,1 0 0,3 1 0,1-1 0,1 1 0,3-1 0,1 1 0,2-1 0,1 0 0,2 0 0,14 42 0,-13-53 0,2-1 0,1 0 0,2 0 0,0-1 0,1 0 0,2-2 0,0 1 0,22 22 0,-23-30 0,1-1 0,1-1 0,0 0 0,0-1 0,2-1 0,-1-1 0,2 0 0,-1-1 0,1-2 0,1 0 0,26 7 0,-25-10 0,0-2 0,0 0 0,0-1 0,0-1 0,0-2 0,1 0 0,-1-1 0,0-1 0,0-1 0,-1-1 0,1-1 0,-1-1 0,-1 0 0,1-2 0,-1-1 0,0 0 0,35-26 0,-36 22 0,0-1 0,-1 0 0,-1-1 0,-1-1 0,0-1 0,-1-1 0,-1 0 0,0 0 0,-2-1 0,0-1 0,-2 0 0,0-1 0,-1 0 0,-1-1 0,-2 1 0,7-39 0,-9 36 0,-2 0 0,-1-1 0,-1 1 0,-5-35 0,5 59 0,0-1 0,0 1 0,0 0 0,0 0 0,0 0 0,0 0 0,-1 0 0,1 0 0,0 0 0,-1 0 0,1 0 0,-1 0 0,1 0 0,-1 0 0,0 0 0,1 0 0,-1 0 0,0 0 0,0 0 0,1 0 0,-3-1 0,2 3 0,1-1 0,-1 0 0,0 0 0,0 0 0,0 1 0,1-1 0,-1 0 0,0 1 0,1-1 0,-1 1 0,0-1 0,1 1 0,-1-1 0,0 1 0,1-1 0,-1 1 0,1 0 0,-1-1 0,1 1 0,-1 0 0,0 1 0,-25 53 0,24-49 0,-5 13 0,0 0 0,1 1 0,2 0 0,0 0 0,1 1 0,1-1 0,0 1 0,2-1 0,1 1 0,4 28 0,-4-39 0,1-1 0,0 1 0,0-1 0,1 0 0,1 0 0,0 0 0,0 0 0,0-1 0,1 0 0,0 0 0,1 0 0,0 0 0,0-1 0,1 0 0,-1 0 0,1 0 0,1-1 0,0-1 0,-1 1 0,2-1 0,-1 0 0,1-1 0,-1 0 0,12 4 0,-5-4 0,1-1 0,0 0 0,0-1 0,0-1 0,0 0 0,0-1 0,-1-1 0,1 0 0,0-1 0,0-1 0,0-1 0,-1 0 0,0-1 0,0 0 0,0-1 0,-1-1 0,1 0 0,-2-1 0,26-19 0,-35 23 0,1 0 0,0 0 0,-1-1 0,0 0 0,0 1 0,0-1 0,-1 0 0,0-1 0,0 1 0,0-1 0,-1 1 0,1-1 0,-1 0 0,-1 0 0,1 0 0,-1 0 0,0 0 0,0 0 0,-1-1 0,0 1 0,0 0 0,0 0 0,-1 0 0,0-1 0,0 1 0,0 0 0,-1 0 0,0 0 0,0 1 0,-4-7 0,-1-2 0,-1 0 0,0 1 0,-1 0 0,-1 1 0,0 0 0,-1 0 0,0 1 0,-1 1 0,0-1 0,-24-14 0,16 13 0,1 2 0,-1 0 0,-28-9 0,38 16 0,0 0 0,1 0 0,-1 1 0,0 1 0,0-1 0,-1 2 0,1-1 0,0 1 0,-15 3 0,24-3 0,0 0 0,0 0 0,0 0 0,0 0 0,0 1 0,0-1 0,0 0 0,0 1 0,0-1 0,0 1 0,1-1 0,-1 1 0,0-1 0,0 1 0,0 0 0,1-1 0,-1 1 0,0 1 0,0-2 0,1 1 0,0-1 0,0 1 0,0-1 0,0 1 0,0-1 0,0 1 0,0-1 0,0 1 0,0-1 0,0 1 0,0-1 0,1 1 0,-1-1 0,0 0 0,0 1 0,0-1 0,1 1 0,-1-1 0,0 1 0,0-1 0,1 0 0,-1 1 0,1 0 0,2 1 0,-1 1 0,1-1 0,0 0 0,0 0 0,0 0 0,0 0 0,0-1 0,5 2 0,7 1 0,-1 0 0,1-1 0,0-1 0,0-1 0,0 0 0,0-1 0,-1-1 0,1 0 0,0-1 0,23-5 0,-4-2 0,0-2 0,-1-2 0,42-21 0,-66 30 0,0-1 0,0 2 0,0-1 0,0 1 0,1 0 0,11-1 0,-17 4 0,0 0 0,-1 0 0,1 0 0,0 0 0,0 1 0,0 0 0,0-1 0,0 1 0,-1 1 0,1-1 0,0 1 0,-1-1 0,0 1 0,1 0 0,-1 0 0,0 0 0,0 1 0,4 3 0,8 11 0,0 0 0,-1 2 0,-1 0 0,-1 0 0,-1 1 0,0 0 0,10 32 0,-19-47 0,-1-4 0,-1 0 0,1 0 0,-1 1 0,1-1 0,-1 0 0,1 0 0,0 1 0,0-1 0,0 0 0,0 0 0,0 0 0,0 0 0,0 0 0,0 0 0,0-1 0,0 1 0,0 0 0,0 0 0,1-1 0,-1 1 0,0-1 0,0 1 0,1-1 0,-1 0 0,1 1 0,-1-1 0,0 0 0,1 0 0,-1 0 0,0 0 0,1 0 0,-1 0 0,1 0 0,-1-1 0,0 1 0,1 0 0,-1-1 0,0 1 0,1-1 0,-1 0 0,0 1 0,0-1 0,0 0 0,2-1 0,7-5 0,-1 0 0,0-1 0,0 0 0,9-12 0,-8 10 0,0-1 0,2 0 0,-1 0 0,1 1 0,1 0 0,23-12 0,-34 20 0,1 1 0,0 0 0,0 0 0,0 0 0,0 0 0,-1 0 0,1 1 0,0-1 0,0 1 0,0 0 0,1 0 0,-1 0 0,0 0 0,0 1 0,3 0 0,-3 0 0,0 1 0,0-1 0,-1 1 0,1 0 0,-1-1 0,1 1 0,-1 0 0,0 1 0,0-1 0,0 0 0,0 0 0,0 1 0,0-1 0,-1 1 0,1 0 0,-1 0 0,0-1 0,2 5 0,7 24 0,10 47 0,6 19 0,-22-86 0,0 0 0,1-1 0,0 1 0,0-1 0,2 0 0,8 12 0,-13-20-68,0 0 0,0 1-1,0-1 1,1 0 0,-1 0 0,0 0-1,1-1 1,-1 1 0,1 0 0,0-1-1,-1 0 1,1 0 0,0 1 0,0-2-1,0 1 1,0 0 0,0 0 0,0-1-1,6 0 1,8-2-6758</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02.453"/>
    </inkml:context>
    <inkml:brush xml:id="br0">
      <inkml:brushProperty name="width" value="0.05" units="cm"/>
      <inkml:brushProperty name="height" value="0.05" units="cm"/>
      <inkml:brushProperty name="color" value="#E71224"/>
    </inkml:brush>
  </inkml:definitions>
  <inkml:trace contextRef="#ctx0" brushRef="#br0">3 244 24575,'-1'-60'0,"0"23"0,1 0 0,7-49 0,-7 85 0,0-1 0,0 1 0,1-1 0,-1 0 0,0 1 0,1-1 0,0 1 0,-1-1 0,1 1 0,0-1 0,0 1 0,1-3 0,-1 4 0,-1 0 0,0 0 0,1-1 0,-1 1 0,0 0 0,1 0 0,-1 0 0,0 0 0,1 0 0,-1 0 0,0 0 0,1 0 0,-1 0 0,1 0 0,-1 0 0,0 0 0,1 0 0,-1 0 0,0 0 0,1 0 0,-1 0 0,0 1 0,1-1 0,-1 0 0,0 0 0,1 0 0,-1 0 0,0 1 0,0-1 0,1 0 0,-1 0 0,0 1 0,1 0 0,2 2 0,0 2 0,-1-1 0,1 0 0,-1 0 0,0 1 0,4 9 0,18 74 0,-3 2 0,-4 0 0,-3 1 0,1 120 0,-13-29-1365,-2-141-5461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02.812"/>
    </inkml:context>
    <inkml:brush xml:id="br0">
      <inkml:brushProperty name="width" value="0.05" units="cm"/>
      <inkml:brushProperty name="height" value="0.05" units="cm"/>
      <inkml:brushProperty name="color" value="#E71224"/>
    </inkml:brush>
  </inkml:definitions>
  <inkml:trace contextRef="#ctx0" brushRef="#br0">23 214 24575,'0'-1'0,"0"0"0,-1 0 0,1 0 0,0 0 0,0 0 0,-1 0 0,1 0 0,-1 1 0,1-1 0,0 0 0,-1 0 0,1 1 0,-1-1 0,0 0 0,1 1 0,-1-1 0,0 0 0,1 1 0,-1-1 0,0 1 0,0-1 0,1 1 0,-1-1 0,0 1 0,0 0 0,0-1 0,0 1 0,0 0 0,-1-1 0,-1 3 0,22 4 0,15 0 0,1-2 0,0-1 0,41-2 0,106-12 0,-160 9 0,41-2 0,1-4 0,-1-2 0,64-19 0,-122 28 0,0-1 0,0 0 0,0 0 0,-1-1 0,1 1 0,-1-1 0,1 0 0,-1 0 0,0 0 0,4-5 0,-7 7 0,0 0 0,0-1 0,0 1 0,-1 0 0,1-1 0,0 1 0,-1 0 0,1-1 0,-1 1 0,0-1 0,1 1 0,-1-1 0,0 1 0,0-1 0,0 1 0,0-1 0,0 1 0,0-1 0,-1 1 0,1-1 0,0 1 0,-1-1 0,1 1 0,-1-1 0,1 1 0,-1 0 0,0-1 0,0 1 0,0 0 0,1 0 0,-1-1 0,0 1 0,-1 0 0,1 0 0,0 0 0,0 0 0,0 0 0,-3-1 0,-10-7 0,0 1 0,0 0 0,-1 1 0,0 1 0,-1 0 0,1 1 0,-1 0 0,0 1 0,-28-2 0,39 5 0,-1 0 0,0 1 0,1 0 0,-1 0 0,0 1 0,1-1 0,-1 1 0,0 0 0,1 1 0,-1-1 0,1 1 0,0 0 0,-1 0 0,1 1 0,0 0 0,0 0 0,1 0 0,-1 0 0,1 1 0,-1 0 0,1 0 0,0 0 0,1 0 0,-1 1 0,1-1 0,0 1 0,0 0 0,0 0 0,0 0 0,1 0 0,0 0 0,0 1 0,1-1 0,-3 12 0,1 2 0,1-1 0,0 1 0,2 0 0,0 0 0,1 0 0,1 0 0,1 0 0,0 0 0,1 0 0,1-1 0,14 32 0,-13-37 0,0-1 0,1 0 0,1 0 0,-1 0 0,2-1 0,0 0 0,0-1 0,1 0 0,0 0 0,1-1 0,0 0 0,1-1 0,-1-1 0,1 1 0,1-2 0,21 9 0,18 0-1365,-5-6-5461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26.764"/>
    </inkml:context>
    <inkml:brush xml:id="br0">
      <inkml:brushProperty name="width" value="0.05" units="cm"/>
      <inkml:brushProperty name="height" value="0.05" units="cm"/>
    </inkml:brush>
  </inkml:definitions>
  <inkml:trace contextRef="#ctx0" brushRef="#br0">184 33 24575,'4'-23'0,"1"14"0,-5 9 0,0 0 0,1 0 0,-1 0 0,0-1 0,0 1 0,0 0 0,1 0 0,-1 0 0,0 0 0,0 0 0,0 0 0,1 0 0,-1 0 0,0 0 0,0 0 0,0 0 0,1 0 0,-1 0 0,0 0 0,0 0 0,1 1 0,-1-1 0,0 0 0,0 0 0,0 0 0,0 0 0,1 0 0,-1 0 0,0 0 0,0 1 0,0-1 0,0 0 0,1 0 0,-1 0 0,0 0 0,0 1 0,0-1 0,0 0 0,0 0 0,1 2 0,0 0 0,0 0 0,0 0 0,-1 0 0,1 0 0,-1 0 0,0 1 0,1-1 0,-1 0 0,0 0 0,0 0 0,0 0 0,-1 0 0,1 0 0,0 0 0,-2 4 0,-11 34 0,-4-7 0,-1 0 0,-1-1 0,-2-1 0,-1-1 0,-1-2 0,-45 45 0,67-72 0,7-6 0,21-18 0,35-34 0,25-41 0,-24 25 0,-59 68 0,0 1 0,0 1 0,0-1 0,0 1 0,1-1 0,-1 1 0,1 0 0,0 1 0,-1-1 0,1 1 0,10-3 0,-13 5 0,0-1 0,1 1 0,-1 0 0,0 0 0,0 1 0,1-1 0,-1 0 0,0 1 0,0-1 0,0 1 0,1 0 0,-1 0 0,0 0 0,0 0 0,0 0 0,0 0 0,0 1 0,-1-1 0,1 0 0,0 1 0,-1 0 0,1-1 0,-1 1 0,1 0 0,-1 0 0,0 0 0,0 0 0,0 0 0,0 0 0,1 3 0,27 59 0,-4 2 0,28 109 0,-20-58 0,17 59 0,-48-170-37,-5-8 107,-4-11-663,5 9-212,-8-14-6021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03.187"/>
    </inkml:context>
    <inkml:brush xml:id="br0">
      <inkml:brushProperty name="width" value="0.05" units="cm"/>
      <inkml:brushProperty name="height" value="0.05" units="cm"/>
      <inkml:brushProperty name="color" value="#E71224"/>
    </inkml:brush>
  </inkml:definitions>
  <inkml:trace contextRef="#ctx0" brushRef="#br0">127 127 24575,'-6'-6'0,"-1"-1"0,1 1 0,-1 1 0,0-1 0,0 1 0,-1 0 0,0 1 0,1 0 0,-2 0 0,1 1 0,-13-4 0,21 7 0,-1 0 0,0 0 0,0 0 0,0 0 0,0-1 0,0 2 0,0-1 0,0 0 0,0 0 0,1 0 0,-1 0 0,0 0 0,0 1 0,0-1 0,0 0 0,0 1 0,1-1 0,-1 1 0,0-1 0,0 1 0,1-1 0,-1 1 0,0-1 0,1 1 0,-1 0 0,0-1 0,0 2 0,1 0 0,-1 0 0,1-1 0,-1 1 0,1 0 0,0-1 0,0 1 0,0 0 0,0-1 0,0 1 0,0 0 0,0-1 0,1 1 0,0 2 0,2 5 0,0-1 0,0-1 0,1 1 0,8 13 0,55 69-682,147 148-1,-196-220-6143</inkml:trace>
  <inkml:trace contextRef="#ctx0" brushRef="#br0" timeOffset="1">291 183 24575,'2'-47'0,"-1"34"0,0-1 0,-1 0 0,0 0 0,-1 0 0,-1 1 0,-5-26 0,7 38 0,-1 0 0,1 1 0,0-1 0,0 0 0,-1 1 0,1-1 0,0 0 0,-1 0 0,1 1 0,-1-1 0,1 1 0,-1-1 0,1 0 0,-1 1 0,0-1 0,1 1 0,-1 0 0,1-1 0,-1 1 0,0-1 0,0 1 0,1 0 0,-1-1 0,0 1 0,1 0 0,-1 0 0,0 0 0,-1-1 0,0 2 0,0-1 0,1 1 0,-1-1 0,0 1 0,0 0 0,1-1 0,-1 1 0,1 0 0,-1 0 0,1 0 0,-1 0 0,-1 2 0,-5 5 0,0 0 0,1 1 0,-7 10 0,12-18 0,-25 39 0,2 1 0,1 0 0,2 2 0,3 1 0,1 1 0,2 0 0,-14 64 0,28-100-227,0 0-1,0 1 1,1-1-1,1 1 1,0 15-1,5-4-6598</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03.527"/>
    </inkml:context>
    <inkml:brush xml:id="br0">
      <inkml:brushProperty name="width" value="0.05" units="cm"/>
      <inkml:brushProperty name="height" value="0.05" units="cm"/>
      <inkml:brushProperty name="color" value="#E71224"/>
    </inkml:brush>
  </inkml:definitions>
  <inkml:trace contextRef="#ctx0" brushRef="#br0">0 0 24575,'2'25'0,"1"-1"0,1 0 0,1 0 0,1-1 0,1 0 0,13 31 0,74 146 0,-73-159 0,21 39 0,62 91 0,-88-152-1365,-2-8-5461</inkml:trace>
  <inkml:trace contextRef="#ctx0" brushRef="#br0" timeOffset="1">164 355 24575,'-5'0'0,"-6"0"0,-5 0 0,-6 0 0,7 0 0,9 0 0,11 0 0,10 0 0,11 0 0,10 5 0,9 1 0,6 1 0,3-2 0,-7-2-8191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04.307"/>
    </inkml:context>
    <inkml:brush xml:id="br0">
      <inkml:brushProperty name="width" value="0.05" units="cm"/>
      <inkml:brushProperty name="height" value="0.05" units="cm"/>
      <inkml:brushProperty name="color" value="#E71224"/>
    </inkml:brush>
  </inkml:definitions>
  <inkml:trace contextRef="#ctx0" brushRef="#br0">4495 2249 24575,'6'-1'0,"1"1"0,-1-2 0,0 1 0,0-1 0,7-2 0,-8 1 0,1 1 0,0 1 0,0-1 0,0 1 0,0 0 0,6 0 0,-10 1 0,0 0 0,0 0 0,0 1 0,0-1 0,-1 0 0,1 1 0,0 0 0,0-1 0,-1 1 0,1 0 0,-1 0 0,1 0 0,-1 0 0,1 0 0,-1 0 0,1 1 0,-1-1 0,0 0 0,0 1 0,1-1 0,-1 1 0,0-1 0,-1 1 0,3 2 0,0 4 0,-1-1 0,1 1 0,-1-1 0,0 1 0,-1 0 0,0 0 0,0 14 0,-4 61 0,1-57 0,-8 68 0,-5 0 0,-48 172 0,50-221 0,-2-1 0,-2-1 0,-1-1 0,-3 0 0,-1-1 0,-2-2 0,-2 0 0,-1-2 0,-2-1 0,-2-1 0,-1-1 0,-1-2 0,-2-2 0,-1 0 0,-1-3 0,-82 45 0,52-41-58,-1-3-1,-1-3 1,-2-3-1,0-3 1,-1-3-1,-108 9 1,32-15-318,0-6 0,-182-19 1,161-2 323,2-8 0,1-7 0,-173-56 0,216 47 55,2-5 0,2-5 1,3-6-1,-177-114 0,235 130-3,2-2 0,2-2 0,1-3 0,3-2 0,-51-66 0,64 66 0,2 0 0,3-3 0,2 0 0,2-2 0,3-1 0,-23-73 0,21 30 6,5-1 0,4-1-1,4-1 1,5 0-1,7-197 1,98-509-417,-75 696 339,-6 36 71,-3 0-1,2-100 1,-13 161 76,-2 1 0,0 0 0,-1 0 0,0-1 0,-1 1 0,0 0 0,-1 1 0,-1-1 0,0 1 0,-1 0-1,-1 0 1,0 1 0,0-1 0,-1 1 0,-1 1 0,0 0 0,0 0 0,-1 1 0,-1 0 0,0 1 0,0 0 0,-1 0 0,0 2 0,0-1 0,-1 1 0,1 1 0,-28-9 0,13 7-57,-1 1 0,0 1 0,0 2 0,-42-2-1,22 6-20,-88 9-1,115-4-1361,5 1-5461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04.649"/>
    </inkml:context>
    <inkml:brush xml:id="br0">
      <inkml:brushProperty name="width" value="0.05" units="cm"/>
      <inkml:brushProperty name="height" value="0.05" units="cm"/>
      <inkml:brushProperty name="color" value="#E71224"/>
    </inkml:brush>
  </inkml:definitions>
  <inkml:trace contextRef="#ctx0" brushRef="#br0">294 57 24575,'4'0'0,"1"-1"0,-1 1 0,1-1 0,-1 0 0,1 0 0,-1 0 0,1-1 0,-1 0 0,0 0 0,0 0 0,0 0 0,0 0 0,0-1 0,-1 0 0,7-6 0,-10 9 0,1 0 0,-1 0 0,0-1 0,0 1 0,1 0 0,-1-1 0,0 1 0,0 0 0,0-1 0,1 1 0,-1 0 0,0-1 0,0 1 0,0 0 0,0-1 0,0 1 0,0 0 0,0-1 0,0 1 0,0 0 0,0-1 0,0 1 0,0 0 0,0-1 0,0 1 0,0 0 0,0-1 0,0 1 0,-1 0 0,1-1 0,0 1 0,0 0 0,0-1 0,-1 1 0,-13-7 0,-23 2 0,35 5 0,-40-1 0,0 1 0,-1 3 0,1 1 0,-55 12 0,94-15 0,1-1 0,0 0 0,0 1 0,-1 0 0,1-1 0,0 1 0,0 0 0,0 0 0,0 0 0,0 1 0,0-1 0,0 0 0,0 1 0,0-1 0,1 1 0,-1 0 0,1-1 0,-1 1 0,1 0 0,-1 0 0,1 0 0,0 0 0,0 0 0,0 0 0,0 0 0,1 1 0,-1-1 0,0 5 0,0 1 0,2 1 0,-1 0 0,1 0 0,1 0 0,-1-1 0,5 12 0,-4-10 0,36 135-1365,-27-98-5461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09.154"/>
    </inkml:context>
    <inkml:brush xml:id="br0">
      <inkml:brushProperty name="width" value="0.05" units="cm"/>
      <inkml:brushProperty name="height" value="0.05" units="cm"/>
      <inkml:brushProperty name="color" value="#E71224"/>
    </inkml:brush>
  </inkml:definitions>
  <inkml:trace contextRef="#ctx0" brushRef="#br0">680 277 24575,'6'-6'0,"-1"1"0,0-1 0,-1 0 0,0 0 0,0 0 0,0-1 0,-1 0 0,1 1 0,-2-1 0,1 0 0,-1 0 0,0-1 0,0 1 0,-1 0 0,0-1 0,0 1 0,-1-1 0,-1-8 0,1 10 0,-1 1 0,-1-1 0,1 0 0,-1 1 0,0-1 0,0 1 0,0 0 0,-1-1 0,0 1 0,0 0 0,0 1 0,-1-1 0,1 1 0,-1-1 0,0 1 0,0 0 0,-1 0 0,1 1 0,-1 0 0,0-1 0,0 1 0,0 1 0,-10-5 0,-5 1 0,0 0 0,0 1 0,0 1 0,0 1 0,-1 1 0,1 1 0,-40 2 0,26 2 0,0 2 0,0 1 0,1 1 0,-33 12 0,37-9 0,1 1 0,0 1 0,-29 19 0,49-27 0,0 1 0,1 0 0,0 1 0,0-1 0,0 1 0,1 1 0,-1-1 0,2 1 0,-1 0 0,1 1 0,0-1 0,1 1 0,-1 0 0,1 0 0,-2 10 0,4-12 0,2 1 0,-1-1 0,1 1 0,0 0 0,0-1 0,1 1 0,-1-1 0,2 1 0,-1-1 0,1 1 0,0-1 0,0 0 0,1 0 0,-1 0 0,1 0 0,1 0 0,-1-1 0,1 1 0,0-1 0,9 9 0,5 5 0,1-1 0,1-1 0,41 29 0,14 0 0,98 44 0,56 33 0,-222-119 0,53 39 0,-55-39 0,-1 0 0,1 1 0,-1-1 0,-1 1 0,1 0 0,0 0 0,-1 0 0,0 0 0,4 10 0,-6-13 0,-1 0 0,0 0 0,1 0 0,-1 0 0,0 0 0,0 1 0,0-1 0,0 0 0,0 0 0,-1 0 0,1 0 0,0 0 0,-1 0 0,0 0 0,0 0 0,1 0 0,-1 0 0,0 0 0,0 0 0,-1 0 0,1-1 0,0 1 0,-1 0 0,1-1 0,-1 1 0,1-1 0,-1 0 0,0 1 0,1-1 0,-1 0 0,-2 1 0,-6 3 0,1 0 0,-1 0 0,0-1 0,-20 5 0,0-1 0,0-2 0,0-1 0,-1-1 0,0-2 0,0-1 0,1-1 0,-1-2 0,0-1 0,1-1 0,-1-2 0,1-1 0,0-1 0,-36-16 0,57 20 15,0-1 0,0 1 0,1-2 0,0 1 0,0-1 0,0-1 0,-9-10 0,13 12-129,0 1 0,0-2-1,1 1 1,-1 0 0,2-1 0,-1 1-1,0-1 1,1 0 0,0 0 0,1 0-1,-1 0 1,0-11 0,1-18-6712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09.855"/>
    </inkml:context>
    <inkml:brush xml:id="br0">
      <inkml:brushProperty name="width" value="0.05" units="cm"/>
      <inkml:brushProperty name="height" value="0.05" units="cm"/>
      <inkml:brushProperty name="color" value="#E71224"/>
    </inkml:brush>
  </inkml:definitions>
  <inkml:trace contextRef="#ctx0" brushRef="#br0">0 217 24575,'2'0'0,"0"-1"0,0 1 0,0-1 0,-1 0 0,1 1 0,0-1 0,0 0 0,-1 0 0,1 0 0,-1 0 0,1 0 0,-1 0 0,1-1 0,1-1 0,17-9 0,-19 11 0,0 1 0,0 0 0,0 0 0,0 1 0,0-1 0,0 0 0,0 0 0,0 0 0,0 1 0,-1-1 0,1 0 0,0 1 0,0-1 0,0 1 0,0-1 0,0 1 0,0-1 0,-1 1 0,1 0 0,0 0 0,0-1 0,-1 1 0,1 0 0,0 1 0,119 148 0,-111-139 0,-1-4 0,-1 1 0,0 0 0,-1 1 0,0 0 0,-1 0 0,1 0 0,-2 0 0,6 13 0,-11-17 0,-5-9 0,-5-11 0,7 4 0,1 1 0,0-1 0,1 0 0,0 0 0,0 0 0,2 0 0,-1 0 0,1 0 0,1 0 0,0 0 0,0 0 0,1 0 0,1 1 0,0-1 0,0 1 0,1-1 0,0 1 0,1 0 0,7-12 0,-5 10 0,1-1 0,0 2 0,0-1 0,1 1 0,1 1 0,0-1 0,1 2 0,-1-1 0,2 2 0,-1-1 0,1 2 0,1-1 0,-1 2 0,23-9 0,-32 14 0,-1 0 0,1 0 0,0 0 0,0 0 0,0 1 0,0-1 0,-1 1 0,1 0 0,0 0 0,0 0 0,0 0 0,0 1 0,0-1 0,0 1 0,0 0 0,-1 0 0,1 0 0,0 0 0,-1 0 0,1 0 0,0 1 0,3 2 0,-1 2 0,1 0 0,-1 0 0,0 1 0,-1-1 0,0 1 0,0 0 0,4 10 0,21 41 0,2-1 0,3-1 0,2-2 0,64 72 0,-94-118 0,1-1 0,-1-1 0,2 0 0,-1 0 0,1 0 0,12 7 0,-18-12 0,0 0 0,1 0 0,-1 0 0,0-1 0,0 1 0,1-1 0,-1 1 0,0-1 0,1 0 0,-1 0 0,0 0 0,1 0 0,-1 0 0,0 0 0,1 0 0,-1-1 0,0 0 0,0 1 0,1-1 0,-1 0 0,0 0 0,0 0 0,0 0 0,0 0 0,0-1 0,0 1 0,0-1 0,-1 1 0,1-1 0,0 0 0,1-2 0,9-13 0,-1-1 0,0 0 0,-2-1 0,0 0 0,6-21 0,-1 5 0,1 0 0,-2-1 0,-1 0 0,-2 0 0,-1-1 0,-3 0 0,5-62 0,-14 75 120,-2 14-321,5 10 171,0 0 0,0 0 0,0 0 1,-1 0-1,1 0 0,0 0 0,0-1 0,0 1 0,0 0 0,-1 0 1,1 0-1,0 0 0,0 0 0,0 0 0,-1 0 0,1 0 0,0 0 0,0 0 1,0 0-1,0 0 0,-1 0 0,1 1 0,0-1 0,0 0 0,0 0 1,0 0-1,-1 0 0,1 0 0,0 0 0,0 0 0,0 0 0,0 0 1,0 1-1,-1-1 0,1 0 0,0 0 0,0 0 0,0 0 0,0 1 1,0-1-1,0 0 0,0 0 0,-6 10-6796</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10.370"/>
    </inkml:context>
    <inkml:brush xml:id="br0">
      <inkml:brushProperty name="width" value="0.05" units="cm"/>
      <inkml:brushProperty name="height" value="0.05" units="cm"/>
      <inkml:brushProperty name="color" value="#E71224"/>
    </inkml:brush>
  </inkml:definitions>
  <inkml:trace contextRef="#ctx0" brushRef="#br0">2192 452 24575,'-11'-20'0,"-1"1"0,0 0 0,-2 0 0,0 1 0,-2 1 0,1 1 0,-34-27 0,9 12 0,-1 3 0,-67-35 0,57 39-29,-2 1 0,0 3 0,-1 2 0,-1 3 0,-1 2-1,0 3 1,0 2 0,-1 2 0,0 3 0,-61 5 0,42 3-17,-1 4 0,1 3 0,1 3 1,0 3-1,2 4 0,-140 61 0,171-63 44,0 2-1,2 1 1,1 2 0,1 2-1,2 2 1,0 1 0,-61 68-1,79-76 2,0 1 0,2 1-1,1 0 1,1 1 0,1 1 0,1 0-1,1 1 1,2 0 0,0 1 0,2 0-1,1 0 1,2 0 0,0 1-1,1 29 1,3-28 1,2-1 0,1 0 0,1 0 0,2-1 0,1 1 0,1-1 0,1 0 0,1-1 0,21 39 0,-11-33 0,0 0 0,3-1 0,0-1 0,2-1 0,2-1 0,45 39 0,-23-30 0,1-1 0,2-3 0,2-3 0,0-1 0,2-3 0,1-3 0,1-1 0,114 26 0,-108-36 0,1-3 0,0-2 0,1-4 0,-1-2 0,1-3 0,-1-3 0,0-3 0,0-3 0,99-27 0,-121 23 0,0-2 0,-2-1 0,0-3 0,-1-1 0,-1-1 0,45-36 0,-55 35 0,-2-2 0,0 0 0,-1-2 0,-2-1 0,-1-1 0,-1-1 0,-1-1 0,20-41 0,-21 30-2,-2 0 0,-2-1 0,-2 0 0,-2-1 0,-2-1 0,-1 0 0,-3 0 0,-2-1 0,-1 1 0,-3-1 0,-1 0 0,-9-50 0,4 63 9,0 1 0,-2-1 1,-2 2-1,0-1 1,-2 1-1,-2 1 0,-1 0 1,-1 1-1,-1 1 1,-2 1-1,0 0 0,-2 1 1,-1 1-1,-1 1 1,-1 1-1,-1 2 0,-39-27 1,36 31 108,-1 1 0,0 1 0,-1 1 0,-59-18 0,68 26-117,-1 1 0,0 1 0,0 1 1,0 1-1,-1 1 0,1 0 0,0 2 0,-24 4 0,43-5-90,0 1 0,0-1 0,0 1 0,1 0 0,-1 0 0,0 0 0,1 0 0,-1 1 0,1-1 0,-1 1 0,1-1 0,-1 1 0,1 0 0,-2 2 0,-6 10-6735</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11.758"/>
    </inkml:context>
    <inkml:brush xml:id="br0">
      <inkml:brushProperty name="width" value="0.05" units="cm"/>
      <inkml:brushProperty name="height" value="0.05" units="cm"/>
      <inkml:brushProperty name="color" value="#E71224"/>
    </inkml:brush>
  </inkml:definitions>
  <inkml:trace contextRef="#ctx0" brushRef="#br0">106 154 24575,'-11'-2'0,"1"0"0,0-1 0,0 0 0,0-1 0,0 0 0,-17-10 0,22 11 0,-7-7 0,19 4 0,28 3 0,-33 3 0,1140-28 0,-1080 28 0,149-3 0,-154 0 0,92-17 0,-146 20 9,0-1 1,0 0-1,-1 1 0,1-1 0,0 0 0,0 0 1,0 0-1,-1-1 0,1 1 0,-1-1 0,1 1 0,2-3 1,-5 4-17,0 0 1,0-1 0,0 1-1,0 0 1,0-1 0,1 1 0,-1 0-1,0-1 1,0 1 0,0 0-1,0-1 1,0 1 0,0 0 0,0-1-1,0 1 1,0 0 0,0-1-1,0 1 1,0 0 0,0-1-1,-1 1 1,1 0 0,0-1 0,0 1-1,0 0 1,0 0 0,-1-1-1,1 1 1,0 0 0,0 0-1,-1-1 1,-18-11-1277,-3 4-5543</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12.118"/>
    </inkml:context>
    <inkml:brush xml:id="br0">
      <inkml:brushProperty name="width" value="0.05" units="cm"/>
      <inkml:brushProperty name="height" value="0.05" units="cm"/>
      <inkml:brushProperty name="color" value="#E71224"/>
    </inkml:brush>
  </inkml:definitions>
  <inkml:trace contextRef="#ctx0" brushRef="#br0">33 31 24575,'-14'-9'0,"13"8"0,-1 0 0,1 0 0,-1 0 0,1 0 0,-1 0 0,1 0 0,0 0 0,0 0 0,-1-1 0,1 1 0,0 0 0,-1-3 0,2 3 0,1 1 0,-1-1 0,1 1 0,-1 0 0,0-1 0,1 1 0,-1 0 0,1 0 0,-1-1 0,1 1 0,-1 0 0,1 0 0,-1 0 0,1 0 0,-1-1 0,1 1 0,0 0 0,-1 0 0,1 0 0,-1 0 0,1 0 0,-1 0 0,1 0 0,-1 1 0,1-1 0,-1 0 0,1 0 0,-1 0 0,2 1 0,18 2 0,44 13 0,-2 2 0,0 2 0,68 34 0,-121-49 0,0 0 0,0 0 0,0 1 0,-1 0 0,14 14 0,-20-19 0,-1 0 0,1 1 0,-1-1 0,0 0 0,1 1 0,-1-1 0,0 1 0,0-1 0,0 1 0,0 0 0,-1-1 0,1 1 0,0 0 0,-1 0 0,1 0 0,-1-1 0,0 1 0,1 0 0,-1 0 0,0 0 0,0 0 0,0 0 0,0 0 0,-1-1 0,1 1 0,0 0 0,-1 0 0,0 0 0,1-1 0,-1 1 0,0 0 0,0 0 0,0-1 0,0 1 0,0-1 0,0 1 0,0-1 0,0 1 0,-3 1 0,-12 9 0,0 0 0,0-2 0,-35 17 0,7-4 0,-10 7-1365,1-1-5461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12.816"/>
    </inkml:context>
    <inkml:brush xml:id="br0">
      <inkml:brushProperty name="width" value="0.05" units="cm"/>
      <inkml:brushProperty name="height" value="0.05" units="cm"/>
      <inkml:brushProperty name="color" value="#E71224"/>
    </inkml:brush>
  </inkml:definitions>
  <inkml:trace contextRef="#ctx0" brushRef="#br0">1771 24 24575,'0'-1'0,"-1"0"0,1 0 0,-1 0 0,1 0 0,-1 0 0,1 0 0,-1 0 0,1 0 0,-1 0 0,0 0 0,1 0 0,-1 0 0,0 1 0,0-1 0,0 0 0,0 1 0,0-1 0,0 0 0,0 1 0,0-1 0,0 1 0,0 0 0,0-1 0,0 1 0,0 0 0,0 0 0,-2-1 0,-33-3 0,-98 13 0,37-1 0,-463 3 0,-14 2 0,279-2 0,291-10-85,-1-1-57,1 0-1,0 0 1,-1 1 0,1 0 0,-1 0 0,1 0-1,0 0 1,-7 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5.378"/>
    </inkml:context>
    <inkml:brush xml:id="br0">
      <inkml:brushProperty name="width" value="0.05" units="cm"/>
      <inkml:brushProperty name="height" value="0.05" units="cm"/>
    </inkml:brush>
  </inkml:definitions>
  <inkml:trace contextRef="#ctx0" brushRef="#br0">58 80 24575,'-9'0'0,"6"0"0,1 1 0,-1-1 0,1 0 0,-1 0 0,1 0 0,-1 0 0,1-1 0,-1 1 0,1 0 0,-1-1 0,1 0 0,0 0 0,-1 0 0,1 0 0,0 0 0,0 0 0,-1 0 0,-1-3 0,4 4 0,0 0 0,0-1 0,0 1 0,0-1 0,0 1 0,0 0 0,0-1 0,0 1 0,1-1 0,-1 1 0,0 0 0,0-1 0,0 1 0,1 0 0,-1-1 0,0 1 0,1 0 0,-1-1 0,0 1 0,0 0 0,1-1 0,-1 1 0,0 0 0,1 0 0,-1 0 0,1-1 0,-1 1 0,0 0 0,1 0 0,-1 0 0,1 0 0,-1 0 0,0 0 0,1 0 0,-1 0 0,1 0 0,-1 0 0,1 0 0,24-5 0,-22 4 0,113-14 0,149-1 0,4 1 0,-200 8 0,-60 9-41,-11 2 144,-14 2-1530,-3-1-5399</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13.178"/>
    </inkml:context>
    <inkml:brush xml:id="br0">
      <inkml:brushProperty name="width" value="0.05" units="cm"/>
      <inkml:brushProperty name="height" value="0.05" units="cm"/>
      <inkml:brushProperty name="color" value="#E71224"/>
    </inkml:brush>
  </inkml:definitions>
  <inkml:trace contextRef="#ctx0" brushRef="#br0">445 0 24575,'-8'20'0,"-1"-1"0,-1 0 0,-17 25 0,18-30 0,0 1 0,-1-2 0,0 1 0,-2-1 0,1-1 0,-1 0 0,-1 0 0,0-1 0,-1-1 0,0 0 0,-19 9 0,3-4 0,-1-2 0,0-1 0,0-1 0,-43 8 0,72-19 0,0 1 0,0-1 0,1 0 0,-1 1 0,0-1 0,0 1 0,1 0 0,-1 0 0,0-1 0,1 1 0,-1 0 0,1 0 0,0 1 0,-1-1 0,1 0 0,0 0 0,-1 1 0,1-1 0,-2 3 0,3-2 0,0 0 0,-1 0 0,1 0 0,0 0 0,0-1 0,0 1 0,0 0 0,1 0 0,-1 0 0,0 0 0,1 0 0,-1-1 0,1 1 0,0 0 0,0 0 0,-1-1 0,1 1 0,0 0 0,2 1 0,15 25-1365,2 0-5461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14.389"/>
    </inkml:context>
    <inkml:brush xml:id="br0">
      <inkml:brushProperty name="width" value="0.05" units="cm"/>
      <inkml:brushProperty name="height" value="0.05" units="cm"/>
      <inkml:brushProperty name="color" value="#E71224"/>
    </inkml:brush>
  </inkml:definitions>
  <inkml:trace contextRef="#ctx0" brushRef="#br0">6 1 24575,'-4'0'0,"2"0"0,7 0 0,7 0 0,11 0 0,6 0 0,7 0 0,7 0 0,1 0 0,2 0 0,-2 0 0,-4 0 0,-4 0 0,-3 0 0,-8 0-8191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15.216"/>
    </inkml:context>
    <inkml:brush xml:id="br0">
      <inkml:brushProperty name="width" value="0.05" units="cm"/>
      <inkml:brushProperty name="height" value="0.05" units="cm"/>
      <inkml:brushProperty name="color" value="#E71224"/>
    </inkml:brush>
  </inkml:definitions>
  <inkml:trace contextRef="#ctx0" brushRef="#br0">17 1 24575,'-15'1'0,"13"3"0,21 7 0,-8-5 0,56 26 0,3-2 0,0-4 0,83 19 0,-125-37 0,10 3-52,52 17-1261,-69-19-5513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16.087"/>
    </inkml:context>
    <inkml:brush xml:id="br0">
      <inkml:brushProperty name="width" value="0.05" units="cm"/>
      <inkml:brushProperty name="height" value="0.05" units="cm"/>
      <inkml:brushProperty name="color" value="#E71224"/>
    </inkml:brush>
  </inkml:definitions>
  <inkml:trace contextRef="#ctx0" brushRef="#br0">12 28 24575,'-1'0'0,"0"0"0,0-1 0,1 1 0,-1-1 0,0 1 0,1-1 0,-1 1 0,1-1 0,-1 0 0,1 1 0,-1-1 0,1 1 0,-1-1 0,1 0 0,0 0 0,-1 1 0,1-1 0,0 0 0,-1 0 0,1 1 0,0-1 0,0 0 0,0 0 0,0 0 0,0 1 0,0-1 0,0 0 0,0 0 0,0 0 0,0 1 0,0-1 0,1 0 0,-1 0 0,0 1 0,1-1 0,-1-1 0,1 2 0,1 0 0,-1-1 0,0 1 0,0 0 0,0 0 0,1 0 0,-1 0 0,0 0 0,0 0 0,0 0 0,1 0 0,-1 1 0,0-1 0,0 0 0,0 1 0,0-1 0,0 1 0,0-1 0,0 1 0,0 0 0,0-1 0,0 1 0,0 0 0,0 0 0,1 1 0,17 16 0,-2 0 0,0 2 0,-1 0 0,-1 1 0,13 24 0,-13-21 0,48 81 0,-4 4 0,-5 1 0,-5 3 0,38 131 0,-41-83 0,-7 2 0,27 252 0,-54-242 0,-7 0 0,-34 318 0,-21-32 0,48-433 0,-2 12 0,-11 55 0,13-85 0,-4 13 0,4-23 0,1-15 0,1-8-1365,0-3-5461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6:44:16.510"/>
    </inkml:context>
    <inkml:brush xml:id="br0">
      <inkml:brushProperty name="width" value="0.05" units="cm"/>
      <inkml:brushProperty name="height" value="0.05" units="cm"/>
      <inkml:brushProperty name="color" value="#E71224"/>
    </inkml:brush>
  </inkml:definitions>
  <inkml:trace contextRef="#ctx0" brushRef="#br0">12 1 24575,'0'0'0,"-1"0"0,1 0 0,-1 0 0,1 0 0,0 0 0,-1 0 0,1 0 0,-1 0 0,1 0 0,-1 0 0,1 0 0,0 0 0,-1 1 0,1-1 0,-1 0 0,1 0 0,0 0 0,-1 1 0,1-1 0,0 0 0,-1 0 0,1 1 0,0-1 0,-1 0 0,1 1 0,0-1 0,0 1 0,-1-1 0,1 0 0,0 1 0,0-1 0,0 0 0,0 1 0,3 17 0,16 14 0,-11-22 0,0-1 0,1 0 0,0 0 0,0-1 0,1 0 0,0-1 0,1 0 0,0-1 0,0 0 0,0-1 0,0 0 0,1 0 0,0-1 0,0-1 0,14 2 0,-6-1 0,1-2 0,0 0 0,0-2 0,-1 0 0,1-1 0,0-1 0,-1-1 0,30-8 0,-40 8 0,0-1 0,0-1 0,0 1 0,0-2 0,-1 1 0,0-1 0,0-1 0,0 0 0,-1 0 0,0 0 0,-1-1 0,1-1 0,7-11 0,-58 77-1365,24-38-5461</inkml:trace>
</inkml:ink>
</file>

<file path=ppt/ink/ink5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49:25.084"/>
    </inkml:context>
    <inkml:brush xml:id="br0">
      <inkml:brushProperty name="width" value="0.05" units="cm"/>
      <inkml:brushProperty name="height" value="0.05" units="cm"/>
      <inkml:brushProperty name="color" value="#ED1C24"/>
      <inkml:brushProperty name="fitToCurve" value="1"/>
    </inkml:brush>
  </inkml:definitions>
  <inkml:trace contextRef="#ctx0" brushRef="#br0">52 82 0,'0'-26'15,"-26"26"-15,26-27 32,-26 27-1,26-26-15,26 26 249</inkml:trace>
</inkml:ink>
</file>

<file path=ppt/ink/ink5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0:24.660"/>
    </inkml:context>
    <inkml:brush xml:id="br0">
      <inkml:brushProperty name="width" value="0.05" units="cm"/>
      <inkml:brushProperty name="height" value="0.05" units="cm"/>
      <inkml:brushProperty name="color" value="#ED1C24"/>
      <inkml:brushProperty name="fitToCurve" value="1"/>
    </inkml:brush>
  </inkml:definitions>
  <inkml:trace contextRef="#ctx0" brushRef="#br0">52 1343 0,'-26'0'0,"0"0"15,26-27 17,26 1-17,26 26-15,1-26 16,-1 0-16,53 0 0,-27-1 16,27 1-16,26 26 15,-26-26-15,26 0 0,-26 0 16,-27 0-16,1 26 0,-1-27 15,-52 27-15,27-26 16,-79 26 0,-1 0-16,1 0 0,0 26 15,0-26-15,0 0 16</inkml:trace>
  <inkml:trace contextRef="#ctx0" brushRef="#br0" timeOffset="521">1754 793 0,'27'0'15,"-27"26"16,0 0-15,0 0-16,-27 0 16,27 27-16,-26-27 15,26 0-15,-26 27 0,26-27 16,-26 0-16,26 0 16,-26 0-16,26 0 0,0-52 46,0 0-46,0 0 0,0 0 16,26 0-16,-26-27 16,0 1-16,26-1 0,-26 1 15,0 0-15,26-1 0,-26 1 16,0 26-16,26-27 16,1 27-16,-27 0 0,26 0 15,0 26-15,0 0 16,0 26-16,0 0 0,1 0 15,-1 1-15,0-1 0,0 26 16,-26 0-16,26 1 16,1-27-16,-1 26 0,0 1 15,-26-27-15,26 0 16,0 0-16,-26 1 0,0-1 16</inkml:trace>
  <inkml:trace contextRef="#ctx0" brushRef="#br0" timeOffset="708">1807 976 0,'-26'0'0,"-1"0"16,27-26-16,0 0 31,27 26-31,-1-27 0,0 27 16,0-26-16,26 26 0,-25-26 15,25 26-15,-26 0 16,27 0-16</inkml:trace>
  <inkml:trace contextRef="#ctx0" brushRef="#br0" timeOffset="966">2435 845 0,'26'26'15,"1"0"1,-27 1 0,26-27-1,-26 52-15,0-26 0,26 0 0,-26 1 16,0-1-16,0 0 15,0 0-15,26 0 16</inkml:trace>
  <inkml:trace contextRef="#ctx0" brushRef="#br0" timeOffset="1650">2723 662 0,'-26'0'0,"26"-26"15,26 52 17,-26 0-32,26 0 15,-26 0-15,27 0 16,-27 1-16,26-1 0,-26 26 15,26-26-15,0 1 16,-26-1-16,0-52 31,-26 26-15,26-27-16,-26 1 0,26-26 16,-26 26-16,26-27 0,-27 27 15,27-26-15,0-1 16,0 1-16,0 0 0,0 25 15,27-25-15,-1 26 16,0 0-16,0 0 0,26 26 16,-25 0-16,25 0 0,-26 0 15,0 0-15,1 26 16,-1-26-16,-26 26 0,0 0 16,0 0-16,0 0 15,0 1-15,-26-1 0,-1 0 16,1 0-16,0 0 0,0 1 15,0-1-15,-1-26 16,1 26-16,0 0 16,52-26-1,0 0 1,1 0-16,-1 0 0,26 0 16,-26 0-16,27 0 15,-1 0-15,-26 26 0,27-26 16,-27 26-16,0-26 15,-26 27-15,0-1 0,0 0 16,-26 0-16,0 0 16,-27 1-16,27-1 15,-26-26-15,26 26 0,-27-26 16,1 0 0,26 0-16,-1 0 0</inkml:trace>
  <inkml:trace contextRef="#ctx0" brushRef="#br0" timeOffset="1902">3640 714 0,'0'26'0,"26"-26"0,-26 26 31,26 1 1,-26-1-32,0 0 15,0 0 1,0 0-16,0 1 16</inkml:trace>
  <inkml:trace contextRef="#ctx0" brushRef="#br0" timeOffset="2346">4294 348 0,'0'-27'0,"27"27"16,-27-26-16,0 0 15,-27 26 1,27-26-16,-26 26 0,0 0 16,0 0-16,-27 0 15,27 26-15,0-26 0,-26 26 16,25 0-16,1 1 0,-26-1 15,26 0-15,26 0 16,-26 0-16,26 0 0,0 27 16,0-27-16,0 0 0,26 0 15,0 1-15,0-1 16,0 0-16,27-26 0,-27 26 16,26-26-16,1 0 15,-27 0-15,26 0 0,-26 0 16,1 0-16,-1 0 0,0 0 15,0 0 1,-26-26 0</inkml:trace>
  <inkml:trace contextRef="#ctx0" brushRef="#br0" timeOffset="2754">5028 609 0,'-27'0'0,"1"0"15,26 27 32,0-1-31,0 0-16,0 0 15,26 0-15,-26 0 0,0 1 16,0-1-16,27 0 16,-27 0-16,0 0 15</inkml:trace>
  <inkml:trace contextRef="#ctx0" brushRef="#br0" timeOffset="3852">5735 86 0,'26'0'15,"-26"-27"16,0 1-15,-26 26 0,26-26-16,-27 26 15,1 0-15,0 0 16,0 0-16,0 26 0,-1-26 16,-25 26-16,26-26 15,-27 27-15,27-1 0,0-26 16,26 26-16,-26 0 0,26 0 15,26 1 1,-26-1-16,52-26 0,-25 26 16,25 0-16,0-26 0,27 26 15,-27-26-15,1 27 16,25-27-16,-25 26 0,-1-26 16,0 26-1,-25 0-15,-1-26 0,-26 26 16,0 0-16,-26-26 15,-1 27-15,1-27 16,-26 26-16,-1-26 0,27 26 16,-26-26-16,0 0 0,25 0 15,1 0-15,0 0 16,0 0-16,0 0 16,26-26-1,-27 52 48</inkml:trace>
</inkml:ink>
</file>

<file path=ppt/ink/ink5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49:31.027"/>
    </inkml:context>
    <inkml:brush xml:id="br0">
      <inkml:brushProperty name="width" value="0.05" units="cm"/>
      <inkml:brushProperty name="height" value="0.05" units="cm"/>
      <inkml:brushProperty name="color" value="#ED1C24"/>
      <inkml:brushProperty name="fitToCurve" value="1"/>
    </inkml:brush>
  </inkml:definitions>
  <inkml:trace contextRef="#ctx0" brushRef="#br0">1367 2340 0,'0'-26'0,"0"-1"32,0 54 14,0-1-30,0 26 0,0-26-16,0 27 0,-26 25 15,26-25-15,-26 25 16,26 1-16,-26-27 0,26 27 16,-26-1-16,26-25 0,-27-1 15,27 26-15,-26-25 16,26-1-16,-26 1 0,26-1 15,-26 0-15,26-26 0,-26 27 16,26-27-16,0 26 16,-26-25-16,26-1 0,0 0 15,0 0 1,-27-26-16,27 26 109,27-26-109,-1 0 32,0 0-17,0 0-15,0 0 0,0 0 16,1-26-16,25 26 0,0 0 15,1-26-15,-1 26 16,0-26-16,27 26 0,0-26 16,-1 26-16,1-27 15,-1 1-15,27 26 0,0-26 16,-27 26-16,27 0 16,-26 0-16,-1 0 0,1 0 15,-27 0-15,27 0 0,-53 0 16,26 0-16,1 26 15,-27-26-15,26 0 0,-26 0 16,1 0-16,25 0 0,0 0 16,1 0-16,-1 0 15,0 0-15,1-26 0,-1 26 16,0 0-16,1 0 16,-1 0-16,-26 0 0,27 0 15,-27 0-15,0 0 16,0 0-16,1 0 15,-1 0 17,0 0-17,0 0 1,-26 26 0,0-52 140,26 0-78,-26 0-47,26 26-15,-26-27-1,27 27 1,-27-26 0,0 0 15,26 0-15,-26 0-1,0 0 1,26 26-16,-26-27 0,0 1 15,26 0 1,-26 0-16,26 0 16,-26-1-16,27 1 15,-27 0-15,26 26 0,0-26 16,0 0-16,0 0 0,0 26 16,1-27-16,25 1 15,-26 26-15,0-26 0,27 26 16,-27-26-16,26 26 15,1-26-15,-1 26 0,0 0 16,1-27-16,-1 27 0,-26 0 16,27 0-16,-1 0 15,0 27-15,-25-27 0,25 26 16,-26-26-16,0 26 16,1 0-16,-1 0 0,0 1 15,0-1-15,-26 0 16,26 0-16,-26 0 15,0 0-15,27 1 0,-27-1 16,26-26-16,-26 26 16,26 0-16,-26 0 0,26 1 15,0-1 1,-26 0-16,0 0 16,26 0-16,-26 0 15,27-26 48,-1-26-63,0 26 15,0 0-15,27 0 16,-27 0-16,26-26 0,1 26 16,25 0-16,-26 0 0,1 0 15,25 0-15,-25-26 16,25 26-16,1 0 0,-27 0 15,27 0-15,-1 0 0,1 0 16,-1-26-16,1 26 16,0 0-16,25 0 0,-25 0 15,-1 0-15,1 0 16,0-26-16,-27 26 0,26 0 16,1 0-16,-27 0 0,27 0 15,-27 0-15,27 0 16,-27 0-16,27-27 0,-1 27 15,-25 0-15,-1 0 16,0 0-16,1 0 0,-27 0 16,0 0-16,0 0 0,1 0 15,-27-26 48,0 0-48,0 0 1,0 0-16,0-1 0,0 1 16,0 0-16,26 0 15,-26-26-15,26 25 0,-26 1 16,26-26-16,0 26 0,1-1 16,-27 1-16,52 0 15,-26 0-15,0 0 0,27-1 16,-1 27-16,0-26 15,-25 26-15,51-26 0,-26 26 16,1-26-16,25 26 0,-25 0 16,-1 0-16,27 0 15,-27 0-15,0 0 0,1 0 16,-1 0-16,-26 0 16,27 26-16,-27-26 0,0 26 15,0 0-15,-26 1 16,26-1-16,-26 0 15,0 0-15,0 0 0,0 1 16,27-1-16,-27 0 16,0 0-16,26 0 0,-26 1 15,26-1-15,-26 0 0,26 0 16,-26 0-16,0 0 16,0 1-16,26-1 15,-26 0 1,0 0-16,27-26 47,-27-26-32,26 26-15,0 0 16,0-26-16,0 26 0,27 0 16,-27 0-16,0 0 0,26-26 15,-25 26-15,25 0 16,0 0-16,1 0 0,-1 0 15,0 0-15,1 0 0,-1 0 16,27 0-16,-27 0 16,27 0-16,-1 0 0,1 0 15,26 0-15,-27 0 16,1 0-16,25 0 0,-25 0 16,26 0-16,-1 0 0,-25-27 15,26 27-15,-27 0 16,1 0-16,26 0 0,-27 0 15,1 0-15,-1-26 16,1 26-16,-1 0 0,-25 0 16,25 0-16,-25 0 15,-1-26-15,-26 26 0,27 0 16,-1 0-16,-26 0 0,0 0 16,1 0-16,-1 0 15,0 0-15,0 0 16,0 0 15,-26-26-31,0 0 31,26 0-31,-26-1 16,0 1-16,0 0 16,0 0-16,0 0 15,0-27-15,27 27 16,-27-26-16,0-1 0,0 1 15,0 0-15,0 25 0,0-25 16,-27 0-16,27-1 0,0 27 16,0-26-16,-26 26 15,26-27-15,-26 27 0,0-26 16,26 25-16,-26 1 16,0-26-16,-1 26 0,1-1 15,0 1-15,0 0 0,0 26 16,-1-26-16,1 0 15,0 0-15,0 26 0,0-27 16,0 1-16,-1 26 16,-25-26-16,26 0 0,-27 26 15,27-26-15,-26 26 0,-1 0 16,1-27-16,0 27 16,-1 0-16,1-26 0,0 26 15,-27 0-15,27 0 16,-27 0-16,1 0 0,-1 0 15,27 0-15,-27-26 0,1 26 16,-1 0-16,27 0 16,-1 0-16,1 0 0,0-26 15,-1 26-15,1 0 16,-1 0-16,27 0 0,-26 0 16,-1 0-16,27 0 0,-26 0 15,0 0-15,-1 0 16,1 0-16,26 0 0,-27 0 15,27 0-15,-26 0 0,25 0 16,1 0-16,0 0 16,0 0-16,0 0 15,0 0 1,26-26 0,-27 26-1,1 0-15,0 0 16,26-26-1,-26 26-15,26-27 32,0 1-17,26 0-15,-26 0 16,0 0-16,0-1 0,26 1 16,-26 0-16,0 0 15,0 0-15,0-1 0,0-25 16,0 26-16,0 0 0,0-27 15,0 27-15,0 0 16,0 0-16,0 0 0,-26-27 16,26 27-16,0 0 15,-26 0-15,26-1 0,0 1 16,-26 0-16,26 0 16,-27-26-16,1 25 15,0 1-15,0 0 0,26 0 16,-26 26-16,0-26 15,-1-1-15,1 27 0,0-26 16,0 0-16,0 26 0,-27-26 16,27 0-16,0 26 15,-27-26-15,27-1 0,-26 1 16,26 0-16,-27 0 16,1 26-16,26-26 0,-27-1 15,27 1-15,-26 26 0,26-26 16,-27 0-16,1 0 15,26 26-15,-27-27 0,1 1 16,0 26-16,-1-26 16,-25 0-16,25 26 0,-25-26 15,-1 26-15,1-26 0,-1 26 16,-26 0-16,27-27 16,-1 27-16,-25 0 0,-1-26 15,26 26-15,-26 0 16,1 0-16,-1 0 0,0 0 15,1 0-15,-1 0 0,0 0 16,0 0-16,27 0 16,-27 0-16,0 0 0,27 0 15,-27 0-15,26 0 16,-25 26-16,25-26 0,-26 0 16,27 27-16,-27-27 0,0 0 15,1 26-15,-1-26 16,0 26-16,27-26 0,-27 26 15,0-26-15,26 26 16,-25-26-16,25 26 0,-26-26 16,27 0-16,-1 27 15,1-27-15,-1 0 0,1 26 16,-1-26-16,1 26 0,-1-26 16,0 26-16,1-26 15,-1 26-15,1-26 0,-1 27 16,1-27-16,-1 26 0,1 0 15,-1 0-15,27-26 16,-27 26-16,1 1 0,-1-27 16,27 26-16,-27 0 15,27 0-15,-27-26 0,1 26 16,25 0-16,-25 1 0,25-1 16,-25 0-16,25 0 15,1 0-15,0 1 0,-1-1 16,1 26-16,-1-26 0,1 0 15,26 27-15,-26-27 16,-1 0-16,1 27 0,26-27 16,-27 26-16,27-26 15,-26 27-15,25-1 0,-25-26 16,26 27-16,0-27 16,0 26-16,-1 1 0,1-27 15,0 26-15,0 1 0,26-1 16,-26-26-16,-1 26 15,27-25-15,-26 25 0,26-26 16,-26 0-16,0 1 16,26-1-16,-26 0 0,26 0 15,0 0-15,-26 0 0,26 1 16,0-1 0,0 0-16,0 0 15,26-26-15,-26 26 0,0 1 16,26-27-1,-26 26 1,26-26 15</inkml:trace>
  <inkml:trace contextRef="#ctx0" brushRef="#br0" timeOffset="888">4379 3256 0,'26'-26'0,"-26"0"15,-26 0 17,0 26-32,-1 0 15,1 0-15,0 26 16,0-26-16,-27 26 0,27 0 15,0 0-15,-26 27 0,25-27 16,1 26-16,0-26 16,0 27-16,26-1 0,0 1 15,26-1-15,0 0 16,0 1-16,1-1 0,25-26 16,0 27-16,1-27 0,-1 0 15,27 0-15,-27 0 16,27-26-16,-1 0 0,-25 0 15,25-26-15,-26 0 16,1 0-16,-1 0 0,1-27 16,-27 1-16,0 26 15,0-27-15,-26-25 0,0 25 16,0 1-16,-26-27 0,0 27 16,0 0-16,-1-1 15,-25 27-15,26-26 0,-27 26 16,1 26-16,26-27 15,-26 27-15,-1-26 0,1 26 16,26 0-16,-1 0 0,1 26 16,0 1-16,26-1 15,0 0 1,26-26-16</inkml:trace>
  <inkml:trace contextRef="#ctx0" brushRef="#br0" timeOffset="1979">8228 2916 0,'26'0'15,"0"0"1,1 0-1,-54 0 17,1 26-17,0-26-15,0 26 16,0 0-16,-1 1 0,-25-1 16,26 26-16,-26-26 0,25 27 15,1-1-15,26 0 16,-26 1-16,26-1 0,0 0 15,26 1-15,-26-1 16,26 1-16,1-1 0,25-26 16,-26 27-16,26-27 0,1 26 15,-1-26-15,1 0 16,25-26-16,-26 27 0,27-27 16,0 0-16,-27 0 15,27 0-15,-1 0 0,-26-27 16,27 1-16,0-26 0,-27 26 15,0-27-15,27 1 16,-27 0-16,-26-1 0,27 1 16,-27-1-16,0 1 15,0 0-15,-26-1 0,0 1 16,0 0-16,-26-1 0,26 27 16,-26-26-16,0-1 15,0 27-15,-1 0 0,-25-26 16,26 25-16,-27 1 15,1 0-15,0 0 0,-1 26 16,1-26-16,-27 26 0,27 0 16,0 0-16,-1 0 15,27 26-15,-26-26 0,26 0 16,-27 26-16,27-26 16,0 26-16,0-26 0,-1 26 15,1-26-15,26 27 16,-26-27-1,26 26 1</inkml:trace>
  <inkml:trace contextRef="#ctx0" brushRef="#br0" timeOffset="7494">10061 2025 0,'0'-26'47,"-26"52"31,0 1-78,-1-27 16,27 26-16,-26 0 16,0 0-16,0 0 0,26 1 15,-26 25-15,26-26 0,-27 0 16,27 1-16,0-1 15,0 26-15,0-26 0,0 0 16,0 27-16,0-27 16,0 26-16,0-25 0,0 25 15,0-26-15,27 0 0,-1 0 16,0-26-16,0 27 16,0-27-16,27 0 0,-1-27 15,1 27-15,-1-26 16,0 26-16,1-26 0,-1 0 15,0 0-15,-25 26 0,-27-26 16,26 26-16,-52 0 16,-1 0-1,1 0-15,0 0 16,0 26-16,0-26 0,-1 26 16,1-26-16,0 0 0,26 26 78</inkml:trace>
  <inkml:trace contextRef="#ctx0" brushRef="#br0" timeOffset="7766">10009 2471 0,'-27'-27'15,"1"27"1,26-26-16,26 26 15,1-26 1,25 26-16,-26 0 16,0-26-16,27 26 15,-1 0-15,-26-26 0,27 26 16,-27 0-16</inkml:trace>
  <inkml:trace contextRef="#ctx0" brushRef="#br0" timeOffset="8503">10375 2366 0,'26'0'0,"1"0"47,-27 26-47,26-26 16,-26 26-16,0 0 15,26 1-15,-26-1 0,0 0 16,26 0-16,-26 0 0,0 1 16,26-27 15,-26-27-15,27 1-16,-1 0 15,0 0-15,-26 0 16,26-1-16,-26 1 0,0 0 15,0 52 17,26 0-17,0-26 1,-26 27-16,27-27 16,-1 0-16,0 0 0,0-27 15,0 27-15,1-26 16,-1 26-16,0-26 0,0 0 15,-26 0 1,0 0-16,0-1 16,-26 27-16,0-26 0,0 26 15,-1 0 1,1 0-16,0 0 0,26 26 16,-26 1-16,26-1 15,0 0-15,0 0 16,26 0-16,0-26 15,0 26-15,1-26 16,-1 0-16,0-26 16,0 26-16,0-26 15,0 26-15,1 0 0,-1-26 16,0 26-16,-26 26 16,0 0-1,26 0-15,-26 1 16,0 25-16,0-26 15,0 27-15,0-27 16,0 0-16,26-26 16,-52 0-1</inkml:trace>
  <inkml:trace contextRef="#ctx0" brushRef="#br0" timeOffset="8713">11239 2261 0,'0'-26'0,"0"0"15,0 52 1,0 0 0,0 0-1,27 1-15,-27-1 16,26 0-16,-26 0 0,26-26 15,-26 26-15,26-26 0</inkml:trace>
  <inkml:trace contextRef="#ctx0" brushRef="#br0" timeOffset="8838">11266 2078 0,'0'-26'0,"0"52"15</inkml:trace>
  <inkml:trace contextRef="#ctx0" brushRef="#br0" timeOffset="9360">11396 2235 0,'0'26'16,"27"-26"15,-27 26-31,26-26 16,-26 27-16,26-27 0,-26 26 15,26 0-15,-26 0 16,26-26-16,-26 26 16,0-52 30,0 0-46,0 0 16,0 0-16,27 26 16,-27-27-16,26 27 15,0 0 1,-26 27 0,26-1-1,0-26-15,-26 26 16,26-26-16,1 0 0,-1 0 15,0 0-15,0 0 16,0-26-16,1 26 0,-1-26 16,-26-1-16,26 27 15,-26-26-15,0 0 0,-26 0 16,0 0-16,-1 26 0,1-27 16,-26 27-16,26 0 15,-27 0-15,27 27 0,0-27 16,26 26-16,-26 26 15,26-26-15,0 1 0,26-1 16,0 26-16,0-26 16,0 0-16,27-26 0</inkml:trace>
  <inkml:trace contextRef="#ctx0" brushRef="#br0" timeOffset="10419">9930 2025 0,'0'-26'16,"-26"26"-16,0 0 16,26-26-16,-27 26 0,-25 0 15,26 26-15,0 0 16,-27 1-16,1-1 0,26 0 15,-27 0-15,27 27 16,0-1-16,0-26 0,0 27 16,0-1-16,26 0 0,0 1 15,0 25-15,26-25 16,0-1-16,26 0 0,-26 1 16,27-27-16,25 26 15,-25-26-15,-1-26 0,27 27 16,-27-27-16,27 0 0,-27 0 15,27 0-15,-27 0 16,0-27-16,1 27 0,-1-26 16,0 0-16,-25 26 15,25-26-15,-26 26 0,0-26 16,1 26-16,-1-27 0,26 27 16,-26 0-1,0-26-15,1 26 0,25 0 16,-26 0-16,0-26 15,27 26-15,-27 0 0,26 0 16,-26 0-16,27-26 16,-27 26-16,26 0 0,-25 0 15,25-26-15,0 26 0,1-26 16,-27 26-16,26-27 0,1 1 16,-1 0-16,0 26 15,1-26-15,-1 0 0,-26-1 16,27 1-16,-27 26 15,0-26-15,0 26 0,-26-26 16,26 0-16,-26 0 0,27 26 16,-27-27-16,0 1 15,26 0-15,-26 0 16,0 0-16,0-1 16,-26 27-16,-1-26 15,1 0-15,0 26 0,0-26 16,0 0-16,-27 26 15,1-27-15,0 27 0,-27-26 16,27 26-16,-27-26 16,1 26-16,-1-26 0,-26 26 15,27 0-15,-1 0 0,-26-26 16,27 26-16,-1 0 16,27 0-16,-27 26 0,27-26 15,-27 0-15,27 26 16,0-26-16,-1 26 0,1-26 15,0 0-15,25 26 0,-25-26 16,26 0-16,-27 27 16,27-27-16,0 0 15,0 0-15,0 26 16,-1-26-16,1 0 16,26 26-1</inkml:trace>
  <inkml:trace contextRef="#ctx0" brushRef="#br0" timeOffset="11940">11501 2890 0,'-26'-27'32,"26"1"-17,0 0 1,0 0-1,26 26-15,-26-26 0,26 26 16,1-27-16,25 27 16,-26-26-16,0 26 0,27 0 15,-27 0-15,0 26 0,0 1 16,-26-1-16,0 0 16,0 0-16,-26 0 0,0 27 15,0-27-15,-1 0 16,-25 0-16,26 1 0,-26-1 15,25-26-15,1 26 0,0-26 16,52 0 0,0 0-16,1-26 15,25 26-15,-26-26 16,26 26-16,1-27 0,-1 1 16,1 26-16,-1-26 0,-26 26 15,0 0-15,1-26 16</inkml:trace>
  <inkml:trace contextRef="#ctx0" brushRef="#br0" timeOffset="12385">12130 2759 0,'0'26'16,"0"0"-1,26 0 1,-26 0-16,0 1 16,0-1-1,0 0-15,0 0 16</inkml:trace>
  <inkml:trace contextRef="#ctx0" brushRef="#br0" timeOffset="12822">12182 2471 0,'0'-27'16,"0"1"-1,0 0 1,-26 26-16,26 26 16,26 0-1,-26 1 1,26-27-16,-26 26 0,26 0 16,-26 0-16,27-26 0,-1 26 15,0-26-15,0 0 16,0 0-16,0 0 15,-26-26-15,27 0 16,-27 0-16,26 0 0,-26-1 16,0 1-16,26 26 0,-26-26 15,0 0-15,0 0 16,0 52 0,0 0-1,0 26-15,26 1 0,-26-1 16,0 27-16,26-1 0,-26 1 15</inkml:trace>
  <inkml:trace contextRef="#ctx0" brushRef="#br0" timeOffset="18801">9616 2366 0,'-26'0'47,"-1"0"0,27 26-47,-26-26 15,0 0 1,0 0 0,0 0-1,0 0-15,-1 0 0,1 0 16,0 26-16,0-26 0,-27 0 15,1 0-15,0 0 16,-1 26-16,-25-26 0,25 0 16,1 0-16,0 27 0,-1-27 15,1 0-15,0 0 16,25 0-16,-25 26 0,26-26 16,-27 0-16,27 0 15,-26 26-15,26-26 0,-1 26 16,-25 0-16,26 1 0,0-27 15,0 26-15,-1 0 16,1 0-16,0 0 0,26 0 16,-26-26-16,26 27 15,26-27 1,0 0 0,-26-27-1,26 27-15</inkml:trace>
  <inkml:trace contextRef="#ctx0" brushRef="#br0" timeOffset="19797">5295 2916 0,'-26'0'16,"0"0"-16,0 0 15,-1 0-15,1 0 16,0 0-1,26 26 1,26-26 15,0 0-15,1 0-16,-1 0 0,26 0 16,1 0-16,25-26 15,1 26-15,-1 0 0,1 0 16,-1-26-16,27 26 15,-26 0-15,25 0 0,1-27 16,0 27-16,0 0 0,-1 0 16,1-26-16,0 26 15,0 0-15,26-26 0,-27 26 16,1 0-16,-26-26 16,-1 26-16,1 0 0,-1-26 15,-25 26-15,-1 0 16,-26 0-16,0 0 0,1 0 15,-54 0 17,1 0-32,0 0 15,0 0 1,0 0 15</inkml:trace>
  <inkml:trace contextRef="#ctx0" brushRef="#br0" timeOffset="20505">5871 2759 0,'26'0'16,"-52"0"15,26 26-31,-26-26 0,0 26 16,0 0-16,0 0 15,-1-26-15,1 27 0,0-1 16,26 0-16,0 0 0,0 0 16,0 1-16,26-1 15,0 0-15,1-26 16,-1 0-16,0 0 16,0 0-16,26 0 0,-25 0 15,-1 0-15,-26-26 0,26 26 16,0-26-16,-26-1 15,0 1 1,-26 26 0,0 0-16,0 0 15</inkml:trace>
  <inkml:trace contextRef="#ctx0" brushRef="#br0" timeOffset="20985">6526 2602 0,'-26'0'0,"0"0"31,26 26-31,-27 0 0,1 0 16,0 0-16,26 0 15,-26 1-15,26-1 16,0 0-16,0 0 0,0 0 16,0 1-16,0-1 15,0 0-15,26-26 0,-26 26 16,26-26-16,0 26 15,1-26-15,25 0 0,-26 0 16,0-26-16,0 26 0,1-26 16,-1 26-16</inkml:trace>
  <inkml:trace contextRef="#ctx0" brushRef="#br0" timeOffset="21429">7181 2602 0,'-27'0'0,"1"0"15,26 26 1,-26-26-16,26 26 0,-26-26 15,26 26-15,-26 0 16,26 0-16,-27 1 16,27-1-16,0 0 0,0 0 15,27 0-15,-27 1 16,26-1-16,0-26 0,0 26 16,0-26-16,27 0 15,-27 0-15,0 0 0,0 0 16</inkml:trace>
  <inkml:trace contextRef="#ctx0" brushRef="#br0" timeOffset="22749">2965 2994 0,'-26'0'93,"26"27"-77,-27-27-16,1 0 16,0 0-1,26-27 1,0 1-16,0 0 15,26 0 1,0 0-16,-26-1 0,53 1 16,-27 26-16,0-26 15,26 26-15,-25 0 0,25 0 16,-26 0-16,0 26 0,1-26 16,-1 26-16,0 1 15,0 25-15,-26-26 0,0 0 16,0 1-16,0-1 0,0 0 15,0 0-15,-26 0 16,0-26-16,0 26 0,-1-26 16,1 27-1,0-27-15</inkml:trace>
  <inkml:trace contextRef="#ctx0" brushRef="#br0" timeOffset="24435">1629 3047 0,'0'-26'16,"0"-1"-1,0 1 1,26 0 0,-26 52 15,0 0-31,-26 1 16,26-1-16,0 0 0,0 0 15,-26 26-15,26-25 16,0-1-16,0 0 0,0 0 15,0 0-15,0 1 16,26-27 31,0 0-31,1 0-16,-1 0 15,0 0-15,0 0 16,27 0-16,-1 0 0,0 0 15,1 0-15,-1 0 0,0 0 16,1 0-16,-1 0 16,0 0-16,1 0 0,-27 0 15,26 0-15,-25 26 16,-1-26-16,0 0 16,0 0 15,-26-26-31,26 26 15,1-27-15,-1 1 16,0 26-16,-26-26 16,0 0-1,0 0-15,0-1 16,-26 1-16,0 0 16,-1 0-16,27 0 15,-26 0-15,26-1 0,-26 1 16,26 0-16,0 0 0,0 0 15,0-1 1,26 27-16,0 0 16,-26-26-1,27 26-15,-1-26 16,-52 26 15,-1 0-31,1 0 0,0 0 16,0 0-16,-27 0 15,1 26-15,0-26 0,-1 26 16,-25 1-16,25-27 0,-25 26 16,25 0-16,1-26 15,0 26-15,-1-26 0,27 0 16,26 26-16,26-26 31,1 0-31,-1 0 0,0 0 16</inkml:trace>
  <inkml:trace contextRef="#ctx0" brushRef="#br0" timeOffset="25778">1315 3256 0,'26'-26'15,"0"0"1,1 26 15,-27-26-31,0-1 16,-27 27 15,27 27-31,-26-1 0,0-26 16,0 26-16,0 0 0,-1 0 15,1 1 1,26-1-16,0 0 0,0 0 16,26-26-1,1 0-15,-1 0 0,26 0 16,1 0-16,-1-26 0,-26 26 16</inkml:trace>
  <inkml:trace contextRef="#ctx0" brushRef="#br0" timeOffset="26191">1027 3230 0,'-26'0'16,"0"0"-16,26-26 0,-27 26 15,1 0-15,0 0 16,0 0-16,0 26 0,-1-26 16,27 26-16,-26-26 0,26 26 15,-26 1-15,26-1 16,0 0-16,0 0 0,26 0 16,0 0-16,1-26 15,-1 27-15,0-27 16,0 0-16,0 0 0</inkml:trace>
  <inkml:trace contextRef="#ctx0" brushRef="#br0" timeOffset="26455">399 3413 0,'-53'0'0,"27"26"15,0-26-15,0 27 0,-1-1 16,27 0-16,27-26 16,-27 26-16,26-26 15,0 26-15,0-26 0,27 0 16,-27 0-16,26 0 0,-26 0 15,27 0-15</inkml:trace>
  <inkml:trace contextRef="#ctx0" brushRef="#br0" timeOffset="26664">399 3335 0,'-53'0'16,"1"0"-16,-27 0 15,53 26-15,-26-26 0,-1 26 16,27 0-16,0 27 0,0-27 16,26 26-16,0-26 15,0 1-15,26 25 0,0-26 16,0 0-16,27 1 16,25-1-16,1 0 0,-1-26 15</inkml:trace>
  <inkml:trace contextRef="#ctx0" brushRef="#br0" timeOffset="30212">9694 1895 0,'0'-27'16,"0"1"-1,-26 26 1,0 0-1,26-26-15,-26 26 16,26 26 0,-26-26-1,26 26-15,-27-26 0,27 27 16,0-1-16,0 0 16,0 0-16,0 0 15,27-26-15,-27 26 0,26-26 16,26 0-16,-26 0 15,27 0-15,-1 0 0,0 0 16</inkml:trace>
  <inkml:trace contextRef="#ctx0" brushRef="#br0" timeOffset="32246">8621 3361 0,'-26'0'16,"26"-26"-16,0 0 31,26 26 16,0 0-31,0 0-1,0 0-15,1 26 16,-27 0 15,-27-26-31,1 0 16,0 0-16,26 26 0,-26-26 15,0 0-15,-1 0 16,1-26-16,26 0 31,26 0-31,1 26 0,-1-27 16,-26 1-16,26 26 0,0-26 15,0 26-15,1 0 16,-1 0-16,-26 26 16,0 0-1</inkml:trace>
  <inkml:trace contextRef="#ctx0" brushRef="#br0" timeOffset="32666">8699 3309 0,'27'0'47,"-27"-27"-47,26 27 0,0-26 15,26 26-15,1-26 0,-1 0 16,0 26-16,27-26 16,-27-1-16,27 27 0,-27-26 15,1 26-15,25-26 16,-25 26-16,-27 0 0,26-26 15,-26 26-15,0 0 16,-52 0 31,0 0-31</inkml:trace>
  <inkml:trace contextRef="#ctx0" brushRef="#br0" timeOffset="33596">4405 3623 0,'26'-26'15,"0"26"1,-26-27-16,26 27 15,1 0-15,-1 0 16,-26 27 0,0-1-1,0 0 1,-26-26-16,26 26 0,-27-26 16,1 0-1,0 0 1,26-26-16,26 26 15,-26-26 1,26 26-16,1-26 0</inkml:trace>
  <inkml:trace contextRef="#ctx0" brushRef="#br0" timeOffset="33836">4510 3623 0,'26'0'31,"0"0"-31,0-26 0,0 26 16,27-27-16,-1 27 16,27-26-16,-27 0 0,27 26 15,25-26-15,-51 0 0,25-1 16,-25 27-16,-1 0 15,-26 0-15</inkml:trace>
  <inkml:trace contextRef="#ctx0" brushRef="#br0" timeOffset="39069">6159 5613 0,'0'-26'15,"0"0"-15,0-1 16,0 1-1,0 52 17,0 1-17,0-1-15,27 0 0,-27 26 16,0-26-16,26 27 16,-26-1-16,26-26 0,-26 27 15,26-27-15,-26 26 0,26-26 16,-26 1-1</inkml:trace>
  <inkml:trace contextRef="#ctx0" brushRef="#br0" timeOffset="39398">6055 5561 0,'-27'-53'0,"1"1"0,0-1 15,0 1-15,26 0 0,-26-1 16,26 1-16,0 26 16,26-27-16,0 27 0,0 0 15,0 0-15,27 0 0,-1-1 16,1 27-16,25 0 16,1 0-16,-27 27 0,27-27 15,-27 52-15,0-26 16,1 0-16,-27 27 0,0-1 15,-26 0-15,-52-25 0,25 25 16,-51 0-16,26-25 16,-1-1-16,-25 0 0,25 0 15,1 0-15,0-26 0,25 0 16,1 0-16</inkml:trace>
  <inkml:trace contextRef="#ctx0" brushRef="#br0" timeOffset="39873">6893 5744 0,'0'26'47,"0"0"-32,-27-52 48,27 0-47,0 0-16,27-1 15,-27 1-15,26 26 16,0 0-16,-26-26 15,26 26-15,0 0 16,-26 26-16,26-26 0,-26 26 16</inkml:trace>
  <inkml:trace contextRef="#ctx0" brushRef="#br0" timeOffset="40418">7233 5011 0,'0'26'31,"0"0"-15,26-26-16,-26 26 15,26 0-15,-26 1 16,26 25-16,-26-26 0,27 26 16,-27-25-16,26 25 0,-26-26 15,0 0-15,26 27 16,-26-27-16,0 0 0,0 0 15,0 1 1,0-54 15,0 1-15,0 0-16,0 0 0,0 0 16,26-1-16,0 1 15,-26 0-15,27 0 0,-1 0 16,0-1-16,0 27 0,0-26 15,1 26-15,-1 0 16,0 0-16,0 26 0,0-26 16,0 27-16,1-1 0,-27 0 15,26 0-15,-26 0 16,0 27-16,0-27 0,0 0 16,0 0-16,0 1 15,-26-27-15</inkml:trace>
  <inkml:trace contextRef="#ctx0" brushRef="#br0" timeOffset="41392">8411 5220 0,'26'-26'0,"1"0"32,-27 0-17,0-1 1,-27 1 0,1 26-16,0 0 15,0 0-15,0 0 0,-27 0 16,27 26-16,0-26 0,0 27 15,0-1-15,-1 0 16,1-26-16,26 52 0,0-26 16,26-26-16,-26 27 0,27-1 15,-1 0-15,26-26 16,-26 26-16,1-26 0,25 0 16,-26 0-16,26-26 15,-25 26-15,-1-26 0,0 0 16,0-1-16,0 1 0,-26-26 15,27 26-15,-27-27 16,0 1-16,0-27 0,-27 27 16,1 0-16,0-27 15,0 27-15,0-27 0,26 27 16,-27 26-16,1-27 16,26 27-16,-26 26 15,26 26-15,0 0 16,26 27-16,-26-1 15,26 1-15,1 25 0,-1-25 16,0 25-16,26-26 0,-25 1 16,25 25-16,-26-25 15,27-27-15,-27 26 0,0-26 16,-26 1-16</inkml:trace>
  <inkml:trace contextRef="#ctx0" brushRef="#br0" timeOffset="43529">9904 4487 0,'0'-26'16,"0"0"0,0 52 15,26-26-15,0 0-1,0 26-15,1-26 0,-1 26 16,0 0-16,26 0 15,1-26-15,-27 27 0,26-1 16,-26 0-16,1 0 0,25 0 16,-26 1-1,-26-1 1</inkml:trace>
  <inkml:trace contextRef="#ctx0" brushRef="#br0" timeOffset="43778">10244 4356 0,'0'-26'16,"-26"52"0,0 0-1,26 0 1,-26 1-16,0-1 0,-1 26 15,1-26-15,26 0 0,-26 27 16,0-27-16,0 0 16,26 27-16,-27-27 0,27 0 15,0 0-15,-26-26 0,26 26 16,0 1-16</inkml:trace>
  <inkml:trace contextRef="#ctx0" brushRef="#br0" timeOffset="44307">10218 4120 0,'-26'0'16,"0"-26"-16,0 26 15,-27 0-15,27 0 16,0 0-16,-27 0 0,1 0 16,0 26-16,25-26 0,-25 27 15,0-1-15,26 0 16,-27 0-16,27 0 0,0 27 16,0-1-16,-1 0 15,1 1-15,0 25 0,0-25 16,26 25-16,0 1 0,0-27 15,26 27-15,0-27 16,0 0-16,27 1 0,-1-1 16,1-26-16,-1 1 15,26-1-15,-25 0 0,25 0 16,1-26-16,-27 0 0,27 0 16,-1-26-16,1 26 15,0-26-15,-27-27 0,27 27 16,-1-26-16,1-1 15,-27-25-15,0-1 0,1 1 16,-27-1-16,-26 1 0,0-1 16,0 1-16,-26 25 15,0-25-15,-27 25 0,1 1 16,-27 26-16,1 0 0,-1 26 16,1 0-16,-27 0 15,26 0-15,-25 0 0,-1 0 16</inkml:trace>
  <inkml:trace contextRef="#ctx0" brushRef="#br0" timeOffset="63028">15089 323 0,'-27'0'15,"54"0"32,-1 0-15,0 0-32,26 0 15,-25-26-15,25 26 0,26 0 16,-25-26-16,-1 26 15,27 0-15,-1-26 0,-25 26 16,-1 0-16,0-26 16,-25 26-16,-1 0 0,0 0 15,-52 0 1,0 0 0,-1 0-16</inkml:trace>
  <inkml:trace contextRef="#ctx0" brushRef="#br0" timeOffset="60934">11292 716 0,'26'0'63,"0"0"-48,0 0-15,0 0 16,27 0-16,-1 0 0,-26-26 15,27 26-15,-27 0 0,26-26 16,-26 26-16,1 0 16,-1 0-16,-52 0 47</inkml:trace>
  <inkml:trace contextRef="#ctx0" brushRef="#br0" timeOffset="61582">12418 690 0,'26'0'16,"0"0"-1,0-26 1,0 26 0,1 0-1,-1-26-15,0 26 0,0 0 16,0-27-1,1 27-15,-1 0 0,0 0 16,0 0 0</inkml:trace>
  <inkml:trace contextRef="#ctx0" brushRef="#br0" timeOffset="62196">13596 533 0,'26'0'47,"0"0"-47,1 0 16,-1 0-16,0 0 15,26-26-15,-25 26 0,-1 0 16,26-26-16,-26 26 16,0 0-16,1 0 15</inkml:trace>
  <inkml:trace contextRef="#ctx0" brushRef="#br0" timeOffset="64017">9249 1790 0,'0'-26'31,"-26"26"-15,0 0-16,26-27 16,-26 27-16,26-26 0,-27 26 15,1-26-15,0 26 0,0-26 16,-26 26-16,25-26 16,1 0-16,-26 26 0,26-27 15,-1 1-15,-25 26 0,26-26 16,0 26-16,26-26 15,-26 26-15,-1 0 0,27-26 16,-26 26 0,52 0 15,-26 26-31</inkml:trace>
  <inkml:trace contextRef="#ctx0" brushRef="#br0" timeOffset="64436">8909 1868 0,'-26'-26'109,"-1"26"-93,1-26-16,0 26 15,0-26-15,0 26 16,0-26 0,-1 26 15,27 26-15,-26-26-1,0 0-15,0 0 16</inkml:trace>
  <inkml:trace contextRef="#ctx0" brushRef="#br0" timeOffset="65408">8673 1109 0,'-26'-26'0,"0"26"16,0 0 0,-1 0-16,1 0 0,0 0 15,0 0-15,0 0 16,-27 0-16,27 0 0,-26 0 16,26 0-16,-27 26 0,27-26 15,0 0-15,0 26 16,-1 0-16,1-26 0,0 27 15,26-1-15,-26 26 16,26-26-16,-26 27 0,26-27 16,0 26-16,0-26 15,0 27-15,26-27 0,-26 26 16,0-25-16,26-1 0,0 0 16,-26 0-16,26 0 15,1-26-15,25 26 0,-26-26 16,0 27-16,1-27 0,25 26 15,0-26-15,-26 0 16,27 0-16,-1 0 0,1 0 16,-1 0-16,0-26 15,-25 26-15,25-27 0,0 1 16,1 0-16,-27 0 0,26 0 16,-26 0-16,1-27 15,-1 1-15,-26 26 0,26-27 16,-26-25-16,0 25 0,0 1 15,0 0-15,0-1 16,0 1-16,-26-1 16,26 27-16,-26-26 0,-1 26 15,1-1-15,0 27 0,0-26 16,0 26-16,-1 0 0,1-26 16,-26 26-16,26 0 15,-27 0-15,27 0 0,0 0 16,0 0-16,0 0 15,-1 0-15,1 0 16,26 26 0,0 0 31</inkml:trace>
  <inkml:trace contextRef="#ctx0" brushRef="#br0" timeOffset="66040">8568 1292 0,'0'-26'15,"0"0"1,-26 26 0,0 0-1,0 0 1,0 0-16,-1 26 15,1-26-15,26 26 16,-26 0-16,26 1 0,-26-1 16,26 0-16,0 0 0,0 0 15,26 1 1,0-1-16,0-26 16,1 0-16,-1 0 15,26-26-15,1-1 16,-1 27-16,-26-26 0,0 0 15,-26 0 1,0 0-16,0-1 16,-26 1-16,0 0 15,0 26-15,0 0 16,-1-26-16,1 26 0,0 0 16,0 26-1</inkml:trace>
  <inkml:trace contextRef="#ctx0" brushRef="#br0" timeOffset="68058">8254 2235 0,'0'-26'31,"0"0"0,0 52 0,-26-26-31,26 26 16,-26 0 0,26 0-16,0 1 15,26-54 48,-26 1-63,26 26 15,0-26-15,-26 0 16,27 26-16,-27-26 0,0-1 16,26 27-16,-52 0 31,26 27-16,-27-27-15,1 26 16,26 0-16,-26 0 0,26 0 16,-26-26-16,26 27 0,0-1 15,-26-26 1,52 0 0,-26-26-1,26-1-15,-26 1 16,26 26-16,-26-26 0,26 0 15,1 26 1,-54 26 15,27 0-15,0 0-16,-26-26 16,26 27-1</inkml:trace>
  <inkml:trace contextRef="#ctx0" brushRef="#br0" timeOffset="68345">8333 2261 0,'0'26'63,"26"-26"-48,-26 27 1,26-27 0,0 26-16,0-26 15,1 26-15,-1-26 16,0 0 0,-52 0 30</inkml:trace>
  <inkml:trace contextRef="#ctx0" brushRef="#br0" timeOffset="69449">8621 2104 0,'0'-26'47,"0"0"-16,0 52 16,0 0-31,0 0-1,0 0-15,0 1 16,-26-27-16,26 26 15,0-52 32,0-1-31,26 1 0,0 0-16,-26 0 15,26 26-15,-26 26 47,-26-26-47,26 26 16,-26 0-1,26 1-15,-26-1 16,26-52 46,0 52 79,-27-26-141,54 0 63,-27-26-32,0 52 16,26-26-32,0 26 1,0 0 0,0 0-1,1-26-15,-1 27 0,0-27 16,-26 26-16,26-26 0,0 0 15,0 0 1,-52 0 31,0 0-31,26-26 15,-26 26-16</inkml:trace>
</inkml:ink>
</file>

<file path=ppt/ink/ink5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0:46.067"/>
    </inkml:context>
    <inkml:brush xml:id="br0">
      <inkml:brushProperty name="width" value="0.05" units="cm"/>
      <inkml:brushProperty name="height" value="0.05" units="cm"/>
      <inkml:brushProperty name="color" value="#ED1C24"/>
      <inkml:brushProperty name="fitToCurve" value="1"/>
    </inkml:brush>
  </inkml:definitions>
  <inkml:trace contextRef="#ctx0" brushRef="#br0">105 978 0,'-26'0'0,"0"0"16,-1 0-16,1 0 15,52 0 32,27 0-47,-27 0 0,26 0 16,-25-26-16,25 26 15,0 0-15,1 0 0,-1-26 16,-26 26-16,0 0 16,1 0-16,-1 0 0,0 0 15,-52 0 17,0 0-17</inkml:trace>
  <inkml:trace contextRef="#ctx0" brushRef="#br0" timeOffset="650">1283 402 0,'26'0'0,"-26"-26"15,27 26-15,-27-26 16,0 0 0,-27 26-16,1 0 15,-26 0-15,0 0 0,-1 26 16,1-26-16,-1 26 0,1 0 16,0 0-16,-1 1 15,27 25-15,0-26 0,26 27 16,0-27-16,0 0 15,26 26-15,0-26 0,27 1 16,-1-1-16,0-26 0,1 26 16,25-26-16,-25 26 15,-1-26-15,-26 0 0,0 0 16,1 0-16,-54 0 16,1 0-1,0 0-15,-26 0 0,-1 26 16,1-26-16,0 27 15,-1-1-15,1 0 0,0 0 16,25-26-16,1 26 0,26 0 16,0 1-16,0-1 15,26 0-15,1 0 0,-1 0 16,26-26-16,0 27 16,1-27-16,-1 26 0,27-26 15,-1-26-15,-25 26 0,25-27 16,-25 1-16</inkml:trace>
  <inkml:trace contextRef="#ctx0" brushRef="#br0" timeOffset="1194">1912 795 0,'26'-26'16,"-26"0"-16,26 26 15,-26-27-15,0 1 16,0 0-16,-26 26 16,26-26-16,-26 0 0,0 26 15,-1 0-15,1 0 16,0 0-16,0 26 0,0-26 16,-1 26-16,1 0 15,0 0-15,26 1 16,0-1-16,26-26 0,0 26 15,1-26-15,-1 26 16,0-26-16,26 26 0,1-26 16,-1 0-16,1 27 15,-27-27-15,26 26 0,-26 0 16,0-26-16,-26 26 0,0 0 16,0 0-16,-26 1 15,0-1-15,0 0 0,-26-26 16,-1 26-16,1 0 15,-1-26-15,1 0 0,0 0 16,-1 0-16,27 0 0,0-26 16</inkml:trace>
  <inkml:trace contextRef="#ctx0" brushRef="#br0" timeOffset="2522">2462 795 0,'26'-26'16,"0"0"-16,-26-1 16,0 1-16,0 0 15,-26 0-15,26 0 0,-26 0 16,-1-1-16,1 27 15,0-26-15,0 26 16,0 26-16,0-26 16,-1 27-16,1-1 0,0 0 15,0 0-15,0 0 0,26 27 16,0-27-16,0 0 16,0 0-16,0 0 0,0 1 15,26-27-15,0 26 16,0-26-16,0 0 0,1 0 15,-1 0-15,0 0 0,0-26 16,0 26-16,0-27 16,-26 1-16,27 0 0,-27 0 15,0 0 1,0-1-16,0 1 0,0 0 16,0 0-1,0 52 16,26-26-15,-26 26-16,26-26 0,-26 26 16,0 1-16,26-1 0,-26 0 15,26-26-15,-26 26 16,27 0-16,-1-26 16,0 0-1,0 0-15,0 0 16,-26-26-16,27 0 0,-1 0 15,-26 0-15,26-1 16,-26 1-16,0 0 0,26 0 16,-26 0-16,0 0 15,0-1-15,-26 27 16,0 27 15,26-1-15,0 0-1,26 0-15,0 0 16,-26 0-16,26-26 0,-26 27 16,26-27-1,1 26-15,-27-52 32,26 26-17,0 0-15,-26-27 16,26 27-16,-26-26 15,26 26-15,-26-26 0,27 26 16,-27-26-16,0 52 94,26-26-79,-26-26 79,0 0-47,-26 26 0,26 26-31,0 0-1,-27 0-15,27 0 16,0 27-16,-26-27 15,26 26-15,0-25 16,0 25-16,0 0 0,0 1 16,0-1-16,0 0 0,26 1 15,-26-27-15,0 26 16,27-25-16,-27 25 0,0-26 16,0 0-16,-27 0 15,1-26 1,0 0-16</inkml:trace>
  <inkml:trace contextRef="#ctx0" brushRef="#br0" timeOffset="2995">3483 167 0,'0'-53'0,"0"27"16,0 0-16,0 0 16,0-1-16,0 1 0,0 52 31,0 1-16,0-1-15,26 26 0,-26 1 16,26-1-16,-26 26 16,26-25-16,-26 25 0,27 1 15,-27-27-15,26 27 0,-26-27 16,0-26-16,26 27 16,-26-27-16</inkml:trace>
  <inkml:trace contextRef="#ctx0" brushRef="#br0" timeOffset="3439">3483 586 0,'-26'0'0,"26"-27"0,0 1 15,0 0 1,26 26-16,0-26 16,26 26-16,-25-26 15,25-1-15,0 27 0,1-26 16,25 0-16,-25 26 0,-1-26 15,0 26-15,1 0 16,-27-26-16,0 26 0,0 0 16,-52 0-1,0 0 1,0 0-16,0 0 16,-1 26-16,1 0 15,0-26-15,26 26 0,-26 27 16,26-27-16,0 0 0,0 0 15,26 27-15,0-27 16,0 0-16,1-26 0,-1 26 16,26-26-16,-26 0 0,27 0 15,-27 0-15,0 0 16,0-26-16,-26 0 0,26 0 16,-26-1-16,0 1 15,-26-26-15,26 26 0,-26-1 16,0 1-16,0 0 15,0 0-15,-1 26 0,1 0 16,0 0-16,0 26 0,0-26 16</inkml:trace>
  <inkml:trace contextRef="#ctx0" brushRef="#br0" timeOffset="4083">1676 2000 0,'-26'-27'0,"0"1"15,26 0-15,0 0 16,-26 26 0,26 26-1,0 0-15,0 0 0,26 1 16,-26-1-16,26 26 0,0-26 15,0 27-15,0-27 16,1 0-16,25 0 0,-26 0 16,27-26-16,-1 27 15,-26-27-15,27-27 0,-27 27 16,52-52 0,-52 26-16,1-27 0,-27 27 15,0-26-15,0 26 0,0-27 16,0 27-16,-27 0 15,1 0-15,0 0 0,0 26 16,0 0-16,0 0 0,-1 0 16,27 26-16,0 0 15</inkml:trace>
  <inkml:trace contextRef="#ctx0" brushRef="#br0" timeOffset="4437">2645 1895 0,'26'0'0,"-26"-26"15,0-1 1,-26 27-16,26-26 16,-26 26-16,0 0 15,-1 0-15,1 26 16,0-26-16,0 27 15,0-27-15,-1 26 0,27 0 16,0 0 0,0 0-16,27-26 0,-1 27 15,0-1-15,0-26 16,27 26-16,-27-26 0,0 26 16,0-26-16,0 26 0,-52-26 31,0 0-16,0 0-15,0 0 16,-1 0-16,1 0 0,0 0 16</inkml:trace>
  <inkml:trace contextRef="#ctx0" brushRef="#br0" timeOffset="4816">2881 1921 0,'26'-26'0,"0"26"63,0 0-47,0 0-1,27-26-15,-27 26 0,26-27 16,-26 27-16,1-26 0,25 26 15,-52-26-15,26 0 16,-26 0-16,-26-1 0,0 1 16,0 0-16,-1 26 15,-25-26-15,26 26 0,-26 0 16,25 0-16,-25 0 0,26 26 16,26 0-16,-26 0 15,26 1-15,0 25 0,26 0 16,-26-25-16,26 25 15,53 27-15,-27-53 16,0 0-16,-26-26 16,27 0-16</inkml:trace>
  <inkml:trace contextRef="#ctx0" brushRef="#br0" timeOffset="5555">2200 3283 0,'26'-27'15,"-26"1"-15,26 26 16,-26-26-16,0 0 0,0 0 16,-26 26 15,0 0-31,0 0 15,-1 0 1,1 0-16,0 0 0,0 0 16,0 0-16,0 0 0,-1-26 15,1-1 1,26 1-16,0-26 16,0 26-16,0-27 15,26 1-15,-26-1 0,27 1 16,-1 26-16,0-26 0,-26 25 15,26 1-15,-26 0 16,26 52-16,-26 0 16,0 1-16,0 25 15,0 26-15,0-25 0,0 25 16,0 1-16,0 0 0,0-1 16,26-26-16,1 27 15,-1-27-15,-26 1 0,26-1 16,0-26-16,-26 0 15,26-26-15,-52 0 16,0-26 0,0 26-16,0-26 15,-27 0-15,27 26 0,-26-26 16,-1 26-16,1 0 0,26 0 16,0 26-16,-1-26 15,1 26-15,26 0 0,0 0 16,0 1-1,0-1-15,26 0 0,27-26 16,-1 26-16</inkml:trace>
  <inkml:trace contextRef="#ctx0" brushRef="#br0" timeOffset="5931">2540 3178 0,'-26'-26'0,"26"0"15,-26-1-15,26 1 16,26 26 0,-26 26-1,26 1-15,0-1 0,-26 0 16,27 0-16,-27 0 16,26 0-16,-26 27 0,0-27 15,0 0 1,-26-26-1,26-26 1,0 0-16,0 0 0,0-1 16,0 1-16,0-26 0,0 26 15,26 0-15,0-1 16,-26 1-16,26 26 0,0 0 16,-26 26-1,27-26-15,-27 27 0,0-1 16,26 26-16,-26-26 0,26 0 15,0 1 1,-26-1-16,26-26 0</inkml:trace>
  <inkml:trace contextRef="#ctx0" brushRef="#br0" timeOffset="6135">3012 2864 0,'0'-53'0,"0"27"16,0 0-16,0 0 0,0 52 31,0 0-31,26 0 16,-26 27-16,26-1 15,-26 0-15,26 1 0,0-1 16,-26 1-16,26-1 0,-26-26 16,0 0-16,0 0 15</inkml:trace>
  <inkml:trace contextRef="#ctx0" brushRef="#br0" timeOffset="6441">3038 3099 0,'0'-26'16,"-26"0"-16,26 0 15,26 26 17,0 0-32,0 0 0,26 0 15,-25 0-15,25 0 0,0-26 16,-25 26-16,25 0 15,-26 0-15,0-27 0,1 27 16,-27-26-16,0 0 0,0 0 16,-27 0-1,1 26-15,0-27 0,0 27 16,0 0 0,-1 0-16,1 27 0,26-1 15,0 26-15,0-26 16,0 1-16,0 25 0,26 0 15,1-25-15,-1-1 0,26 0 16,-26 0-16,27 0 16,-1-26-16</inkml:trace>
  <inkml:trace contextRef="#ctx0" brushRef="#br0" timeOffset="6766">3719 2837 0,'-27'-26'0,"1"0"0,0 26 15,26-26-15,0 52 32,26-26-32,0 26 0,-26 0 15,27 1-15,-1 25 16,0-26-16,0 27 0,-26-27 16,26 0-16,-26 0 0,0 0 15,-26 1 1,0-27-16,0-27 15,0 27-15,-1-26 16,1-26-16,26 26 0,0-27 16,0 27-16,0-26 0,26-1 15,1 1-15,-1 26 16,0 0-16,26-1 0,1 1 16,-27 26-16,26-26 15,-26 26-15,27 0 0,-27-26 16</inkml:trace>
  <inkml:trace contextRef="#ctx0" brushRef="#br0" timeOffset="7029">4216 2497 0,'26'-26'0,"-26"0"15,0-1-15,26 1 0,-26 0 16,0-26-16,0 26 16,0-1-16,0 1 0,-26 0 15,26 0-15,-26 26 0,0 0 16,0 26-16,0 0 0,-1 27 15,1-1-15,26 0 16,-26 27-16,26 26 0,0-27 16,0 27-16,0 0 15,26-1-15,0 1 0,27 0 16,-27-27-16,0 1 0,0-27 16,0 1-16,1-1 15,-27-26-15,-27-26 16,1-26-1</inkml:trace>
  <inkml:trace contextRef="#ctx0" brushRef="#br0" timeOffset="7504">4085 3021 0,'0'-26'0,"0"-27"0,26 53 16,1-26-16,-1 26 16,0 0-16,0 0 15,0 0-15,0 0 0,1 0 16,25 0-16,-26-26 15,0 0-15,1 26 16,-1-27-16,-26 1 16,26 0-16,-26 0 0,0 0 15,0 0-15,0-1 0,-26 27 16,26-26-16,-26 0 16,-1 26-16,1 0 0,0 0 15,0 0-15,0 26 16,-1 0-16,1 1 0,0-1 15,26 0-15,-26 26 0,26-26 16,0 27-16,0-27 16,26 0-16,-26 0 0,26 1 15,0-1-15,1-26 16,25 0-16,-26 0 0,0 0 16,27-26-16,-27-1 15,0 1-15,0 0 0,-26 0 16,27-27-16,-27 27 0,0 0 15,0 0-15,-27 26 16,1 0-16,26 26 16,-26 0-16,26 0 15,0 1-15,0-1 16,0 26-16,0-26 0,0 1 16,26-1-16,0-26 15</inkml:trace>
  <inkml:trace contextRef="#ctx0" brushRef="#br0" timeOffset="7732">4871 2654 0,'0'-26'16,"-26"0"-16,26 0 16,-27 26-16,1 0 15,0 0-15,0 26 0,0-26 16,-1 26-16,27 0 0,-26 0 15,26 1-15,0 25 16,26-26-16,-26 0 0,27 0 16,-1 27-16,0-27 15,0 0-15,0-26 0,1 26 16,-1-26-16,26 0 0</inkml:trace>
  <inkml:trace contextRef="#ctx0" brushRef="#br0" timeOffset="8121">5159 2759 0,'26'-26'0,"-26"0"16,0-1 0,-26 27-16,26-26 15,-26 26-15,26 26 16,0 1 15,26-27-31,0 0 16,-26 26-16,26-26 15,0 0-15,1 0 0,-1-26 16,0 26-16,0-27 16,0 27-16,-26-26 0,0 0 15,0 0-15,-26 0 16,26-1-16,-26 1 16,0 0-16,-27 0 0,27 26 15,0 0-15,-26 0 16,25 0-16,1 26 0,26 0 15,-26 0-15,26 1 0,0 25 16,0 0-16,0 1 16,0-27-16,26 26 0,-26 1 15,26-27-15,1 0 16,-1 0-16,0-26 0,0 0 16,27 0-16,-27-26 0</inkml:trace>
</inkml:ink>
</file>

<file path=ppt/ink/ink5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1:16.655"/>
    </inkml:context>
    <inkml:brush xml:id="br0">
      <inkml:brushProperty name="width" value="0.05" units="cm"/>
      <inkml:brushProperty name="height" value="0.05" units="cm"/>
      <inkml:brushProperty name="color" value="#ED1C24"/>
      <inkml:brushProperty name="fitToCurve" value="1"/>
    </inkml:brush>
  </inkml:definitions>
  <inkml:trace contextRef="#ctx0" brushRef="#br0">3906 78 0,'0'-26'0,"0"0"15,0 0 1,-27 52 47,1 0-63,-26-26 15,0 52-15,-27-26 0,27 27 16,-53-1-16,26 27 15,1-1-15,-1 1 0,-26 26 16,27-1-16,-1 1 0,1 0 16,-1 26-16,1-26 15,-1 25-15,27 1 0,-27-26 16,27 26-16,-1-26 16,27 26-16,-26-27 0,26-25 15,0 26-15,-1-27 0,1-25 16,26 25-16,-26-25 15,26-1-15,0-26 0,0 27 16,0-27-16,0 0 0,0 0 16</inkml:trace>
  <inkml:trace contextRef="#ctx0" brushRef="#br0" timeOffset="384">1968 2147 0,'-26'-26'16,"0"26"-16,26 26 31,0 0-16,0 0-15,0 0 0,0 0 16,0 27-16,0-1 16,26 1-16,-26-1 0,0-26 15,0 27-15,26-1 16,0-26-16,-26 0 0,26 0 16,1 1-16,-1-1 0,0-26 15,0 26-15,26-26 16,1 0-16,-1 0 0,1-26 15,-1 0-15,0 26 16,27-27-16,-27 1 0,1 0 16,-27 26-16,26-26 0,-26 26 15,1 0 1</inkml:trace>
  <inkml:trace contextRef="#ctx0" brushRef="#br0" timeOffset="966">240 4399 0,'0'-26'0,"0"-1"15,0 1-15,-26 26 0,26-26 16,-27 26-16,27-26 16,0 52-16,-26 0 15,26 0-15,-26 1 0,0 25 16,26 0-16,-26 1 16,26 25-16,-27-25 0,27 25 15,0-26-15,0 27 16,0-27-16,0 1 0,0-27 15,0 26-15,0-25 0</inkml:trace>
  <inkml:trace contextRef="#ctx0" brushRef="#br0" timeOffset="1308">56 4346 0,'0'-52'0,"-26"0"15,0-27-15,26 27 16,0-1-16,0-25 0,0 25 16,0 1-16,26 0 0,0-1 15,1 1-15,25 0 16,-26 25-16,27-25 0,-1 26 16,0 0-16,1-1 15,-1 27-15,27 0 0,-27 27 16,0-1-16,27 26 0,-27 1 15,1-1-15,-1 26 16,-26 1-16,0 26 0,1-27 16,-1 27-16,-26-26 0,0-1 15,0 1-15,0-1 16,0-25-16,0-1 0,0 0 16,0 1-16,0-27 15,0 0-15,0 0 0</inkml:trace>
  <inkml:trace contextRef="#ctx0" brushRef="#br0" timeOffset="1525">397 4530 0,'-26'-27'15,"-1"1"-15,1 26 0,0-26 16,26 0-1,0 0-15,26 0 16,0 26-16,27-27 0,-1 1 16,1 26-16,-1-26 15,0 26-15,27-26 0,-27 26 16,27-26-16,-27 26 16,1-27-16</inkml:trace>
  <inkml:trace contextRef="#ctx0" brushRef="#br0" timeOffset="1806">1628 3901 0,'-27'0'0,"1"0"0,0 0 15,0-26-15,0 26 16,-1 0-16,27 26 15,0 0-15,27 27 16,-27-27-16,26 26 16,0 1-16,0-1 0,0 0 15,-26 1-15,27-1 16,-1 1-16,0-1 0,-26 0 16,0-26-16,26 1 0,-26-1 15</inkml:trace>
  <inkml:trace contextRef="#ctx0" brushRef="#br0" timeOffset="2101">1366 4006 0,'-27'-52'0,"27"-27"16,-26 0-16,26 27 15,0-26-15,26-1 0,1 27 16,-1-1-16,0 1 15,26 26-15,1-1 0,-27 1 16,26 26-16,27 0 0,-27 0 16,27 0-16,-27 26 15,27 1-15,-27-1 0,27 26 16,-27-26-16,-26 27 0,0-1 16,1 1-16,-27-27 15,-27 26-15,1-26 0,-26 27 16,26-27-16,-27-26 0,-25 26 15,25 0-15,1-26 16,26 0-16,-27 0 0,27-26 16</inkml:trace>
  <inkml:trace contextRef="#ctx0" brushRef="#br0" timeOffset="2403">2727 3508 0,'27'0'15,"-27"-26"-15,0 0 16,0 52 0,26 0-1,-26 1-15,0-1 16,26 26-16,-26 1 0,26-1 15,0 26-15,0 1 0,-26 0 16,27-27-16,-27 26 16,26-25-16,-26-1 0,26 1 15,-26-27-15,0 26 0,0-26 16,0 1 0,-26-27-16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5.735"/>
    </inkml:context>
    <inkml:brush xml:id="br0">
      <inkml:brushProperty name="width" value="0.05" units="cm"/>
      <inkml:brushProperty name="height" value="0.05" units="cm"/>
    </inkml:brush>
  </inkml:definitions>
  <inkml:trace contextRef="#ctx0" brushRef="#br0">13 2 24575,'-1'0'0,"0"1"0,0-1 0,1 1 0,-1-1 0,0 1 0,0 0 0,1-1 0,-1 1 0,0 0 0,1-1 0,-1 1 0,1 0 0,-1 0 0,1 0 0,0 0 0,-1 0 0,1-1 0,0 1 0,-1 0 0,1 0 0,0 0 0,0 0 0,0 0 0,0 0 0,0 0 0,0 0 0,0 0 0,0 0 0,0 0 0,0 0 0,1 0 0,-1 0 0,0 0 0,1-1 0,-1 1 0,1 0 0,-1 0 0,1 0 0,-1 0 0,1-1 0,-1 1 0,1 0 0,0-1 0,0 1 0,-1 0 0,1-1 0,0 1 0,0-1 0,1 1 0,1 1 0,1 0 0,0-1 0,0 0 0,0 1 0,0-2 0,0 1 0,0 0 0,0-1 0,0 0 0,8 0 0,140-19 0,-45 4 0,177-1 0,-277 16-1365</inkml:trace>
</inkml:ink>
</file>

<file path=ppt/ink/ink5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1:30.725"/>
    </inkml:context>
    <inkml:brush xml:id="br0">
      <inkml:brushProperty name="width" value="0.05" units="cm"/>
      <inkml:brushProperty name="height" value="0.05" units="cm"/>
      <inkml:brushProperty name="color" value="#ED1C24"/>
      <inkml:brushProperty name="fitToCurve" value="1"/>
    </inkml:brush>
  </inkml:definitions>
  <inkml:trace contextRef="#ctx0" brushRef="#br0">1835 166 0,'0'-26'16,"0"0"-16,0 0 15,0 0-15,0-1 16,0 54 15,0 25-15,0-26-16,0 27 15,0-1-15,0 0 0,0 27 16,0-1-16,-26-25 16,26 25-16,-27-25 0,27-1 15,0 0-15,-26-25 16,26-1-16,0 0 0,0 0 15,26-26 17,1 0-32,-1 0 0,0-26 15,26 26-15,1 0 16,-1 0-16,1 0 0,-1 0 16,26 0-16,-25 0 0,25 26 15,-25 0-15,25-26 16,-25 27-16,-1-27 0,0 26 15,-25-26-15,25 0 16,-26 26-16,0-26 0,1 0 16,-1 0 15,-26-26-15,0 0-1,-26-1 1,-1 1-1</inkml:trace>
  <inkml:trace contextRef="#ctx0" brushRef="#br0" timeOffset="659">1730 114 0,'0'-26'0,"-26"26"15,26-26-15,0-1 16,26 27 15,0 0-15,27 0-16,-27 0 0,26 0 16,1 0-16,-1 0 15,27 0-15,-27 0 0,26 0 16,-25-26-16,25 26 15,-25 0-15,-27 0 0,26 0 16,-25 0-16,-1 0 0,0 26 16,-26 1-1,0-1-15,0 0 0,26 0 16,-26 27-16,26-1 16,-26 0-16,26 1 0,1-1 15,-1 0-15,0 1 0,0 25 16,0-25-16,1-1 15,-1 27-15,-26-27 0,26 0 16,-26-25-16,0 25 16,0-26-16,0 0 0,0 1 15,0-1-15,-26-26 0,26 26 16,-26-26-16,-1 26 16,1-26-16,0 0 0,-26 0 15,25 0-15,1 0 16,-26 0-16,26 26 0,0-26 15,-1 0-15,1 0 16,0 0-16,26-26 16</inkml:trace>
  <inkml:trace contextRef="#ctx0" brushRef="#br0" timeOffset="1201">2935 533 0,'-27'0'15,"54"0"1,-27-26 0,26 26-16,0 0 15,0-26-15,0 26 0,1 0 16,25 0-16,0-27 0,1 27 15,-1 0-15,0 0 16,1 0-16,-1 0 0,1 0 16,-1 0-16,-26 0 15,0 27-15,0-1 16,-26 0-16,-26-26 16,26 26-16,-26 0 15,26 1-15,-26-1 0,26 0 16,-26 0-16,26 26 15,0-25-15,0 25 0,0-26 16,0 27-16,0-1 0,0-26 16,26 27-16,-26-27 15,0 26-15,0-26 0,0 0 16,0 1-16,0-1 16,0 0-16,0 0 15,26-26 1,0 0-1,0 0-15,1 0 16,-1 0-16,0 0 16,26-26-16,-25 26 0,25-26 15,-26 26-15,27 0 0,-27-26 16,0 26-16,-26-27 16</inkml:trace>
  <inkml:trace contextRef="#ctx0" brushRef="#br0" timeOffset="1449">4008 1031 0,'26'0'32,"-26"26"-1,-26 0-31,26 0 15,0 0-15,-26 0 0,26 27 16,0-27-16,0 26 16,0-25-16,0 25 0,0-26 15,0 0-15,26 0 16,-26 1-16,0-1 0</inkml:trace>
  <inkml:trace contextRef="#ctx0" brushRef="#br0" timeOffset="1931">4087 1031 0,'-26'-27'0,"26"-25"15,-27 0-15,27 25 16,0 1-16,0 0 0,0 0 31,27 26-31,-1 0 16,26 0-16,-26 0 15,53 0-15,-27 0 0,27 26 16,-1-26-16,1 0 0,0 0 16,-27 0-16,26 26 0,-51-26 15,25 26-15,-26-26 16,0 27-16,1-1 0,-27 0 16,26 0-16,-26 0 15,0 27-15,0-27 0,0 26 16,0-26-16,0 27 15,0-27-15,0 26 0,0-25 16,0-1-16,0 26 0,0-26 16,0 0-16,0 1 15,26 25-15,-26-26 16,0 0-16,-26 1 16,-27-27-1,27 0-15,-26 0 0,-1-27 16,-25 27-16,-27 0 15,27-26-15,-27 26 0,-26 0 16,26 0-16,0 0 16,27 0-16,-1 26 0,1-26 15,25 0-15,1 27 0</inkml:trace>
  <inkml:trace contextRef="#ctx0" brushRef="#br0" timeOffset="3985">1049 1685 0,'26'0'15,"1"0"1,-27-26 0,0 0 15,-27 26-15,1 0-16,0 0 0,-26 26 15,26-26-15,-27 26 0,1 0 16,-1 1-16,27-1 15,-26 26-15,26-26 0,0 27 16,26-1-16,0-26 16,0 27-16,0-27 0,26 26 15,0-26-15,0 1 0,26-1 16,-25-26-16,25 0 16,27 0-16,-27 0 0,0-26 15,1-1-15,-1 1 0,0-26 16</inkml:trace>
  <inkml:trace contextRef="#ctx0" brushRef="#br0" timeOffset="4405">1416 1895 0,'26'-27'31,"-52"27"-15,0 0-1,0 0 1,26 27-16,-27-1 16,1-26-16,26 26 0,0 0 15,0 0-15,0 1 16,26-1-16,1 0 15,-1 0-15,0 0 16,0-26-16,0 27 0,0-27 16,27 0-16,-27 0 0,-26-27 15,26 1-15,0 0 16,-26 0-16,0 0 0,0-1 16,0 1-16,-26 0 0,0 0 15,0 26 1,-27-26-16,27 26 0,0 0 15,0 0-15,0 0 16,0 0-16</inkml:trace>
  <inkml:trace contextRef="#ctx0" brushRef="#br0" timeOffset="4885">1992 1895 0,'0'-27'63,"-26"27"-47,0 0-1,-1 27 1,1-1-1,26 0-15,0 0 0,0 0 16,0 1-16,0-1 16,26 0-16,1-26 15,-1 0-15,0 0 16,0 0-16,0 0 16,1-26-16,-27 0 0,26-1 15,0 1-15,-26 0 0,0 0 16,0-27-16,0 1 15,-26 0-15,26 26 0,0-27 16,-26 27-16,26 0 16,-27 0-16,27-1 0,0 54 15,0 25 1,0-26 0,0 0-16,0 27 0,27-1 15,-27 0-15,26-25 16,-26 25-16,26-26 0,-26 0 15,26 1-15,-26-1 0</inkml:trace>
  <inkml:trace contextRef="#ctx0" brushRef="#br0" timeOffset="5275">2359 1921 0,'26'0'47,"0"0"-31,0 0-1,0 0-15,1 0 16,-1 0-16,-26-26 0,26 26 16,0 0-16,-26-27 15,0 1-15,0 0 16,0 0-16,-26 0 15,0 0-15,0 26 16,-1-27-16,1 27 0,-26 0 16,26 0-16,-1 27 15,1-1-15,0 0 0,0 0 16,26 0-16,0 27 0,26-27 16,0 0-16,0 0 15,1 0-15,-1 1 0,26-1 16,-26 0-16,27-26 0,-27 0 15,0 0-15,0-26 16,0 26-16,-26-26 0</inkml:trace>
  <inkml:trace contextRef="#ctx0" brushRef="#br0" timeOffset="5988">316 1764 0,'0'26'47,"-26"0"-47,26 0 16,-26-26-16,0 26 0,-1 1 15,1-1-15,-26 0 16,26-26-16,-1 26 0,1 0 16,0 1-16,0-27 0,26 26 15,0 0-15,0 0 16,0 0-16,26 1 16,26-1-16,1 26 0,-1-26 15,27 0-15,-27 27 0,27-27 16,-27 0-16</inkml:trace>
  <inkml:trace contextRef="#ctx0" brushRef="#br0" timeOffset="6624">2359 1659 0,'0'-26'15,"26"26"-15,0-26 16,0 26-16,0 0 15,1 0-15,-1 0 0,0 0 16,26 0-16,-26 0 16,27 26-16,-27-26 0,26 0 15,-25 26-15,-1-26 0,26 26 16,-26-26-16,0 26 16,1 1-16,-27-1 0,26 0 15,-26 0-15,-26 26 16,-1-25-16,1 25 0,-52 0 15</inkml:trace>
</inkml:ink>
</file>

<file path=ppt/ink/ink5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1:49.729"/>
    </inkml:context>
    <inkml:brush xml:id="br0">
      <inkml:brushProperty name="width" value="0.05" units="cm"/>
      <inkml:brushProperty name="height" value="0.05" units="cm"/>
      <inkml:brushProperty name="color" value="#ED1C24"/>
      <inkml:brushProperty name="fitToCurve" value="1"/>
    </inkml:brush>
  </inkml:definitions>
  <inkml:trace contextRef="#ctx0" brushRef="#br0">687 1548 0,'-26'0'0,"-1"26"16,1-26-16,0 0 0,0 0 15,0 0 1,52 0 15,0 0-15,26 0-16,1 0 0,25 0 15,1 0-15,52 0 0,0 0 16,0 0-16,0-26 16,-1 26-16,1-26 0,-26 26 15,0 0-15,-27 0 16,-25-26-16,-1 26 0,-26 0 16,1 0-16,-54 0 31,27 26-31,-26-26 0,0 0 15</inkml:trace>
  <inkml:trace contextRef="#ctx0" brushRef="#br0" timeOffset="715">425 1470 0,'26'0'15,"-26"-27"-15,26 27 16,-52 0 0,0 27-1,0-27-15,-27 26 0,1-26 16,0 26-16,-1 0 15,27 0-15,-26 1 0,-1-1 16,27 0-16,0 26 16,26-26-16,0 1 0,0-1 15,0 0-15,0 0 0,26 0 16,26-26-16,-25 27 16,25-27-16,27 0 0,-27-27 15,27 1-15,-27 0 16,0 0-16,1 0 0,-1-1 15,-26-25-15,0 26 0,-26-26 16,0 25-16,-26-25 16,0 26-16,0 0 0,0-1 15,-27 1-15,1 26 16,0 0-16,25 0 0,-25 0 16,26 0-16,-27 26 0</inkml:trace>
  <inkml:trace contextRef="#ctx0" brushRef="#br0" timeOffset="1460">818 632 0,'0'-26'16,"0"-1"-16,-27 27 15,27-26-15,0 0 0,-26 0 16,26 52 0,0 0-1,0 27-15,0-27 16,0 26-16,-26 0 16,26 1-16,0-1 0,0 1 15,0-1-15,0-26 0,26 26 16,-26-25-16,0-1 15,26-52 17,-26-1-32,0 1 0,0-26 15,0 0-15,0-1 0,0-25 16,0 25-16,0-25 16,0-1-16,0 1 0,0 25 15,0 1-15,27-1 16,-27 27-16,26 0 0,0 26 15,0 0-15,0 0 16,1 26-16,25 0 0,-26 27 16,27-1-16,-27 1 0,26-1 15,-26 0-15,27 27 16,-27-27-16,0 1 0,0-27 16,0 26-16,-26-26 0</inkml:trace>
  <inkml:trace contextRef="#ctx0" brushRef="#br0" timeOffset="1615">949 606 0,'-27'0'0,"1"-27"16,26 1-16,26 0 31,1 26-31,-1-26 0,0 26 16,0-26-16,27 26 0</inkml:trace>
  <inkml:trace contextRef="#ctx0" brushRef="#br0" timeOffset="2108">1341 213 0,'-26'-26'16,"0"-1"-1,26 54 16,0-1-15,26 0-16,-26 0 0,26 26 16,-26-25-16,27 25 15,-27-26-15,26 27 0,-26-1 16,26-26-16,-26 0 16,26 27-16,-26-27 0,0 0 15,0 0-15,0-52 31,0 0-31,-26 0 16,26 0-16,-26-27 0,0 27 16,-1-26-16,27-1 15,-26 1-15,0-1 0,26 1 16,-26 0-16,26-1 16,0 27-16,26-26 0,-26 26 15,26-1-15,0 27 0,1-26 16,-1 26-16,26 0 15,-26 0-15,0 26 0,1-26 16,-1 27-16,-26-1 16,26 0-16,-26 0 0,0 0 15,-26 1-15,0-1 0,-1 0 16,-25 0-16,26 0 16,0-26-16,-27 26 0,27-26 15,26 27-15,-26-27 16</inkml:trace>
  <inkml:trace contextRef="#ctx0" brushRef="#br0" timeOffset="2370">1760 29 0,'0'-26'16,"-26"26"-1,26 26 17,26 1-17,1-1-15,-27 0 16,26 26-16,0 1 0,-26-27 16,26 26-16,-26 1 15,26-1-15,-26 0 0,0-25 16,26 25-16,-26-26 0,0 27 15</inkml:trace>
</inkml:ink>
</file>

<file path=ppt/ink/ink5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1:22.598"/>
    </inkml:context>
    <inkml:brush xml:id="br0">
      <inkml:brushProperty name="width" value="0.05" units="cm"/>
      <inkml:brushProperty name="height" value="0.05" units="cm"/>
      <inkml:brushProperty name="color" value="#ED1C24"/>
      <inkml:brushProperty name="fitToCurve" value="1"/>
    </inkml:brush>
  </inkml:definitions>
  <inkml:trace contextRef="#ctx0" brushRef="#br0">314 1969 0,'0'-26'0,"0"0"16,0-1-16,-26 54 31,26 25-15,-26 0-16,26 1 15,0 25-15,-27 27 0,27-27 16,0 53-16,-26-26 16,26 26-16,-26 0 0,26 0 15,-26-26-15,26 26 0,-26-27 16,26 1-16,-26 0 15,26-27-15,-27 27 0,27-26 16,-26-1-16,0-25 16,26-1-16,0-26 0,-26 0 15,26 1-15,0-1 16,26-26-16,0 0 16,0 0-16,1-26 15,-1 26-15,26 0 16,27 0-16,-1 0 0,27-27 15,0 27-15,52 0 0,0-26 16,52 26-16,1-26 16,52 26-16,52-26 0,0 0 15,53-1-15,-1 1 16,27 0-16,0 0 0,26 0 16,-26 0-16,0 26 0,-53-27 15,0 27-15,-52 0 16,-26 0-16,-52 0 0,-1 0 15,-25 0-15,-54-26 16,1 26-16,-26 0 0,0-26 16,-53 26-16,1-26 0,-1 26 15,-26 0-15,0-26 16,-26-1-16,-26 27 16,0-26-16,0 26 15,-27-26-15,27 26 16,-26-26-16,26 26 0,-1-26 15,1-1-15,0 1 16,0 0-16,26 0 0,0-26 16,-26-1-16,26-25 0,0-1 15,0-26-15,0 27 16,0-53-16,0 26 0,0-26 16,0 0-16,0 0 15,26 0-15,-26 27 0,26-1 16,-26 0-16,26 0 15,-26 53-15,26-27 0,1 27 16,-27 0-16,26 26 0,-26-27 16,26 27-16,-26 0 15,-26 26 1,0 0 0,-27 0-16,1 0 15,-27 26-15,-25-26 0,-1 0 16,-26 26-16,-26-26 15,-53 26-15,1 1 0,-27-27 16,-26 26-16,-52 0 0,0 0 16,-27 0-16,-25 0 15,-1 1-15,1-1 0,25 0 16,-25 26-16,51-25 16,27-1-16,27 0 0,25 0 15,26 0-15,53 1 0,0-1 16,26-26-16,0 26 15,27 0-15,25-26 0,0 26 16,1-26-16,26 0 16,-1 0-16,27 26 0,-26-26 15,25 0-15,1 0 0,0 0 16,52 27 31,0-27-47,1 0 0,-1 0 15</inkml:trace>
  <inkml:trace contextRef="#ctx0" brushRef="#br0" timeOffset="616">1492 2938 0,'27'-26'0,"-1"26"0,0-27 16,0 1-16,27 0 15,-27-26-15,0 25 0,26-25 16,-52 26-16,26-26 0,-26 25 16,0-25-16,0 26 15,0 0-15,-26 26 0,-26 0 16,0 0-16,-1 0 0,1 26 15,-27 0-15,27 26 16,-27-25-16,27 25 0,26-26 16,-27 26-16,53-25 15,0 25-15,0-26 0,27 27 16,-1-27-16,52 0 16,-25 26-16,25-26 0,1 1 15,-1-1-15,1 0 0,-27 26 16,1-25-16,-1-1 15,-26 0-15,-26 26 0,0-25 16,-26-1-16,-26 0 0,-1 26 16,1-52-16,-27 26 15,27 1-15,-27-27 0,27 0 16,0 0-16,-1 0 16,27-27-16,0 1 0,26 0 15,0-26-15,26 26 0,0-27 16,0 27-16</inkml:trace>
  <inkml:trace contextRef="#ctx0" brushRef="#br0" timeOffset="980">1964 3016 0,'26'0'16,"0"0"-16,0 0 0,0 0 15,-26 26 16,0 1-15,0-1 0,0 0-16,0 0 0,27 0 15,-1 1-15,-26-1 16,26 0-16,0-26 0,0 26 16,27-26-16,-27 0 0,26-26 15,-25 26-15,-1-26 16,0 0-16,0-1 0,-26 1 15,0 0-15,-26 0 16,0 0-16,0-1 0,-1 1 16,1 0-16,-26 0 0,-1 26 15,27 0-15,-26 0 16,26 0-16,-1 0 0,27 26 16,-26-26-16,26 26 15,26-26-15</inkml:trace>
  <inkml:trace contextRef="#ctx0" brushRef="#br0" timeOffset="1416">2749 2702 0,'0'-26'16,"0"-26"-16,26 25 15,-26 1-15,27-26 0,-27-1 16,26 1-16,-26 0 15,0-1-15,0 1 0,0 26 16,0 0-16,-26 26 0,-1 0 16,-25 26-16,26 26 15,-26 0-15,-1 27 0,27 0 16,-26-1-16,25 1 16,27 25-16,0 1 0,27-26 15,-1 25-15,0-25 0,26 26 16,1-27-16,-27-25 15,26 25-15,-26-25 0,1-1 16,-27-26-16,0 0 16,0 1-16,-27-27 0</inkml:trace>
  <inkml:trace contextRef="#ctx0" brushRef="#br0" timeOffset="1572">2330 3095 0,'0'-26'0,"27"-1"15,-1 27-15,0-26 16,0 26-16,0 0 0,27-26 16,-1 26-16,27 0 0,-27-26 15,0 26-15,27-26 16,-27 26-16,1-26 0</inkml:trace>
  <inkml:trace contextRef="#ctx0" brushRef="#br0" timeOffset="1782">3064 2650 0,'0'-26'0,"0"-27"0,0 27 16,0 0-16,0 0 0,0 52 31,26 0-15,-26 0-16,0 27 15,26-1-15,-26 0 0,26 27 16,-26-27-16,0 27 0,26-27 15,-26 0-15,26 27 16,-26-53-16,0 27 0,0-27 16</inkml:trace>
  <inkml:trace contextRef="#ctx0" brushRef="#br0" timeOffset="2394">3116 3016 0,'0'-26'16,"0"0"-16,0 0 15,26 26 1,0 0-16,0-26 16,1 26-16,25 0 15,-26-27-15,27 27 0,-27-26 16,26 26-16,-26-26 16,1 0-16,-27 0 15,-27-1-15,1 27 16,0 0-1,0 0-15,26 27 16,-26-1-16,26 0 0,0 26 16,26-25-16,-26 25 15,26-26-15,0 26 0,0-25 16,27-1-16,-27 0 16,26 0-16,-26-26 0,1 0 15,-1 0-15,0 0 16,0-26-16,0 0 0,-26-27 15,0 27-15,27-26 0,-27 26 16,0-27-16,0 27 16,0 0-16,0 0 0,0 0 15,-27 26-15,27 26 16,0 0-16,0 0 16,0 0-16,27 27 0,-27-27 15,26 26-15,0-26 16,0 1-16,0-1 0,0 0 15,1-26-15,25 0 0,-26 0 16,0-26-16,1 0 16,-1-1-16,0 1 0,-26-26 15,26 0-15,-26-1 16,0 1-16,-26-1 0,0 27 16,0-26-16,-1 26 0,1 0 15,0 26-15,0 0 16,0 0-16,26 26 0,-27 0 15,27 0-15,0 0 16</inkml:trace>
  <inkml:trace contextRef="#ctx0" brushRef="#br0" timeOffset="2783">4451 2702 0,'27'0'0,"-1"-26"0,0 26 16,-26-26-16,-26 26 15,0-26 1,-1 26-16,1 0 0,0-27 16,0 27-16,0 0 15,26 27-15,-27-1 0,27 0 16,-26 0-16,26 0 0,0 27 16,0-27-16,0 26 15,0-26-15,0 1 0,26-1 16,-26 0-16,27 0 15,-1-26-15,0 0 0,0 0 16,0 0-16,1-26 0,25 0 16,-52 0-16,26-1 15,0 1-15,-26-26 16,0 26-16,0-1 0,0 1 0,0 0 16,26 26-1,1 26 1,-1 0-16,0 1 15,0-1-15,0 0 0,1 26 16,-1-25-16,0-1 0,-26 0 16</inkml:trace>
  <inkml:trace contextRef="#ctx0" brushRef="#br0" timeOffset="3096">4844 2676 0,'-26'-26'0,"26"0"15,0-1-15,0 1 0,0 0 16,26 26 0,0 26-16,1 0 0,-1 1 15,0-1-15,26 26 0,-26-26 16,1 27-16,-1-27 16,0 0-16,-26 0 0,0 0 15,0 1-15,-26-27 16,0-27-1,26 1-15,-27 0 0,27-26 16,0-1-16,0 1 16,0 0-16,27-27 0,-1 27 15,0 25-15,26-25 16,-25 26-16,-1 26 0,26 0 16,-26 0-16,0 26 0,1 0 15</inkml:trace>
  <inkml:trace contextRef="#ctx0" brushRef="#br0" timeOffset="3480">5315 2650 0,'0'26'0,"27"0"31,-1-26-31,-26 26 16,26-26-16,0 26 15,0-26-15,1 0 16,-1 0-16,0 0 0,0 0 15,0 0-15,1 0 16,-1-26-16,0 26 0,-26-26 16,26 0-16,-26 0 0,0 0 15,-26-27-15,0 27 16,0 0-16,-1 0 0,1-1 16,-26 27-16,-1 0 15,27 0-15,-26 27 0,-1-1 16,27 0-16,0 26 15,0 1-15,26-1 0,0 0 16,0 1-16,26-1 0,0 1 16,27-1-16,-27-26 15,26 0-15,1 0 0,-1-26 16,0 0-16,1 0 16,-1 0-16,-26-26 0,0 0 15,27-26-15,-53 26 0</inkml:trace>
  <inkml:trace contextRef="#ctx0" brushRef="#br0" timeOffset="4630">8065 1786 0,'0'-27'0,"-26"1"15,0 26 1,-1 0-1,1 0-15,0 26 16,-26 1-16,25-1 0,-25 26 16,26-26-16,-26 27 15,25 25-15,27-25 0,-26-1 16,26 27-16,0-27 0,53 26 16,-1-51-1,0-1-15,27 0 0,-27-26 16,27 0-16,-27 0 15,27-26-15,-27 0 0,0-1 16,-25-25-16,-1 26 0,0-26 16,-26-1-16,0-25 15,-26 25-15,0 1 0,-27 0 16,1-1-16,26 1 16,-53 26-16,53-1 0,-26 1 15,-1 26-15,27 0 0,0 0 16,0 26-1,26 1-15</inkml:trace>
  <inkml:trace contextRef="#ctx0" brushRef="#br0" timeOffset="5079">7908 2440 0,'0'26'47,"0"1"-31,0-1-16,-26 0 0,26 0 15,0 0-15,-27 27 16,27-1-16,-26-26 0,26 27 15,-26-27-15,26 26 16,0-26-16,0 1 0,-26-1 16,26 0-16,0 0 15,26-26-15,-26 26 16,26-26-16,0 0 16,1 0-1,-1 0 1,0-26-16,0 26 0,0 0 15,1 0 1,-1-26-16,0 26 0,0 0 16,0 0-16,1 0 15,-1 0-15,0 0 16</inkml:trace>
  <inkml:trace contextRef="#ctx0" brushRef="#br0" timeOffset="5721">8510 2650 0,'-26'0'16,"0"0"-1,0 26 1,-1-26-16,1 26 16,-26-26-16,26 26 0,-1 0 15,1 27-15,0-27 16,0 0-16,0 0 0,26 27 15,0-27-15,0 26 16,0-26-16,26 27 0,0-27 16,0 0-16,27 0 0,-1 1 15,0-1-15,-25-26 16,25 26-16,27-26 0,-27 0 16,-26-26-16,26 0 0,27-53 15,-53 53 1,0-27-16,-26 1 0,0-26 15,0 25-15,-26 1 16,0-1-16,0 1 0,-27 0 16,1 26-16,0 26 0,-1 0 15,27 0-15,-26 0 16,-1 0-16,27 26 0,0 0 16,0 0-16,0 0 15</inkml:trace>
  <inkml:trace contextRef="#ctx0" brushRef="#br0" timeOffset="6256">8720 2728 0,'0'26'16,"-27"-26"-16,27 27 16,27-1-1,-1-26-15,26 0 16,-26 0-16,53 0 15,-27 0-15,1 0 0,25 0 16,-25 0-16,-1 0 16,0 0-16,1 0 0,-27 0 15,0 0-15,0 0 0,0 0 16,-26-26 0,-26 26 15,26-27-31,-26 27 0,0-26 15</inkml:trace>
  <inkml:trace contextRef="#ctx0" brushRef="#br0" timeOffset="6514">9217 2545 0,'0'-26'16,"0"0"-16,0-1 15,0 1-15,-26 0 16,26 0-16,0 0 0,-26-27 15,26 27-15,-26-26 16,26 26-16,-27-27 0,27 27 16,0-26-16,0 25 0,0 1 15,0 0 1,0 0 0,0 52 46</inkml:trace>
  <inkml:trace contextRef="#ctx0" brushRef="#br0" timeOffset="7017">9243 1550 0,'-52'-26'0,"0"26"0,-1 0 16,1 0-16,-27 0 15,27 0-15,0 26 0,-1 0 16,1 0-16,-1 0 15,1 27-15,26-1 0,26 1 16,0-1-16,0 0 0,0 27 16,26-27-16,0 27 15,0-27-15,27 27 0,-1-27 16,1-26-16,25 27 16,-26-27-16,27 0 0,-27-26 15,27 0-15,-27 0 0,1 0 16,25 0-16,-25-26 15,-27 0-15,26-27 0,1 27 16,-27-26-16,0-1 16,-26 1-16,0-27 0,0 27 15,-26-26-15,0-1 0,-1 27 16,-25-27-16,0 27 16,-1 25-16,27-25 0,-26 26 15,-1 0-15,1 26 16,26 0-16,0 0 0,-1 26 15,1-26-15,0 26 0,0 0 16</inkml:trace>
  <inkml:trace contextRef="#ctx0" brushRef="#br0" timeOffset="63301">262 1340 0,'26'0'93,"0"-26"-77,0 26-16,0 0 16,27-26-16,-1 26 0,1-26 15,25 26-15,-26-26 16,1 26-16,-27-26 0,26 26 15,-25 0-15,-1 0 0,-26-27 16,-26 27 15</inkml:trace>
  <inkml:trace contextRef="#ctx0" brushRef="#br0" timeOffset="63597">707 1052 0,'-26'0'15,"52"0"32,-26 27-31,26-27-16,0 0 15,27 0-15,-27 0 0,0 26 16,0-26-16,0 26 0,1-26 16,-1 26-16,-26 0 15,0 1-15,-26 25 16,-27-26-16,1 0 0,-1 0 16,1 1-16,0-1 15,-1 0-15</inkml:trace>
  <inkml:trace contextRef="#ctx0" brushRef="#br0" timeOffset="64527">1519 895 0,'-27'0'47,"1"26"-31,26 1-16,-26-1 0,0 0 15,26 26-15,-26 1 16,26-27-16,0 26 0,0 1 16,0-27-16,26 26 0,0-26 15,0 1-15,27-1 16,-1-26-16,-26 0 0,27 0 15,-1-26-15,0 26 16,1-27-16,-27-25 0,26 26 16,-52-26-16,26 25 0,-26-25 15,0 0-15,-26-1 16,0 1-16,-26 26 0,25-1 16,-25-25-16,0 52 15,-1-26-15,27 26 0,-26 0 16,26 0-16,-1 0 0,1 26 15,0-26-15,26 26 16,0 0-16</inkml:trace>
  <inkml:trace contextRef="#ctx0" brushRef="#br0" timeOffset="64796">2121 843 0,'-26'0'16,"26"26"15,0 0-15,26 0-16,-26 1 15,26-1-15,0 26 0,-26-26 16,26 27-16,-26-27 0,27 26 16,-27-25-16,0-1 15</inkml:trace>
  <inkml:trace contextRef="#ctx0" brushRef="#br0" timeOffset="65091">1964 817 0,'-26'-53'0,"26"27"15,0 0-15,26 26 0,0 0 16,0-26-16,0 26 16,27 0-16,-1 0 0,0 0 15,27 0-15,-27 0 16,1 26-16,-1 0 0,0 0 15,1 1-15,-53-1 16,0 26-16,0 0 0,0-25 16,-53 25-16,27 0 0,-52 1 15,25-27-15,1 0 16,-27 27-16,27-27 0,0-26 16,-1 26-16,27-26 0</inkml:trace>
  <inkml:trace contextRef="#ctx0" brushRef="#br0" timeOffset="65642">3037 817 0,'-26'-26'0,"0"26"16,0-27-16,26 1 15,-26 26-15,26-26 0,-27 0 16,1 0-16,0 26 31,26 26-15,-26 0-16,0 0 0,26 0 15,-27 27-15,1-1 16,26-26-16,-26 27 0,26-27 16,0 26-16,0-26 15,26 1-15,0-27 0,-26 26 16,27-26-16,-1 0 16,0 0-16,26-26 0,-25 26 15,-1-27-15,0 1 0,0-26 16,0 26-16,-26-27 15,27 27-15,-27-26 0,0 26 16,0-1-16,26 1 16,-26 0-16,0 0 0,26 52 15,-26 0 1,26 0-16,-26 27 16,26-27-16,-26 26 0,26-26 15,1 1-15,-27-1 16,26 0-16,0 0 0,0-26 15,0 0-15,1 0 16</inkml:trace>
  <inkml:trace contextRef="#ctx0" brushRef="#br0" timeOffset="65841">3352 424 0,'-27'-26'0,"27"0"16,0-1-16,-26 1 0,26 52 15,0 1-15,26-1 16,-26 26-16,27 0 16,-1 1-16,0-1 0,0 1 15,0-1-15,1 0 16,-27 1-16,26-1 0,0 0 16,-26-25-16,26-1 0</inkml:trace>
  <inkml:trace contextRef="#ctx0" brushRef="#br0" timeOffset="66321">3247 791 0,'0'-27'0,"-26"27"0,26-26 16,26 26-16,0 0 16,0 0-16,27-26 15,-27 26-15,52 0 0,-25-26 16,-1 26-16,0-26 0,27-1 15,-27 27-15,1-26 16,-1 0-16,-26 26 0,0-26 16,1 0-16,-27-1 15,-27 27 1,1 0-16,0 0 0,0 0 16,-26 0-16,25 27 15,1-1-15,0 0 0,0 0 16,0 0-16,26 1 0,0 25 15,0-26-15,0 0 16,0 1-16,26-1 0,0 0 16,0 0-16,0-26 15,1 0-15,-1 0 0,0 0 16,0 0-16,0-26 0,0 0 16,1 0-16,-27-1 15,26 1-15,-26 0 0,0 0 16,26 0-16,-26-1 15,0 54 1,0-1 0,26 26-16,-26-26 15,0 27-15,26-27 0,-26 0 16,27 0-16</inkml:trace>
  <inkml:trace contextRef="#ctx0" brushRef="#br0" timeOffset="66519">4320 895 0,'0'26'16,"0"1"-1,0-1 1,0 0-16,0 0 15,0 0-15,0 1 0,0-1 16</inkml:trace>
  <inkml:trace contextRef="#ctx0" brushRef="#br0" timeOffset="67011">4923 372 0,'26'-27'0,"-26"1"16,0 0-16,0 0 15,-26 26 1,0 0-16,-1 0 16,1 0-16,-26 0 0,26 26 15,-27-26-15,1 26 16,26 0-16,-1 1 0,1-1 16,26 0-16,0 0 15,0 0-15,26 0 0,1 1 16,-1-1-16,26 0 0,1 0 15,25 0-15,-25-26 16,-1 27-16,26-1 0,-25 0 16,-27 0-16,26-26 15,-25 26-15,-27 1 0,0-1 16,-27 0-16,1-26 0,0 26 16,-26 0-16,-1-26 15,1 0-15,26 0 0,-27 0 16,1 0-16,26 0 15,0-26-15,-1 0 0</inkml:trace>
  <inkml:trace contextRef="#ctx0" brushRef="#br0" timeOffset="67435">5499 398 0,'0'-26'0,"-26"26"15,-1-27-15,1 27 16,0 0-16,0 27 16,0-1-16,-1 0 15,27 0-15,0 0 16,0 0-16,0 27 0,0-27 15,27 0-15,-27 27 0,26-27 16,0 0-16,0 0 16,0-26-16,1 26 0,25-26 15,-26 0-15,0 0 16,27 0-16,-27-26 0,0 0 16,-26 0-16,0 0 0,0-1 15,0-25-15,-26 26 16,0-27-16,0 27 0,-1 0 15,-25 0-15,26 0 16,-27 0-16,27 26 0,-26 0 16,26 26-16,-1 0 0,1-26 15,26 26-15</inkml:trace>
  <inkml:trace contextRef="#ctx0" brushRef="#br0" timeOffset="67900">5865 319 0,'27'26'31,"-27"1"-15,0-1-16,0 0 0,26 0 15,-26 0-15,0 27 16,0-27-16,0 26 0,26-26 16,-26 1-16,0-1 15,0 0-15,-26-26 16,0 0 0,26-26-16,-27 0 15,27-1-15,0-25 0,-26 26 16,26-27-16,0 1 15,0-26-15,0 25 0,0 1 16,26-1-16,-26 27 0,27-26 16,-1 52-16,0 0 15,0 0-15,0 0 0,1 26 16,-1 26-16,0-25 16,0 25-16,0 0 0,0 1 15,1 25-15,-27-25 16,26-27-16,0 26 0,-26 1 15,0-27-15,0 0 0,0 0 16</inkml:trace>
  <inkml:trace contextRef="#ctx0" brushRef="#br0" timeOffset="68066">5970 450 0,'-26'-26'15,"0"26"1,0 0-16,52 0 31,0 0-31,26 0 16,-25 0-16,25-26 15,-26 26-15,26-26 16,-25 26-16</inkml:trace>
  <inkml:trace contextRef="#ctx0" brushRef="#br0" timeOffset="68452">6337 214 0,'0'-26'0,"0"0"15,0 52 17,0 0-17,26 1-15,-26 25 16,0-26-16,26 27 0,-26-27 16,0 26-16,0-26 0,0 27 15,0-27-15,0 26 16,0-26-16,0 1 0,0-1 15,0-52 17,0-1-17,-26 1-15,26-26 0,-26-1 16,26 1-16,0 0 0,-26-27 16,26 27-16,0-27 15,26 27-15,-26 0 0,26 25 16,0 1-16,0 0 0,0 26 15,1 0-15,25 26 16,-26 0-16,0 1 0,-26-1 16,0 26-16,0-26 15,-26 27-15,0-1 0,-53-26 16,27 0-16,-53 27 0</inkml:trace>
  <inkml:trace contextRef="#ctx0" brushRef="#br0" timeOffset="70469">2540 1367 0,'0'26'0,"26"-26"46,0 0-46,-26-26 16,26 26-16,27 0 16,-27-27-16,26 27 0,-26 0 15,27-26-15,-1 26 0,-26 0 16,27-26-16,-27 26 16,0 0-16</inkml:trace>
  <inkml:trace contextRef="#ctx0" brushRef="#br0" timeOffset="70791">2671 1498 0,'26'0'63,"0"0"-63,0 0 0,0 0 16,1 0-16,-1-27 15,26 27-15,-26-26 0,27 26 16,-27 0-16,26-26 0,-25 26 15,-1 0-15,0 0 16,-52 0 0</inkml:trace>
</inkml:ink>
</file>

<file path=ppt/ink/ink5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2:37.019"/>
    </inkml:context>
    <inkml:brush xml:id="br0">
      <inkml:brushProperty name="width" value="0.05" units="cm"/>
      <inkml:brushProperty name="height" value="0.05" units="cm"/>
      <inkml:brushProperty name="color" value="#ED1C24"/>
      <inkml:brushProperty name="fitToCurve" value="1"/>
    </inkml:brush>
  </inkml:definitions>
  <inkml:trace contextRef="#ctx0" brushRef="#br0">1363 893 0,'-26'-26'15,"0"0"1,52 26 15,-26-27-31,26 27 16,0 0-16,-26 27 31,-26-1-15,26 0-16,-26 0 0,26 27 15,-26-1-15,26-26 16,0 26-16,0 1 0,0-1 16,0 1-16,0-27 0,26 26 15,26-26-15,-25 0 16,25-26-16,-26 0 0,27 0 15,-1 0-15,0-26 16,-25 0-16,25 0 0,-26-26 16,0 25-16,-26-25 0,0 0 15,0-1-15,0 27 16,0 0-16,-26 0 0,0 0 16,0 26-1,26 26-15,0 26 16,0-26-16,26 0 15,0 27-15,0-1 0,0-26 16,27 1-16,-1-1 0,-26 0 16,27-26-16,-1 0 0,0 0 15,-25 0-15,-1-26 16,26 26-16,-52-26 0,26-27 16,-26 27-16,0-26 15,0-1-15,-26 1 0,26 0 16,-26 25-16,0-25 15,0 26-15,-1 0 0,1-1 16,0 27 0,26 27-16</inkml:trace>
  <inkml:trace contextRef="#ctx0" brushRef="#br0" timeOffset="426">2882 631 0,'26'-26'0,"0"0"16,1 0 0,-27-1-16,0 1 0,0 0 15,0 0-15,-27 0 0,27-1 16,-26 1-16,0 26 16,0 0-16,0 0 0,-1 26 15,1 1-15,0-1 16,0 26-16,26 27 0,-26-27 15,26 27-15,0 25 0,0-25 16,0 26-16,26-27 16,-26 1-16,0 26 0,0-53 15,0 26-15,0 1 16,0-27-16,0-25 0,-26 25 16,0-26-16,-1 0 0,1-26 15</inkml:trace>
  <inkml:trace contextRef="#ctx0" brushRef="#br0" timeOffset="574">2437 1207 0,'0'-52'0,"0"26"0,26 26 15,0-27-15,27 27 16,-1 0-16,0-26 0,1 26 16,25 0-16,1 0 15,-27 26-15,1-26 0,-1 0 16,-26 27-16</inkml:trace>
  <inkml:trace contextRef="#ctx0" brushRef="#br0" timeOffset="1679">735 395 0,'26'0'31,"-26"27"-31,0-1 15,0 0-15,0 0 0,0 27 16,0 25-16,0 1 16,0 25-16,0-25 0,0 52 15,0-26-15,0-1 0,0 1 16,0 0-16,-26 0 16,26-27-16,-26-25 0,-1 25 15,27-26-15,-26-25 16,26-1-16,-26 0 0,26 0 15,26-26 1,0-26 0,27 26-16,-1-26 0,1 26 15,25-26-15,27 26 16,26 0-16,0 0 0,52 0 16,0 26-16,1-26 0,25 26 15,1-26-15,235 26 16,-236-26-1,-25 26-15,-1-26 0,-52 0 16,0 0-16,-27 0 0,1 0 16,-52 0-16,-1-26 0,0 26 15,-26 0-15,1-26 16,-27 0-16,0 0 16,0-1-16,-27 27 15,1-26-15,0 0 0,0 0 16,0 0-16,0 0 0,-1-1 15,27 1-15,-26-26 16,26 26-16,0-27 0,0 1 16,0-1-16,0-25 15,0 26-15,0-27 0,0 0 16,26-25-16,-26 25 0,0 1 16,0-1-16,27 0 15,-27 1-15,26-1 0,-26 27 16,26-27-16,0 27 15,-26 26-15,26-26 0,0 25 16,-26 1-16,0 0 0,0 0 16,0 0-1,-26-1-15,0 27 0,0 0 16,0-26-16,-27 26 16,1 0-16,0 0 0,-27 0 15,1-26-15,-1 26 0,-26 0 16,-26 0-16,-26 0 15,-26 0-15,-27 0 0,1 0 16,-1 0-16,-25 0 16,25 0-16,1 0 0,-1 0 15,53 0-15,26 0 0,0 0 16,53 26-16,-1-26 16,1 26-16,51-26 0,-25 27 15,26-27-15</inkml:trace>
  <inkml:trace contextRef="#ctx0" brushRef="#br0" timeOffset="2723">2201 2019 0,'-26'0'0,"26"-26"32,26 52-1,-26 0-31,0 0 16,0 27-16,0-27 0,0 26 15,0 1-15,0-1 16,0 0-16,0 1 0,0-1 15,0 0-15,0-25 16,0 25-16</inkml:trace>
  <inkml:trace contextRef="#ctx0" brushRef="#br0" timeOffset="3041">1966 2674 0,'-27'0'15,"54"0"32,-1 0-31,0 26-16,0-26 0,0 0 16,0 26-16,1-26 15,-1 0-15,0 0 16,0 0-16,0-26 0,1 0 15,-1 26-15,0-27 16,0 1-16,0 0 0,1 0 16,-54 52 31,1 0-47,0 0 0</inkml:trace>
  <inkml:trace contextRef="#ctx0" brushRef="#br0" timeOffset="4182">2070 3407 0,'26'-26'0,"1"-1"16,-27 1 0,26 26-1,-26-26-15,0 0 16,0 0-16,-26-1 15,26 54 17,-27-27-17,27 26-15,0 0 16,0 0-16,0 0 16,0 1-16,0-1 15,0 0-15,27 0 16,-27 0-1,0 1-15,26-1 0,-26 0 16,0 0-16,26 0 16,0-26-1,0 0-15,1 0 16,-1 0-16,0-26 16,0 26-16,0-26 0,1 0 15,-27 0-15,26-1 0,-26 1 16,26 0-1,-26 52 17,0 0-17,0 1-15,0-1 0,0 0 16,26-26-16,-26 26 16,26-26-16,0 0 0,1 0 15,-1 0-15,26 0 16,-26-26-16,1 26 0,-1-26 15,-26 0-15,26-1 0,-26 1 16,0 0-16,0 0 16,-26 0-16,0-1 0,26 1 15,-27 0-15,1 26 16,0 0-16,0 26 16,26 0-16,0 1 0,0-1 15</inkml:trace>
  <inkml:trace contextRef="#ctx0" brushRef="#br0" timeOffset="4498">3222 3250 0,'27'-27'0,"-27"1"0,0 0 16,0 0-16,0 0 15,0 0-15,0-1 16,-27 27-16,1 0 16,0 0-16,0 0 15,0 27-15,0-1 16,-1 0-16,1 26 0,26-26 16,0 27-16,0-1 15,0 1-15,26-1 0,-26 0 16,27 1-16,-27-1 15,26 0-15,-26 1 0,0-27 16,0 26-16,0-25 0,0-1 16,-26-26-16,-1 0 15</inkml:trace>
  <inkml:trace contextRef="#ctx0" brushRef="#br0" timeOffset="4655">2882 3433 0,'26'-26'15,"0"26"-15,1 0 0,-1 0 16,0 0-16,26 26 0,-25-26 16,-1 0-16,26 0 15,-26 0-15,0 0 0,1 0 16,-1 0-16</inkml:trace>
  <inkml:trace contextRef="#ctx0" brushRef="#br0" timeOffset="4855">3563 3407 0,'-26'0'15,"52"0"16,0 0-31,0 0 16,0 0-16</inkml:trace>
  <inkml:trace contextRef="#ctx0" brushRef="#br0" timeOffset="5262">4296 3328 0,'0'-26'15,"0"0"1,-26 26-16,26-26 0,-26 26 16,26-27-16,-26 27 15,26-26-15,-27 26 0,1 0 16,0 0-16,0 0 0,0 0 15,-1 0-15,1 26 16,0-26-16,0 27 0,26-1 16,0 0-1,0 0-15,0 0 0,26-26 16,0 27-16,27-1 0,-27 0 16,26-26-16,-26 26 15,27-26-15,-27 26 0,0-26 16,0 27-16,0-27 15,-26 26-15,-26 0 16,-26-26-16,26 26 0,-27-26 16,-25 0-16,-1 0 15,27-26-15,-27 26 0</inkml:trace>
  <inkml:trace contextRef="#ctx0" brushRef="#br0" timeOffset="6281">1651 3145 0,'0'-52'16,"0"25"-16,0 1 15,0 52 1,0 1-1,0 25-15,0 0 0,-26 1 16,26-1-16,0 27 16,0-1-16,0-25 0,0 25 15,0 1-15,0-27 16,0 27-16,26-27 0,-26 0 16,0 1-16,0-1 0,0-26 15,0 0-15,0 1 16,27-1-16,-1-26 15,0 0 1,0 0-16,26 0 0,1-26 16,-1 26-16,27 0 0,-1 0 15,27-27-15,26 27 16,26 0-16,-26 0 0,52 0 16,1 0-16,-1 0 15,26 0-15,1 27 0,-1-27 16,1 0-16,-27 0 0,0 0 15,1 0-15,-1 26 16,-26-26-16,-26 0 0,0 0 16,-26 0-16,-27 0 15,1 0-15,-27 0 0,1 0 16,-27 0-16,0-26 16,-52-1-1,0 1-15,-1 0 16,1 0-16,0 0 15,0-1-15,0-25 16,-1 26-16,1-26 0,0 25 16,26-25-16,0 0 15,0-1-15,0 1 0,0-27 16,0 27-16,0-27 16,26 1-16,-26 25 0,0-25 15,26 26-15,-26-1 0,0 1 16,27-1-16,-27 27 15,0 0-15,0 0 0,0 0 16,-27 26 15,1 0-15,0 0-16,-26 0 16,-1 0-16,-25 26 0,-1-26 15,-25 0-15,-1 26 0,-52-26 16,0 0-16,-1 0 15,-25 0-15,0 0 0,-27 0 16,1 0-16,26 0 16,-27-26-16,1 26 0,25-26 15,1 26-15,26 0 0,26 0 16,0 0-16,26 0 16</inkml:trace>
  <inkml:trace contextRef="#ctx0" brushRef="#br0" timeOffset="7456">3746 4271 0,'0'52'16,"26"1"-16,-26-27 0,0 26 15,0-26-15,0 1 0,27 25 16,-27-26-1</inkml:trace>
  <inkml:trace contextRef="#ctx0" brushRef="#br0" timeOffset="8032">3746 4664 0,'26'0'0,"-26"26"31,27-26-15,-1 0-16,0 26 16,26-26-16,27 0 15,-1 0-15,27 0 0,52 0 16,-26 0-16,52 0 0,-25 0 16,25-26-16,-26 26 15,0 0-15,0 0 0,-52 0 16,0 0-16,-27 0 15,-25 0-15,-1 0 0,-26 0 16,-52 0 15,26-26-31,-26 26 0,0 0 16</inkml:trace>
  <inkml:trace contextRef="#ctx0" brushRef="#br0" timeOffset="8262">5762 4690 0,'0'-26'16,"27"26"-1,-27-27 1,26 27 0,-26 27-1,0-1-15,26 26 16,-26-26-16,0 27 15,0-1-15,0 1 0,0-1 16,0 0-16,0 1 16,0-1-16,0 0 0,0-25 15,0-1-15,0 0 0</inkml:trace>
  <inkml:trace contextRef="#ctx0" brushRef="#br0" timeOffset="8472">5710 5187 0,'26'0'47,"-26"27"-32,26-27-15,-26 26 16,27-26-1,-1 26-15</inkml:trace>
  <inkml:trace contextRef="#ctx0" brushRef="#br0" timeOffset="8599">5946 5214 0,'26'-27'0,"-26"1"16,-26 26 15,26 26-16,-26-26-15,26 27 16,-27-1-16</inkml:trace>
  <inkml:trace contextRef="#ctx0" brushRef="#br0" timeOffset="9486">5841 5528 0,'-26'0'15,"0"0"1,-27 0-16,27 0 15,-26 0-15,26 26 16,-27 0-16,1 0 0,-1 1 16,1-1-16,26 26 0,-27 0 15,1-25-15,26 25 16,0 0-16,0 1 0,26-1 16,0-26-16,52 1 15,0-1-15,1 0 0,25-26 16,27 0-16,26 0 0,0 0 15,0-26-15,0 0 16,0-1-16,-27 1 0,1 0 16,-26 0-16,-1 0 15,-25-27-15,-27 27 0,0-26 16,-26-1-16,0 27 0,-26-26 16,0-1-16,-27 1 15,1 26-15,-1 0 0,1-1 16,-26 1-16,-1 26 0,0 0 15,1 0-15,-1 0 16,1 0-16,25 26 0,27 1 16</inkml:trace>
  <inkml:trace contextRef="#ctx0" brushRef="#br0" timeOffset="10231">5815 6052 0,'0'-27'15,"-26"27"17,26 27-32,-27-27 0,1 26 15,0 0 1,26 0-16,-26 0 0,26 27 15,0-27-15,26 26 16,0-26-16,0 1 0,1 25 16,25-26-16,0 0 0,27 0 15,0 1-15,-1-27 16,27 0-16,0 0 0,-1-27 16,27 1-16,-26 0 15,0 0-15,-27-26 0,1-1 16,-1 27-16,-25-26 0,-1-1 15,-26 1-15,0 26 16,1-27-16,-27 27 0,0 0 16,-27 0-16,1 0 15,0-1-15,0 1 0,0 0 16,-27 0-16,1 0 0,26-1 16,-27 1-16,1 0 15,0 0-15,-1 0 0,1 0 16,0 26-16,-1-27 15,1 1-15,26 26 0,-1 0 16,1-26-16,0 26 0</inkml:trace>
  <inkml:trace contextRef="#ctx0" brushRef="#br0" timeOffset="11034">6208 6523 0,'0'-26'0,"26"26"15,-26 26 17,0 0-17,0 0-15,-26-26 16,26 26-16,0 27 0,0-27 16,0 0-16,0 27 15,26-27-15,0 0 0,0 26 16,27-26-16,25 1 15,1-1-15,-1 0 0,27-26 16,0 0-16,-1 0 0,1 0 16,0 0-16,0-26 15,-1 0-15,-25-1 0,-27-25 16,27 26-16,-53-26 0,0-1 16,0 27-16,-26-26 15,0-1-15,0 1 0,-26-1 16,26 27-16,-26 0 15,0-26-15,26 26 0,-26-1 16,0 1-16,-1 0 0,27 0 16,-26 26-16,0-26 15,0 26-15,0-27 0,-1 27 16,1 0-16,0 0 0</inkml:trace>
  <inkml:trace contextRef="#ctx0" brushRef="#br0" timeOffset="13688">6051 3381 0,'0'-27'0,"0"1"47,26 26-32,0 0 1,26 0-16,27 0 16,-1 0-16,27 26 0,26-26 15,52 0-15,1 27 16,25-27-16,53 26 0,0-26 15,26 0-15,26 26 0,-26-26 16,26 0-16,-26 0 16,0 26-16,-26-26 0,-26 0 15,-27 0-15,-25 0 16,-27 0-16,-52-26 0,-1 26 16,-51 0-16,-27 0 15,-78-26-15,-1 26 16</inkml:trace>
  <inkml:trace contextRef="#ctx0" brushRef="#br0" timeOffset="14336">368 3773 0,'-26'0'16,"26"-26"-16,26 26 15,0 0-15,27 0 16,-1-26-16,27 26 16,52 0-16,-27 0 0,27 0 15,26 0-15,-52 0 16,26 0-16,-26 0 0,-27 0 15,-25 0-15</inkml:trace>
  <inkml:trace contextRef="#ctx0" brushRef="#br0" timeOffset="15356">211 3930 0,'0'27'47,"0"-1"-47,0 26 0,0 27 16,0-1-16,0 1 0,0 52 16,0-26-16,0 25 15,0 28-15,0-27 0,0-1 16,-26-25-16,26 26 15,0-26-15,-26 0 0,26 26 16,-26-27-16,26 1 0,-27 0 16,1 0-16,26-1 15,-26 1-15,26-26 0,-26 25 16,26-51-16,-26 25 0,26-25 16,0-1-16,0 0 15,0-25-15,0-1 16,26-26-1,0 0 1,0 0-16,0 0 16,-26 26-1,0 0 1,-26-26-16,26 26 16,0 0-16,-26-26 15,26 27-15,0-1 16,26 0-1,-26 0 1,26 0 0,-26 1-16,27-27 15,-27 26-15,26-26 0,0 26 16,0-26-16,26 26 16,-25-26-16,51 26 0,-25-26 15,51 0-15,1 26 16,26-26-16,26 0 0,26 0 15,53 0-15,0 27 0,52-27 16,0 0-16,52 0 16,1 0-16,-1 0 0,27 0 15,-1 0-15,-25 0 16,-1 0-16,-26 26 0,1-26 16,-27 0-16,0 0 0,0 0 15,0 0-15,0 0 16,-26 0-16,26 0 0,-53 0 15,27 0-15,-52 0 16,-27 0-16,0 0 0,-52 0 16,0 26-16,-26-26 0,0 0 15,-27 0-15,27 0 16,52 0 0,-78 0-16,-1 0 0,-25 0 15,25 0-15,-26 0 0,-25 26 16,-1-26-16,-52 0 15,-1 0 1,-25-26-16,0 26 0</inkml:trace>
  <inkml:trace contextRef="#ctx0" brushRef="#br0" timeOffset="16359">10057 3512 0,'26'0'0,"0"-27"16,-26 54 0,0-1-1,-26 0-15,26 0 16,0 26-16,-26 27 0,26 0 16,0 25-16,-26 27 0,26 0 15,0 0-15,0 26 16,-26 0-16,26-26 0,0 26 15,0-26-15,0 0 16,26 0-16,-26-26 0,0 26 16,0-26-16,0-1 15,0 1-15,0 26 0,-26-52 16,26 25-16,-27 1 0,27-26 16,-26-1-16,26 1 15,0-27-15,0 27 0,-26-27 16,26 0-16,0 1 0,0-27 15,0 26-15,0-26 16,0 27-16,0-1 16,0-26-16,0 1 15,0-1 1,-26-26 109,0 0-109,-1 26-1,1-26-15,0 0 16,-26 0-1,25 0-15,-25 0 0,26 0 16,-53-26-16,27 26 16</inkml:trace>
  <inkml:trace contextRef="#ctx0" brushRef="#br0" timeOffset="17438">7726 4297 0,'0'-26'15,"-26"0"1,0 26-1,26 26 1,0 0-16,0 0 16,0 27-16,0-27 15,0 26-15,0-26 0,0 27 16,0-27-16,0 26 16,0-26-16,0 1 0,0-1 15,0-52 16,0-1-31,-26 1 0,26 0 16,0-26-16,-26-1 0,26 1 16,-27 0-16,27-1 15,0 1-15,0 0 0,0 25 16,0 1-16,0 0 16,27 0-16,-1 26 0,26 0 15,-26 0-15,27 0 0,-27 0 16,26 0-16,-26 26 15,1 0-15,-1-26 0,0 26 16,-26 1-16,0-1 16,0 0-16,0 0 0,-26-26 15,0 26-15,-1 0 0,-25-26 16,26 27-16,0-27 16,0 0-16,-1 0 0,27 26 15,53 0 1,-27 0-1,0 0-15,0-26 0,27 27 16,-27-1-16,0 0 16,0 0-16,0-26 15,-26 52-15,-26-25 16,0-27-16,0 26 0,-27 0 16,1-26-16,0 0 0,-1 0 15,1 0-15,0 0 16</inkml:trace>
  <inkml:trace contextRef="#ctx0" brushRef="#br0" timeOffset="17707">8067 4245 0,'0'-26'15,"26"26"1,0 0-16,0-27 16,27 27-16,-27 0 0,26 0 15,1 0-15,-1 0 0,-26 0 16,27 0-16,-27 0 15</inkml:trace>
  <inkml:trace contextRef="#ctx0" brushRef="#br0" timeOffset="17882">8276 4166 0,'-26'0'16,"26"26"-1,0 1-15,0-1 0,0 0 16,0 0-16,0 26 15,0-25-15,0 25 0,0 0 16,0-25-16,26 25 0,-26-26 16,0 0-16,26 0 15,-26 1-15</inkml:trace>
  <inkml:trace contextRef="#ctx0" brushRef="#br0" timeOffset="18121">8669 4323 0,'-26'0'16,"26"26"0,0 1-1,0 25-15,0-26 16,0 0-16,0 1 0,0 25 15,26-26-15,-26 0 0,0 0 16,0 1-16,26-1 16</inkml:trace>
  <inkml:trace contextRef="#ctx0" brushRef="#br0" timeOffset="18343">8617 4349 0,'0'-26'15,"0"0"-15,26-26 16,-26 26-16,26-1 0,0 1 16,27 26-16,-27-26 0,26 26 15,-26 0-15,27 0 16,-1 0-16,-26 26 0,27-26 16,-27 26-16,-26 1 15,0-1-15,0 0 0,-26 0 16,-27 0-16,1 0 0,0 1 15,-27-1-15,-26-26 16</inkml:trace>
</inkml:ink>
</file>

<file path=ppt/ink/ink5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07.601"/>
    </inkml:context>
    <inkml:brush xml:id="br0">
      <inkml:brushProperty name="width" value="0.05" units="cm"/>
      <inkml:brushProperty name="height" value="0.05" units="cm"/>
      <inkml:brushProperty name="color" value="#ED1C24"/>
      <inkml:brushProperty name="fitToCurve" value="1"/>
    </inkml:brush>
  </inkml:definitions>
  <inkml:trace contextRef="#ctx0" brushRef="#br0">686 156 0,'26'0'16,"-52"0"30,0 0-30,-1 0-16,1 0 0,0 0 16,0 26-16,0-26 15,0 0-15,-1 0 0,1 0 16,0 26-16,0-26 16,-27 0-16,27 27 0,0-27 15,0 26-15,-27-26 16,27 26-16,0-26 0,0 26 15,0 0 1,0 0-16,26 1 16,-27-1-16,27 0 0,0 0 15,-26 0-15,26 1 0,0-1 16,0 26-16,0-26 16,0 27-16,0-1 0,0-26 15,0 27-15,0-1 16,0 0-16,0 1 0,0-1 15,0 0-15,0 1 0,0-1 16,0-26-16,0 27 16,0-1-16,0 0 0,0 1 15,0-1-15,0-26 16,0 27-16,0-1 0,0 1 16,0-1-16,0 0 0,0 1 15,0-1-15,0 0 16,26 1-16,-26-1 0,0 1 15,0-1-15,0 0 16,0-26-16,0 27 0,0-1 16,0 1-16,-26-27 0,26 26 15,0-26-15,0 27 16,0-27-16,0 0 0,0 26 16,0-25-16,26-1 15,-26 0-15,0 0 0,0 0 16,27 1-16,-27-1 0,0 0 15,0 0-15,26 0 16,-26 0-16,0 1 0,0-1 16,26 0-16,-26 0 15,0 0-15,0 1 16,0-1-16,0 0 16,26-26-1,0 0-15,-26 26 16,26-26-16,1 0 15,25 0-15,-26 0 0,27 0 16,-1 0-16,0 0 0,1-26 16,25 26-16,1 0 15,-27 0-15,53 0 0,-26 0 16,-1-26-16,27 26 0,-27 0 16,27 0-16,-26 0 15,-1 0-15,1 0 0,-1 0 16,-25 0-16,25 0 15,-25 0-15,-1 0 0,0 0 16,-25 0-16,25 0 0,-26 26 16,0-26-1,0 0-15,1 0 32,-27-26-32,0 0 15,0-1 1,0 1-16,26 0 0,-26 0 15,0 0-15,0-1 16,0-25-16,0 26 0,0-26 16,0-1-16,0 1 0,0-1 15,0 1-15,-26 0 16,26-1-16,0-25 0,0 25 16,0-25-16,-27-1 0,27 1 15,0-1-15,0 1 16,-26-1-16,26 27 0,-26-27 15,26 27-15,-26-27 0,26 27 16,0 26-16,-26-27 16,26 1-16,0 26 0,0-1 15,-26-25-15,26 26 16,0-26-16,-27-27 16,1 53-16,26 0 15,0-27-15,-26 27 0,26 0 16,0 0-16,-26-27 0,26 27 15,0 0-15,0 0 16,0 0-16,-26-1 16,26 1-16,0 0 0,0 0 15,0 0-15,0-1 16,0 1-16,0-26 0,0 26 16,0 0-16,-27 26 15,27-27-15,0 1 0,0 0 16,0 0-16,0 0 15,0-1 1,0 1 0,0 0-1,0 0 1,0 0 0,0 0-1,0-1 1,0 1-1,0 0 1,0 0-16,-26 26 16,26-26-1,-26 26-15,26-27 16,-26 27-16,0-26 16,0 26-1,-1-26-15,1 26 16,0 0-1,0 0-15,0 0 0,-27 0 16,27 0-16,0 0 0,-27 0 16,1 0-16,0 0 15,-1 0-15,1 0 0,0 0 16,-27 0-16,1 26 16,25-26-16,-25 0 0,25 0 15,-25 0-15,25 26 0,1-26 16,26 0-16,0 0 15,-1 0-15,1 0 0,0 0 16,0 27 0,0-1 15,26 0-15,-27-26-16,27 26 0,-26-26 15,26 26-15,-26 1 16,26-1-1</inkml:trace>
  <inkml:trace contextRef="#ctx0" brushRef="#br0" timeOffset="857">974 2486 0,'26'0'0,"-26"27"16,26-27 0,-26-27-1,-26 54 32,0-27-47,26 26 16,-26 0-16,0 0 15,26 0-15,0 1 16,0-1-16,0 0 0,26 0 16,0 0-16,0-26 0,0 27 15,0-27-15,1 26 16,-1-26-16,0 0 0,0 0 15,0-26-15,1-1 16,-27 1 0,0-26-16,0 26 0,0-1 15,-27 1-15,1 0 16,0 0-16,26 0 0,-26-1 16,0 27-16,-1 0 15,1 27-15,0-1 16</inkml:trace>
</inkml:ink>
</file>

<file path=ppt/ink/ink5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15.239"/>
    </inkml:context>
    <inkml:brush xml:id="br0">
      <inkml:brushProperty name="width" value="0.05" units="cm"/>
      <inkml:brushProperty name="height" value="0.05" units="cm"/>
      <inkml:brushProperty name="color" value="#ED1C24"/>
      <inkml:brushProperty name="fitToCurve" value="1"/>
    </inkml:brush>
  </inkml:definitions>
  <inkml:trace contextRef="#ctx0" brushRef="#br0">1532 26 0,'0'-26'31,"-26"26"-15,-1 26-16,1-26 15,0 0-15,0 26 16,0 0-16,-1 0 0,-25 1 16,26-1-16,26 26 15,-26-26-15,26 27 0,0-1 16,0-26-16,26 27 0,0-27 16,0 0-16,0 0 15,27 0-15,-1 0 0,-26 1 16,27-27-16,-1 0 0,27 0 15,-27-27-15,-26 1 16,27 0-16,-1 0 0,-26 0 16,0-27-16,0 1 15,-26 26-15,0-27 0,0 1 16,-26 26-16,0-26 0,0 25 16,-26 1-16,-1 0 15,27 0-15,-26 0 0,25 26 16,1 0-16,0 0 15,0 26-15,26 0 16</inkml:trace>
  <inkml:trace contextRef="#ctx0" brushRef="#br0" timeOffset="641">1453 576 0,'0'-27'32,"-26"54"-17,26-1-15,-26 0 16,26 0-16,-26 0 15,-1 27-15,27-27 0,-26 26 16,0-25-16,26-1 16,-26 26-16,26-26 0,0 0 15,0 1-15,0-1 16,26-26-16,-26 26 16,26-26-16,0 0 15,1 26 1,-1-26-16,0 0 0,26 0 15,-25 0-15,25 0 0,-26 0 16,26 0-16,1 0 16,-1 0-16,-26 0 0,27 26 15,-27-26-15,0 0 16,0 0-16,0 27 0,1-27 16,-1 0-16,0 0 15,-26-27-15,26 27 16,-26-26-16,0 0 0,0 0 15,0 0-15,0-1 16,0 1-16,-26-26 0,0-27 16,0 53-1,-1-52-15,1 51 16,0 1-16,0 0 16,0 26-1,26-26-15,0 52 31,0 0 1</inkml:trace>
  <inkml:trace contextRef="#ctx0" brushRef="#br0" timeOffset="1240">1741 1126 0,'26'0'31,"-26"26"-16,0 0-15,0 0 16,0 0-16,0 0 16,0 27-16,0-27 0,27 26 15,-27 1-15,0-27 16,26 26-16,-26-25 0,0 25 16,26-26-16,-26 0 0,0 0 15,26 1-15,-26-1 16,0 0-1</inkml:trace>
  <inkml:trace contextRef="#ctx0" brushRef="#br0" timeOffset="1633">1846 1675 0,'0'27'31,"-26"-27"-15,0 0 0,-1 0-16,1 0 15,0 0-15,-26 26 0,-1-26 16,1 0-16,-27 0 15,1 0-15,-1 26 0,1-26 16,-27 0-16,26 0 0,-25 0 16,-1 26-16,0-26 15,0 0-15,1 26 0,-1-26 16,26 27-16,1-1 16,-1-26-16,1 26 0,25-26 15,1 26-15,26-26 0,52 0 47,0 0-47</inkml:trace>
  <inkml:trace contextRef="#ctx0" brushRef="#br0" timeOffset="1998">170 1754 0,'0'-26'0,"0"0"32,0 52-1,0 0-31,0 0 15,-26-26-15,0 26 16,-1 1 0,1-27-16,26 26 0,-26-26 15,0 0 1,26 26-16,26-26 16,0 26-1,0 0-15,1 0 0,25 1 16,0 25-16,1-26 0,-1 0 15,1 27-15,-1-27 16</inkml:trace>
</inkml:ink>
</file>

<file path=ppt/ink/ink5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21.203"/>
    </inkml:context>
    <inkml:brush xml:id="br0">
      <inkml:brushProperty name="width" value="0.05" units="cm"/>
      <inkml:brushProperty name="height" value="0.05" units="cm"/>
      <inkml:brushProperty name="color" value="#ED1C24"/>
      <inkml:brushProperty name="fitToCurve" value="1"/>
    </inkml:brush>
  </inkml:definitions>
  <inkml:trace contextRef="#ctx0" brushRef="#br0">138 54 0,'27'0'15,"-27"-26"1,26 26-16,-52 0 47,-1 0-16,1 0-31,0 0 16,0 0-16,26 26 15,-26 0-15,-1 0 16,27 1-16,0-1 16,27 0-1,-1 0-15,0-26 16,26 0-16,-25 26 0,-1-26 15,26 0-15,-26 0 16,1 0-16,-27 27 0,26-27 16,-26 26-1,-26-26-15,-1 0 0,1 26 16,-26-26-16,26 26 0,-27-26 16,27 0-16,-26 0 15,25 0-15</inkml:trace>
  <inkml:trace contextRef="#ctx0" brushRef="#br0" timeOffset="323">557 28 0,'0'-26'0,"-26"26"31,0 26-31,0 0 16,0 0 0,26 0-16,26 1 15,-26-1-15,26-26 16,0 26 0,0-26-16,1 0 0,-1-26 15,0 26-15,0-26 16,0-1-16,-26 1 15,0 0-15,0 0 0,-26 0 16,0 26 0,0 0-16,0 0 0,-27 0 15,27 26-15</inkml:trace>
</inkml:ink>
</file>

<file path=ppt/ink/ink5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37.542"/>
    </inkml:context>
    <inkml:brush xml:id="br0">
      <inkml:brushProperty name="width" value="0.05" units="cm"/>
      <inkml:brushProperty name="height" value="0.05" units="cm"/>
      <inkml:brushProperty name="color" value="#ED1C24"/>
      <inkml:brushProperty name="fitToCurve" value="1"/>
    </inkml:brush>
  </inkml:definitions>
  <inkml:trace contextRef="#ctx0" brushRef="#br0">0 106 0,'0'-26'0,"26"26"31,1 0-15,-27 26-16,0 26 15,26-25-15,-26-1 16,0 26-16,26-26 0,0 27 16,-26-1-16,26-26 15,-26 27-15,27-1 0,-1-26 16,-26 27-16</inkml:trace>
  <inkml:trace contextRef="#ctx0" brushRef="#br0" timeOffset="212">262 1468 0,'0'52'0,"0"1"0,0-27 16,0 0-16,0 0 16,0 0-16,0 0 0,0 1 15,26-1-15,-26 0 16,0 0-16,0 0 0,0 1 15,0-1-15,0 26 0,0-26 16,0 27-16,0-27 16</inkml:trace>
  <inkml:trace contextRef="#ctx0" brushRef="#br0" timeOffset="385">314 2672 0,'27'53'0,"-27"-1"0,26 0 15,-26 1-15,0-1 0,26 1 16,-26-27-16,0 26 16,0 0-16,26 1 0,-26-1 15,0 1-15,26-1 16,-26 0-16,0 1 0,27-1 16</inkml:trace>
  <inkml:trace contextRef="#ctx0" brushRef="#br0" timeOffset="547">472 4086 0,'0'53'0,"0"-1"16,0 0-16,26 1 0,-26-27 15,0 26-15,0 1 16,26-27-16,-26 26 0,26-26 16,-26 27-16,0-27 15,26 26-15,-26 1 0,26-27 16,-26 26-16</inkml:trace>
  <inkml:trace contextRef="#ctx0" brushRef="#br0" timeOffset="702">681 5448 0,'0'79'0,"0"-27"16,0 0-16,0 1 0,-26-1 15,26-26-15,0 27 0,0-1 16,0 0-16,0 1 15,0-27-15,0 26 0,26 1 16,-26-1-16</inkml:trace>
  <inkml:trace contextRef="#ctx0" brushRef="#br0" timeOffset="944">655 7202 0,'0'27'0,"0"25"16,0-26-16,26 0 16,-26 27-16,26-27 0,-26 26 15,26-26-15,1 27 0,-1-1 16,0 1-16,0-1 16,-26 26-16,26 1 0,-26 0 15,27-27-15,-27 27 16,0-1-16,26 1 0,-26-27 15,0 0-15,0 1 0</inkml:trace>
  <inkml:trace contextRef="#ctx0" brushRef="#br0" timeOffset="2908">8563 342 0,'0'26'47,"0"0"-47,0 0 16,0 1-16,26-1 0,-26 0 15,0 0-15,0 0 16,26-26-16,-26 26 0,0 1 16,-26-54 15,26 1-16,-26 0-15,26-26 16,-26-1-16,26 27 0,-26-26 16,26-27-16,-27 27 15,27-1-15,0 27 0,0-26 16,27 26-16,-27 0 0,26-1 16,0 27-16,0 0 15,26 0-15,-25 27 0,25-1 16,-26 0-16,27 0 15,-27 0-15,0 27 0,0-27 16,-26 0-16,0 0 0,0 27 16,-26-27-16,26 0 15,-26-26-15,0 26 0,-1 0 16,1-26-16,26 27 0,-26-27 16,0 0-16,26 26 15,26-26 1,-26 26-16,26-26 15,0 0-15,27 26 0,-27 0 16,0-26-16,0 26 0,-26 1 16,0-1-1,-52 0-15,26-26 16,-27 26-16,1-26 16,-27 26-16,53-26 0,-26 0 15,26 0-15</inkml:trace>
  <inkml:trace contextRef="#ctx0" brushRef="#br0" timeOffset="3262">9244 185 0,'0'-27'16,"26"27"-1,0-26 1,0 26-16,27 0 16,-27-26-16,26 26 0,-26 0 15,1 0-15,-1-26 16,0 26-16,-52 0 16,0-26-16,-1 26 0,1 0 15,0 0-15,0 0 16,0 0-16,-1 26 0,1-26 15,26 26-15,-26 0 16,26 0-16,0 27 0,0-27 16,0 26-16,0-25 0,0 25 15,26-26-15,-26 27 16,0-27-16,26 0 0,1 0 16</inkml:trace>
  <inkml:trace contextRef="#ctx0" brushRef="#br0" timeOffset="3655">9741 316 0,'0'-27'0,"0"1"16,-26 52 15,26 1-31,0-1 0,0 26 16,0-26-16,0 27 15,0-1-15,26 0 0,-26-25 16,26 25-16,-26-26 0,27 0 16,-27 1-16,0-54 31,0 1-15,-27 0-16,27-26 0,-26-1 15,26 1-15,0 0 0,-26-27 16,26 27-16,0-1 15,0 1-15,26 26 0,0-1 16,1 27-16,-1 0 0,26 0 16,1 27-16,-1-1 15,-26 0-15,26 0 0,-25 0 16,-27 1-16,-27-1 16,1 0-16,-52-26 0,-1 26 15,-26-26-15</inkml:trace>
</inkml:ink>
</file>

<file path=ppt/ink/ink5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44.327"/>
    </inkml:context>
    <inkml:brush xml:id="br0">
      <inkml:brushProperty name="width" value="0.05" units="cm"/>
      <inkml:brushProperty name="height" value="0.05" units="cm"/>
      <inkml:brushProperty name="color" value="#ED1C24"/>
      <inkml:brushProperty name="fitToCurve" value="1"/>
    </inkml:brush>
  </inkml:definitions>
  <inkml:trace contextRef="#ctx0" brushRef="#br0">186 583 0,'0'-26'15,"-26"26"1</inkml:trace>
  <inkml:trace contextRef="#ctx0" brushRef="#br0" timeOffset="745">239 530 0,'0'-26'16,"-26"0"-16,26 0 31,-27 26-31,54 26 31,-27 0-15,26 0-16,0 1 0,0 25 16,-26 0-16,26 1 15,1-1-15,-1 1 0,0-1 16,0 0-16,0 1 16,-26-1-16,0-26 0,0 27 15,-26-27-15</inkml:trace>
  <inkml:trace contextRef="#ctx0" brushRef="#br0" timeOffset="937">160 1264 0,'0'-27'15,"-26"27"-15,52 0 32,-26-26-32,26 26 0,1 0 15,-1-26-15,26 26 16,-26 0-16,53-26 15,-27 0-15,1 26 0,25-26 16,-25 26-16,-1-27 16,0 1-16,-25 26 0</inkml:trace>
  <inkml:trace contextRef="#ctx0" brushRef="#br0" timeOffset="1106">160 792 0,'-52'-52'15,"0"26"-15,25-27 0,1 1 16,26 26-16,0-27 16,26 27-16,-26 0 0,53 0 15,-27 0-15,26 26 16,1-26-16,-1 26 0,27 0 16,-27 0-16</inkml:trace>
  <inkml:trace contextRef="#ctx0" brushRef="#br0" timeOffset="1478">710 714 0,'0'26'16,"26"-26"-1,-26 26 1,27-26-16,-27 26 15,26 1 1,-26-1-16,26 0 0,0 0 16,-26 0-1,0 0-15,0-52 32,0 0-17,0 0-15,0 0 0,0 0 16,26-27-16,-26 27 15,0 0-15,26 0 0,1 26 16,-27-27-16,26 27 0,0 0 16,0 27-16,-26-1 15,26 0-15,1 0 0,-27 0 16,26 1-16,-26-1 16,26 0-16</inkml:trace>
  <inkml:trace contextRef="#ctx0" brushRef="#br0" timeOffset="1682">1208 400 0,'-27'-27'16,"27"1"-16,0 52 31,0 1-31,27 25 16,-1-26-16,0 26 15,0 1-15,0-1 0,1 1 16,-1-1-16,0 0 16,0-25-16</inkml:trace>
  <inkml:trace contextRef="#ctx0" brushRef="#br0" timeOffset="2047">1208 688 0,'0'-27'16,"-27"27"-16,54 0 16,-1 0-1,-26-26-15,52 26 16,-26 0-16,27-26 0,-27 26 16,26 0-16,1-26 0,-1 26 15,-26 0-15,27-26 16,-27 26-16,0 0 0,0 0 15,-26-27 1,-26 27-16,26-26 16,-26 26-16,0 0 15,-1-26-15,1 26 16,0 0-16,26 26 0,-26 0 16,26 1-1,0-1-15,0 26 0,26-26 16,-26 1-16,26-1 15,0 0-15,27 0 0,-27 0 16,0-26-16,27 0 0</inkml:trace>
  <inkml:trace contextRef="#ctx0" brushRef="#br0" timeOffset="2353">1888 557 0,'0'-27'0,"-26"1"16,52 52 15,1-26-15,-1 27-16,0-27 15,0 26-15,0 0 0,1 0 16,-1 0 0,-26 1-16,0-1 15,-26-26 1,26-26-1,0-1-15,0-25 16,0 26-16,0 0 16,26-27-16,0 27 0,0-26 15,-26 26-15,26 26 16,1-27-16,-27 1 0,26 26 16</inkml:trace>
  <inkml:trace contextRef="#ctx0" brushRef="#br0" timeOffset="3151">2203 426 0,'26'-26'15,"-26"-1"1,26 27 0,0 27-1,-26-1 1,26 0-16,1 0 0,-27 0 15,26 0-15,0 1 0,-26-1 16,0 0-16,0 0 16,0 0-16,0 1 15,0-54 1,-26 27-16,26-26 16,0 0-16,0 0 0,0 0 15,0-1-15,26-25 16,-26 26-16,26 26 0,-26-26 15,26 0-15,1 26 16,-27 26-16,26-26 16,-26 26-16,26-26 0,-26 26 15,26 0-15,0-26 16,-26 26-16,27-26 0,-1 0 16,0 0-16,0 0 15,0 0-15,0 0 0,1-26 16,-1 26-16,0-26 0,0 0 15,-26 0 1,0 0-16,0-1 0,-26 1 16,0 0-16,0 0 15,-1 26-15,1 0 0,0 0 16,26 26-16,0 0 16,0 0-16,0 1 15,0-1-15,26 0 0,-26 26 16,26-26-16,1 1 15,-1-1-15,26 0 0,-26-26 16,1 26-16,25-26 0,-26 0 16,0-26-16,27 0 15,-27 26-15,26-53 0,-26 27 16,1-26-16,-1 26 16,0-27-16,-26 1 0,0 0 15,0-1-15,0 1 16,0-1-16,-26 27 0,26 0 15,-26 0-15,-1 0 0,1 26 16,0 0 0,26 26-16,-26 0 15,26 26-15,0-25 0,26-1 16,-26 26-16,26 1 16,0-27-16,1 26 0,-27-26 15,26 1-15,0 25 16,0-52-16,0 26 0,1 0 15</inkml:trace>
  <inkml:trace contextRef="#ctx0" brushRef="#br0" timeOffset="3324">3198 373 0,'0'-26'0,"-26"0"0,26 0 16,0 0-16,26 26 0,-26-27 15,26 27-15,26-26 16,-25 26-16,-1 0 0,26 0 15,-26 0-15,0 0 0,27 0 16,-27 0 0,0 0-16,-52 0 15</inkml:trace>
</inkml:ink>
</file>

<file path=ppt/ink/ink5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07.224"/>
    </inkml:context>
    <inkml:brush xml:id="br0">
      <inkml:brushProperty name="width" value="0.05" units="cm"/>
      <inkml:brushProperty name="height" value="0.05" units="cm"/>
      <inkml:brushProperty name="color" value="#ED1C24"/>
      <inkml:brushProperty name="fitToCurve" value="1"/>
    </inkml:brush>
  </inkml:definitions>
  <inkml:trace contextRef="#ctx0" brushRef="#br0">4373 786 0,'0'-26'0,"-27"26"16,27-27 0,-26 1-16,26 0 15,0 0-15,0 0 0,0-1 16,0 1 0,0 0-16,26 0 0,1 26 15,-1-26-15,0 26 16,0 0-16,27 0 0,-27 26 15,0-26-15,0 26 0,0 0 16,0 0-16,1 1 16,-27 25-16,26-26 0,-26 0 15,0 1-15,0 25 16,0-26-16,-26 0 0,26 0 16,0 1-16,0-1 0,0 0 15,0 0-15,0 0 16,26 1-16,-26-1 15,26-26-15</inkml:trace>
  <inkml:trace contextRef="#ctx0" brushRef="#br0" timeOffset="325">4818 1309 0,'0'-26'47,"-26"26"16,-1 0-48,54 0 17,-1 0-17,0 0 1</inkml:trace>
  <inkml:trace contextRef="#ctx0" brushRef="#br0" timeOffset="841">4556 210 0,'-26'-27'16,"-27"27"-16,1-26 0,0 26 15,-1 0-15,1-26 0,-1 26 16,1 0-16,26 26 16,-26 0-16,-1 1 0,27 25 15,0 0-15,0 27 16,26-1-16,-27 1 0,27 0 15,27 25-15,-27 1 0,52 26 16,-26-26-16,27-1 16,25 1-16,1-26 0,25-1 15,-25 1-15,26-27 16,-1 1-16,1-27 0,0 0 16,0-26-16,-1 0 0,-25-26 15,26-27-15,-27 1 16,-25-26-16,-1-27 0,-26 26 15,0-26-15,-26-25 16,-26-1-16,0 26 0,-26-26 16,-27 26-16,1 0 0,-27 27 15,26-1-15,-26 27 16,-25 26-16,25 26 0,0 0 16,-26 26-16,53 0 15</inkml:trace>
  <inkml:trace contextRef="#ctx0" brushRef="#br0" timeOffset="1435">3875 1048 0,'26'0'0,"-26"-27"15,26 27-15,-26-26 16,0 0 0,0 0-16,-26 0 15,26-1-15,-26 1 0,-26 0 16,-1 0-16,1 0 16,-27 0-16,1-27 0,-1 27 15,-25 0-15,-1 0 16,0-1-16,0 1 0,1 26 15,25-26-15,-26 26 16,27 0-16,25 0 0,-25 26 16,52-26-16,-1 26 0,1-26 15,26 27-15</inkml:trace>
  <inkml:trace contextRef="#ctx0" brushRef="#br0" timeOffset="1710">2775 550 0,'-26'0'16,"26"-26"-16,-26 26 0,0 0 16,0 0-1,-1 0-15,1 26 0,0 0 16,0-26-16,0 26 15,-1 1 1,27-1-16,0 0 16,0 0-1,0 0-15,27 1 0,-1-1 16,0 0-16,0 0 0,27 0 16,-1 27-16</inkml:trace>
  <inkml:trace contextRef="#ctx0" brushRef="#br0" timeOffset="2637">2513 576 0,'27'0'16,"-1"0"-16,0 0 16,0-26-16,0 26 15,1-26-15,-27 0 16,26-1-16,0 1 0,26 0 16,-26-26-16,1 26 15,25-1-15,-26 1 0,27 26 16,-27-26-16,26 26 0,1-26 15</inkml:trace>
  <inkml:trace contextRef="#ctx0" brushRef="#br0" timeOffset="3337">0 760 0,'0'26'63,"0"0"-63,0 0 0,0 0 15,0 0-15,0 27 16,0-27-16,26 0 0,-26 27 15,0-27-15,26 0 16,-26-52 15,0 0-15,0-1-16,0-25 0,0 26 16,0-27-16,0 1 0,0 0 15,0-1-15,26 1 16,-26 26-16,26 0 0,1-1 15,-1 27-15,0 0 16,0 27-16,0-1 0,0 0 16,27 0-16,-27 27 0,26-27 15,-25 26-15,-1 0 16,0-25-16,0 25 0,0-26 16,1 0-16</inkml:trace>
  <inkml:trace contextRef="#ctx0" brushRef="#br0" timeOffset="3490">209 995 0,'-26'0'16,"0"-26"-16,0 0 15,-1 26-15,27-26 0,27-1 16,-27 1-16,52 26 16,-26-26-16,26 26 15,-25-26-15,25 0 0,27 0 16,-27 26-16</inkml:trace>
  <inkml:trace contextRef="#ctx0" brushRef="#br0" timeOffset="3898">654 655 0,'-26'-26'15,"0"26"1,0 0 0,26 26-1,26 0 1,-26 0-16,0 0 15,26 1-15,-26-1 0,26 0 16,0 0-16,-26 0 16,27 0-16,-27 1 0,0-1 15,26-26-15,-52 0 32,26-26-32,-27-1 0,1 1 15,0 0-15,0 0 0,26-26 16,-26 25-16,0-25 15,26 26-15,0-27 0,0 27 16,0-26-16,26 26 16,26-1-16,-26 27 15,0 0-15,1 0 16,-1 27-16,0-1 0,0-26 16,-26 26-16,0 0 0,0 0 15,0 1-15,-26-1 16,0 0-16,0 0 0,-1-26 15,1 26-15,0-26 16</inkml:trace>
  <inkml:trace contextRef="#ctx0" brushRef="#br0" timeOffset="4139">995 498 0,'-27'-27'16,"27"54"31,0-1-47,27 0 16,-27 0-16,26 0 15,-26 1-15,26-1 0,0 26 16,0-26-16,1 1 0,-27-1 15,26 0-15</inkml:trace>
  <inkml:trace contextRef="#ctx0" brushRef="#br0" timeOffset="4385">1283 419 0,'-26'0'16,"26"-26"-16,-27 26 0,27 26 31,27-26-31,-27 26 16,26 0-16,-26 27 16,26-27-16,-26 0 0,26 27 15,-26-27-15,26 26 0,-26-26 16,26 1-16,-26-1 15,0 0-15,27-26 0</inkml:trace>
  <inkml:trace contextRef="#ctx0" brushRef="#br0" timeOffset="4708">1361 681 0,'0'-26'0,"0"0"16,-26-1-16,26 1 16,-26 0-16,26 0 15,26 26 1,0 0-1,0 0-15,1 0 0,25 0 16,-26 0-16,0 0 16,1 0-16,-1-26 0,0 26 15,-26-27-15,0 1 16,-26 0 0,0 26-16,26-26 15,-27 0 1,27 52 15,27 0-31,-27 0 16,26 0-16,0 1 0,0 25 15,0-26-15,0 0 16,1 27-16,-1-27 16,0 0-16</inkml:trace>
  <inkml:trace contextRef="#ctx0" brushRef="#br0" timeOffset="5043">1833 471 0,'0'-26'15,"0"-26"-15,0 26 16,0 0-16,0 52 31,0 0-31,26 0 16,-26 0-16,26 27 0,0-27 15,0 0-15,1 0 16,-27 0-16,26-26 0,0 27 16,0-27-16,0-27 15,-26 1 1,0 0-16,0 0 0,0 0 16,0-27-16,0 27 15,0-26-15,-26 26 0,26-1 16,0 1-16,0 0 15,-26 26-15,26 26 16,0 0 0</inkml:trace>
  <inkml:trace contextRef="#ctx0" brushRef="#br0" timeOffset="5585">2199 236 0,'26'0'15,"1"26"32,-27 0-31,0 0 0,26 1-16,-26-1 0,0 0 15,26 0-15,-26 0 16,26 0-16,-52-52 47,26 0-47,0 0 0,0 0 15,-26 0-15,26-1 0,0-25 16,0 26-16,0-27 16,0 1-16,0 26 0,0 0 15,26-1-15,-26 1 16,26 0-16,0 26 15,0 26-15,-26 0 16,0 1 0,0-1-16,0 0 0,0 0 15,0 0-15,-26-26 16,26 27-16,-26-1 16,26 0-1,-26-26-15,52 0 16,0 26-1,0-26 1,1 0-16,-1 26 0,26-26 16,-26 27-16,1-1 0,-1-26 15,-26 26-15,-26 0 16,-1 0-16,-51 0 16,-1-26-16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6.814"/>
    </inkml:context>
    <inkml:brush xml:id="br0">
      <inkml:brushProperty name="width" value="0.05" units="cm"/>
      <inkml:brushProperty name="height" value="0.05" units="cm"/>
    </inkml:brush>
  </inkml:definitions>
  <inkml:trace contextRef="#ctx0" brushRef="#br0">79 271 24575,'0'0'0,"-1"0"0,1 0 0,-1 0 0,1 0 0,-1-1 0,1 1 0,-1 0 0,1 0 0,-1 0 0,1-1 0,0 1 0,-1 0 0,1 0 0,-1-1 0,1 1 0,0 0 0,-1-1 0,1 1 0,0 0 0,-1-1 0,1 1 0,0 0 0,-1-1 0,1 1 0,0-1 0,0 1 0,0-1 0,0 1 0,-1-1 0,1 1 0,0-1 0,0-21 0,11-20 0,0 21 0,1 1 0,0 0 0,2 1 0,17-19 0,-25 30 0,1 1 0,-1 0 0,2 1 0,-1-1 0,1 1 0,0 1 0,0-1 0,1 2 0,-1-1 0,1 1 0,0 0 0,13-3 0,-18 6 0,0 1 0,0-1 0,-1 1 0,1 0 0,0 0 0,-1 0 0,1 0 0,0 1 0,0-1 0,-1 1 0,1 0 0,-1 0 0,1 1 0,-1-1 0,1 1 0,-1 0 0,5 3 0,-4-2 0,1 1 0,-1 0 0,-1 0 0,1 1 0,0-1 0,-1 1 0,0 0 0,0 0 0,-1 0 0,4 8 0,0 5 0,-1 0 0,-1 0 0,0 0 0,-1 0 0,-2 1 0,1 20 0,-3-13 0,0 0 0,-2 0 0,-1 0 0,-1 0 0,-1-1 0,-1 0 0,-1 0 0,-2-1 0,0 0 0,-2-1 0,0 0 0,-1 0 0,-2-2 0,0 0 0,-1 0 0,-2-1 0,0-2 0,0 1 0,-2-2 0,0-1 0,-39 25 0,52-38 0,0 0 0,1 0 0,-1-1 0,0 0 0,-1 0 0,1 0 0,0-1 0,-12 0 0,18 0 0,-1-1 0,0 0 0,1 0 0,-1 0 0,0 0 0,1-1 0,-1 1 0,0 0 0,1-1 0,-1 1 0,1-1 0,-1 1 0,1-1 0,-1 0 0,1 1 0,-1-1 0,1 0 0,0 0 0,-1 0 0,1 0 0,0-1 0,0 1 0,0 0 0,0 0 0,0-1 0,0 1 0,0-1 0,0 1 0,1-1 0,-1 1 0,0-1 0,1 1 0,-1-1 0,1 1 0,0-1 0,-1 0 0,1 1 0,0-1 0,0 0 0,0 1 0,0-1 0,1 0 0,0-2 0,0-2 0,1 0 0,-1 0 0,2 0 0,-1 0 0,1 1 0,0-1 0,0 1 0,0-1 0,1 1 0,0 0 0,0 0 0,8-7 0,3-1 0,-1 0 0,32-19 0,-31 23 0,1 1 0,0 1 0,0 0 0,0 1 0,1 0 0,0 2 0,0 0 0,0 1 0,1 1 0,-1 0 0,1 1 0,30 3 0,-17 2 0,0 1 0,0 1 0,0 1 0,-1 2 0,0 2 0,34 16 0,-45-18-118,0 0-194,0-1 0,0 0 1,22 5-1,-24-11-6514</inkml:trace>
</inkml:ink>
</file>

<file path=ppt/ink/ink5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19.475"/>
    </inkml:context>
    <inkml:brush xml:id="br0">
      <inkml:brushProperty name="width" value="0.05" units="cm"/>
      <inkml:brushProperty name="height" value="0.05" units="cm"/>
      <inkml:brushProperty name="color" value="#ED1C24"/>
      <inkml:brushProperty name="fitToCurve" value="1"/>
    </inkml:brush>
  </inkml:definitions>
  <inkml:trace contextRef="#ctx0" brushRef="#br0">0 209 0,'0'-26'16,"26"52"77,0-26-77,1 0 0,-1 0-1,0 0-15,0 0 0,27 0 16,-1 0-16,0 0 0,1 0 16,25-26-16,1 26 15,-1 0-15,1 0 0,26-26 16,-27 26-16,27 0 15,-26-26-15,25 26 0,1 0 16,0-27-16,-1 27 0,1 0 16,26 0-16,0 0 15,0-26-15,26 26 0,-26 0 16,0 0-16,0 0 0,0 0 16,-26 0-16,-1 0 15,1 0-15,-26 0 0,-1 0 16,-25 0-16,25 0 15,-52 0-15,27-26 0,-1 26 16,-26 0-16,27 0 16,-1 0-16,-26 0 0,27 0 15,-27 0-15,26 0 0,-26 0 16,0 0-16,1 0 16,-1 0-16,-26-26 46,-26 26-30,26-26 47,0 52 15,26 0-63,-26 0 1,0 0-16,0 1 16,0-1-16,0 0 0,0 0 15,0 0-15,0 1 16,0-1-16,26 0 0,-26 0 15</inkml:trace>
  <inkml:trace contextRef="#ctx0" brushRef="#br0" timeOffset="521">3797 366 0,'0'26'0,"26"-26"16,27 0-16,-1 0 15,0 0-15,1 0 0,25 0 16,1 0-16,-1 0 15,27 0-15,78 0 16,-104 0-16,26 0 16,-27 0-16,1 0 0,-27-26 15,27 26-15,-53 0 0,26 0 16,1 0-16,-27 0 16,0 0-16,0 0 0,0 0 15,-52 0 32,0 0-47</inkml:trace>
  <inkml:trace contextRef="#ctx0" brushRef="#br0" timeOffset="888">5002 209 0,'-27'0'0,"27"-26"16,27 52 30,-1-26-30,-26 26-16,26-26 0,0 0 16,-26 27-16,26-27 15,0 0-15,1 26 0,-1-26 16,0 26-16,0-26 0,-26 26 16,26-26-16,-26 26 15,0 0-15,-26 1 16,0-1-16,0 0 0,-27 0 15,1 0-15,0 1 16</inkml:trace>
</inkml:ink>
</file>

<file path=ppt/ink/ink5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04.162"/>
    </inkml:context>
    <inkml:brush xml:id="br0">
      <inkml:brushProperty name="width" value="0.05" units="cm"/>
      <inkml:brushProperty name="height" value="0.05" units="cm"/>
      <inkml:brushProperty name="color" value="#ED1C24"/>
      <inkml:brushProperty name="fitToCurve" value="1"/>
    </inkml:brush>
  </inkml:definitions>
  <inkml:trace contextRef="#ctx0" brushRef="#br0">12726 759 0,'0'26'47,"0"0"-47,0 0 16,0 1-16,0-1 16,-26 0-16,26 26 0,0-25 15,0-1-15,0 0 16,-27 0-16,27 0 0,0 0 15,0-52 17,0 0-32,0 0 0,0 0 15,0-27-15,0 27 0,27-26 16,-27-1-16,0 27 16,0-26-16,26 26 0,-26 0 15,0-1-15,26 27 31,-26 27-31,26 25 0,-26-26 16,26 0-16,1 27 16,25-27-16,-26 26 0,0-26 15,0 27-15,1-27 16</inkml:trace>
  <inkml:trace contextRef="#ctx0" brushRef="#br0" timeOffset="159">12726 1073 0,'-26'-26'0,"-1"26"16,1 0-16,26-26 0,0 0 15,26 26 1,1-27-16,-1 27 16,26-26-16,-26 26 15,27-26-15</inkml:trace>
  <inkml:trace contextRef="#ctx0" brushRef="#br0" timeOffset="598">13223 785 0,'0'-26'0,"0"0"32,-26 26-32,26 26 31,0 0-16,0 0-15,0 0 0,0 1 16,26-1-16,-26 26 0,0-26 16,26 1-16,-26-1 15,27 0-15,-27 0 0,26-26 32,-26-26-17,0 0-15,0 0 0,-26-1 16,26 1-16,-27 0 15,27-26-15,0 25 0,-26-25 16,26 26-16,0 0 0,0-27 16,26 53-16,-26-26 15,27 0-15,-1 26 0,0 0 16,0 0-16,0 0 16,1 0-16,-27 26 0,26-26 15,0 26-15,-26 1 16,0-1-16,-26-26 0,0 26 15,-27 0-15,27-26 0,-26 26 16,-1-26-16,1 0 16,26 0-16</inkml:trace>
  <inkml:trace contextRef="#ctx0" brushRef="#br0" timeOffset="819">13773 602 0,'-26'0'16,"26"-26"0,0 52-1,0 0-15,0 0 16,26 0-16,-26 27 0,26-1 15,-26 27-15</inkml:trace>
  <inkml:trace contextRef="#ctx0" brushRef="#br0" timeOffset="-2122">13328 1780 0,'-26'26'16,"0"-26"-16,-1 27 15,1-1-15,26 0 16,-26 0-16,0 26 0,0-25 16,0 25-16,26 0 0,0 27 15,0-27-15,0 1 16,26-1-16,0 0 0,0 1 15,0-27-15,27 0 0,-27-26 16,26 26-16,1-26 16,-1 0-16,0-26 0,1 0 15,-27 0-15,0 0 16,0-27-16,0 27 0,-26-26 16,0-1-16,-26 27 0,26 0 15,-26-26-15,0 25 16,-26 1-16,25 26 0,1-26 15,0 26-15,0 0 16,0 0-16,-1 0 0,1 0 16,0 0-1</inkml:trace>
  <inkml:trace contextRef="#ctx0" brushRef="#br0" timeOffset="-1630">13642 1544 0,'0'-26'0,"26"52"46,1 1-30,-1-1-16,0 26 16,26 1-16,-25-1 0,25 0 15,0 27-15,-26-27 0,27 27 16,-27-1-16,0 1 16,0-1-16,1-25 0,-27 25 15,0-25-15,0-1 0,0-26 16,0 27-16,-27-1 15,1-26-15,-26 0 0,26 1 16,-27-1-16,27 0 16,-26-26-16,26 26 0,-1-26 15,1 0-15,0 0 0</inkml:trace>
  <inkml:trace contextRef="#ctx0" brushRef="#br0" timeOffset="-1042">14271 2147 0,'26'0'47,"0"0"-32,26 0-15,1 0 0,25 0 16,27 0-16,26 0 0,0 0 16,0-26-16,26 26 15,-26 0-15,26 0 0,-52 0 16,0-27-16,-27 27 15,-26 0-15,-25 0 0,-27-26 16</inkml:trace>
  <inkml:trace contextRef="#ctx0" brushRef="#br0" timeOffset="-651">11966 2330 0,'27'0'16,"-1"0"-1,0 0-15,52 0 16,1 0-16,0 0 0,25-26 15,1 26-15,26 0 16,-26 0-16,26 0 0,-53 0 16,1 0-16</inkml:trace>
  <inkml:trace contextRef="#ctx0" brushRef="#br0" timeOffset="20937">4006 2199 0,'26'0'0,"0"0"0,1 0 15,-1 0-15,26 0 0,0 0 16,1 0-16,25-26 15,-25 26-15,25 0 0,27 0 16,0-26-16,0 26 16,-1-26-16,1 26 0,26 0 15,-26 0-15,26-27 16,0 27-16,-27 0 0,27 0 16,0 0-16,0 0 0,0 0 15,-26 0-15,52-26 16,-26 26-16,0 0 0,26 0 15,-26 0-15,26 0 0,-26 0 16,0 0-16,0-26 16,0 26-16,-27 0 0,1 0 15,-26 0-15,25 0 16,-25 0-16,-1-26 0,27 26 16,-26 0-16,-1 0 15,1 0-15,-1 0 0,1 0 16,0 0-16,-27 0 0,26 0 15,-25 0-15,25 0 16,-25 0-16,-1 0 0,1 0 16,-27 26-16,26-26 0,0 0 15,1 0-15,-1 0 16,1 0-16,-1 0 0,0 0 16,1 0-16,-1 0 15,-26 0-15,27 0 0,-1 0 16,0 0-16,1 0 0,-1 0 15,0-26-15,27 26 16,-27 0-16,1-26 0,-1 26 16,1 0-16,-27 0 15,0-27-15,0 27 0,0 0 16,0 0-16,-52 0 31,26 27-31,-26-27 16,0 0-1,26 26 1,26-26 31,-26 26 47,0 0-94,0 0 15,-26 1-15,26-1 16,0 0-16,0 0 16,0 0-16,0 0 0,0 1 15,0-1-15,0 0 0,0 0 16,26 0-1,0-26 17,-26-26-17,26 26-15,1 0 32,-1 0-17,0 0 1,0 0-16,0 0 15</inkml:trace>
  <inkml:trace contextRef="#ctx0" brushRef="#br0" timeOffset="22389">10474 2304 0,'0'26'0,"26"-26"47,-26 26-47,26-26 16,0 0-1,1 0-15,-1 0 0,0 0 16,0 0-16,26 0 0,-25 0 16,25 0-16,0 0 15,1 0-15,-1 0 0,1 0 16,-1 0-16,26 0 15,-25 0-15,-1 0 0,1 0 16,-1 0-16,-26 0 0,26 0 16,1 0-16,-27 0 15,26 0-15,-25 0 0,25 0 16,-26 0-16,27 0 0,-27 0 16,26 0-16,-26 0 15,0 0-15,1 0 0,-1 0 16,0 0-16,0 0 15,0 0-15,1 0 0,-1 0 16,0 0-16,0 0 16,0 0-16,0 0 15,1 0-15,-1 0 16,0 0 0,0 0-1</inkml:trace>
  <inkml:trace contextRef="#ctx0" brushRef="#br0" timeOffset="25037">288 1440 0,'0'-26'0,"26"26"16,-26-27 15,26 27-31,0 27 16,-26-1-1,0 0-15,0 0 16,0 0-1,26 0-15,-26 1 0,0 25 16,0-26-16,0 0 0,0 1 16,0-1-16,0 0 15,0 0-15,0 0 0,0 1 16,0-1 0,27-26-1</inkml:trace>
  <inkml:trace contextRef="#ctx0" brushRef="#br0" timeOffset="25379">759 1361 0,'26'0'0,"0"0"32,-26 26-17,0 1 1,0-1-16,0 0 0,0 0 15,0 0-15,0 0 16,0 1-16,0 25 0,0-26 16,27 0-16,-27 1 0,0-1 15,0 0-15,0 0 16</inkml:trace>
  <inkml:trace contextRef="#ctx0" brushRef="#br0" timeOffset="26680">0 1466 0,'26'-26'16,"0"26"-1,0 0-15,0 0 0,1 0 16,25 0-16,0-26 15,1 26-15,25-27 0,1 27 16,-1 0-16,1-26 16,-1 26-16,1 0 0,-27 0 15,27-26-15,-27 26 0,-26 0 16,27 0-16,-27 0 16,0 0-16,0-26 0,1 26 15,-1 0 16,0 0 1,0 0-17,-26-26 32,-26 26-16,26-27-31,0 1 16,-26 0 0,26 0-1,-26 0-15,26-1 16,0 1-16,-27 0 0,27 0 16,0 0-16,-26-27 0,26 27 15,0 0-15,0 0 16,-26 0-16,26-1 0,0 1 15,0 0-15,0 0 16,0 0-16,0 0 0,-26-1 16,26 1-16,0 0 15,0 0-15,-26 0 16,26-1-16,0 1 0,-27 0 16,27 0-16,-26 0 15,26-1 1,0 1-16,-26 0 15,0 0 1,0 26 15,0 0-31,-1 0 16,1 0-16,0 0 16,0 0-1,-27 0-15,27 0 0,0 26 16,-26-26-16,25 0 15,-25 26-15,26-26 0,-26 0 16,25 26-16,1-26 0,0 27 16,0-27-16,0 26 15,-1 0-15,1 0 16,26 0-16,-26-26 16,26 27-16,0-1 0,0 0 15,-26 0-15,26 0 0,0 1 16,0-1-1,0 0-15,-26 0 16,26 0-16,0 0 0,-26 1 16,26-1-1,0 0-15,-27 0 0,27 0 16,0 1 0,0-1-16,0 0 15,-26 0-15,26 0 16,0 0-16,0 1 15,0-1-15,0 0 16,0 0-16,0 0 16,26 1-16,-26-1 15,0 0 1,0 0 15,27-26-15</inkml:trace>
  <inkml:trace contextRef="#ctx0" brushRef="#br0" timeOffset="27143">366 837 0,'-26'0'15,"26"-26"16,26 26-15,0 0 15</inkml:trace>
  <inkml:trace contextRef="#ctx0" brushRef="#br0" timeOffset="27502">654 759 0,'0'26'62</inkml:trace>
  <inkml:trace contextRef="#ctx0" brushRef="#br0" timeOffset="27886">366 52 0,'-26'0'16,"26"26"15,0 0-15,26 0-1,-26 1-15,26-1 16,-26 0-16,0 0 15,27 0-15,-27 1 0,0-1 16,26 0-16,-26 0 16,0 0-1,26-26-15</inkml:trace>
  <inkml:trace contextRef="#ctx0" brushRef="#br0" timeOffset="28263">1047 26 0,'0'-26'16,"0"52"31,0 0-31,-26-26-1,26 26-15,0 0 0,0 0 16,-26 1-16,26-1 0,0 0 15,0 0-15,0 0 0,0 1 16,0-1-16,0 0 16,0 0-16,0 0 15,0 0 1</inkml:trace>
</inkml:ink>
</file>

<file path=ppt/ink/ink5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37.593"/>
    </inkml:context>
    <inkml:brush xml:id="br0">
      <inkml:brushProperty name="width" value="0.05" units="cm"/>
      <inkml:brushProperty name="height" value="0.05" units="cm"/>
      <inkml:brushProperty name="color" value="#ED1C24"/>
      <inkml:brushProperty name="fitToCurve" value="1"/>
    </inkml:brush>
  </inkml:definitions>
  <inkml:trace contextRef="#ctx0" brushRef="#br0">52 602 0,'26'0'16,"-26"26"15,0 0-15,0 0-16,0 27 0,0-1 16,0 1-16,0 25 15,0 1-15,0 25 0,0-25 16,0 0-16,0 25 0,0-25 15,0-1-15,0 1 16,0-1-16,0 1 0,0 0 16,0-1-16,0 1 0,0-1 15,0 1-15,-26-1 16,26-25-16,0-1 0,-26 1 16,26-1-16,0-26 15,0 0-15,-26-26 0</inkml:trace>
  <inkml:trace contextRef="#ctx0" brushRef="#br0" timeOffset="393">524 2383 0,'157'-27'0,"0"27"0,26-26 15,27 0-15,-1 0 0,27 0 16,-1-1-16,1 1 16,26 26-16,0-26 0,0 0 15,-1 26-15,-51-26 0,26 26 16,-53 0-16,-26 0 16,-52 0-16,-1 0 0,-51 0 15,-1 0-15,-26 0 0,1 0 16,-54 0-1,1 0-15</inkml:trace>
  <inkml:trace contextRef="#ctx0" brushRef="#br0" timeOffset="1591">157 366 0,'26'0'31,"0"-26"-31,0 26 16,1 0-16,25 0 0,27 0 16,25-26-16,1 26 15,26-26-15,26 26 0,26-27 16,27 1-16,-1 0 16,27 26-16,0-26 0,287 0 15,-261 0-15,0 26 16,26-27-16,-26 1 15,-26 26-15,26-26 0,-27 26 16,-25 0-16,-27-26 0,0 26 16,-26-26-16,-26 26 15,-26 0-15,-26 0 0,-27 0 16,-26 0-16,0 0 16,-52 0-1,0 0-15,0 0 16,0 0-1,-1 0-15,27 26 32,0 0-17,27 0 1,-27 27-16,0-27 16,0 26-16,26 0 0,-26 1 15,0 25-15,0 1 16,0 0-16,26-1 0,-26 1 15,0 25-15,26-25 0,-26-1 16,26 27-16,-26-52 16,0 25-16,27 1 0,-27-27 15,0 0-15,26 1 16,-26-1-16,0 1 0,0-27 16,0 0-16,0 0 0,-26-26 15,26 26-15,0 0 16,0 1 46,0-1-46,-27-26 15,27 26-15,-26-26-1,0 0-15,-26 0 16,25 0-16,-25 0 0,-26 26 16,-1-26-16,0 0 15,-25 0-15,-27 0 0,0 0 16,0 26-16,0-26 0,-26 0 16,26 0-16</inkml:trace>
  <inkml:trace contextRef="#ctx0" brushRef="#br0" timeOffset="2131">2356 1702 0,'-26'0'16,"0"0"0,26 26-1,-26-26 1,26 26-16,0 0 0,0 0 15,26-26-15,-26 27 16,26-27-16,0 0 16,1 0-16,-1 0 0,0 0 15,0-27-15,0 1 16,1 0-16,-1 0 0,0 0 16,-26-1-16,0 1 0,-26 0 15,0 0-15,-27 26 16,27 0-16,-26 0 0,-1 0 15</inkml:trace>
</inkml:ink>
</file>

<file path=ppt/ink/ink5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43.741"/>
    </inkml:context>
    <inkml:brush xml:id="br0">
      <inkml:brushProperty name="width" value="0.05" units="cm"/>
      <inkml:brushProperty name="height" value="0.05" units="cm"/>
      <inkml:brushProperty name="color" value="#ED1C24"/>
      <inkml:brushProperty name="fitToCurve" value="1"/>
    </inkml:brush>
  </inkml:definitions>
  <inkml:trace contextRef="#ctx0" brushRef="#br0">393 812 0,'26'-26'15,"1"-1"1,-27 1-16,26 0 15,-26 0-15,26 0 16,-26-1-16,0 1 16,-26 26-16,0 0 15,-1 0-15,1 0 16,0 26-16,-26-26 0,-1 27 16,27-1-16,-26 0 15,26 0-15,-27 0 0,53 1 16,-26-27-16,26 26 15,26 0-15,0-26 0,1 26 16,-1-26-16,26 26 0,-26-26 16,27 26-16,-1-26 15,-26 0-15,27 27 0,-27-27 16,-26 26-16,-26-26 16,-1 26-16,1-26 15,-26 26-15,-1 0 0,-25-26 16,26 27-16,-1-27 15,1 0-15,26 0 0,-1 0 16</inkml:trace>
  <inkml:trace contextRef="#ctx0" brushRef="#br0" timeOffset="262">995 471 0,'27'-26'16,"-27"0"-1,-27 26-15,1 26 16,26 0 0,-26 1-16,0 25 15,0-26-15,26 26 0,-26 1 16,26-27-16,-27 26 0,27 1 15,0-27-15,0 0 16,0 0-16,0 0 0,0 1 16</inkml:trace>
  <inkml:trace contextRef="#ctx0" brushRef="#br0" timeOffset="512">1362 471 0,'0'-26'15,"0"52"17,0 1-32,0 25 15,26-26-15,-26 26 16,0-25-16,0 25 0,0 0 15,0-25-15,0-1 16,0 0-16,0 0 0</inkml:trace>
  <inkml:trace contextRef="#ctx0" brushRef="#br0" timeOffset="770">1336 550 0,'0'-52'0,"0"-1"0,0 1 16,0 26-16,0-1 0,-26 54 31,-1-1-31,1 0 16,0 0-16,0 27 15,0-27-15,26 0 0,-26 0 16,26 0-16,0 0 0,0 1 16,26-27-1,26 26-15,-26-26 16,0 0-16,27 0 15,-27 26-15,26-26 0,1 0 16,-27 0-16,26 0 0,-25 0 16,-1 0-16</inkml:trace>
  <inkml:trace contextRef="#ctx0" brushRef="#br0" timeOffset="1004">1991 209 0,'-27'0'15,"1"0"-15,0 27 16,26-1-16,-26 0 16,26 0-16,-26 0 0,26 1 15,0 25-15,0 0 0,26 1 16,-26-27-16,0 26 15,26 1-15,-26-27 0,0 0 16,0 0-16</inkml:trace>
  <inkml:trace contextRef="#ctx0" brushRef="#br0" timeOffset="1335">1860 628 0,'0'-26'0,"0"0"16,26 0-16,0 0 15,0 0 1,0 26-16,27-27 16,-27 27-16,26-26 0,1 26 15,-1-26-15,0 0 16,1 0-16,-1 26 0,-26-27 16,27 1-16,-53 0 0,26 26 15,-26-26-15,0 0 16,-26 26-16,26-27 0,-27 27 15,27-26-15,-26 26 16,0 0-16,26 26 16,-26 1-16,26-1 0,0 26 15,0 1-15,0-27 16,0 26-16,0 1 0,0-1 16,26-26-16,-26 0 0,0 0 15,26 1-15</inkml:trace>
  <inkml:trace contextRef="#ctx0" brushRef="#br0" timeOffset="1713">2776 209 0,'-26'27'15,"0"-27"-15,0 26 16,-1 0-16,1 0 15,26 27-15,-26-27 0,26 26 16,-26-26-16,26 1 0,-26-1 16,26 0-16,0 0 15,0 0-15,26-52 32,-26 0-32,0 0 15,0 0-15,26-27 0,-26 27 16,26-26-16,-26-1 15,26 27-15,1-26 0,-1 25 16,0 1-16,0 0 0,0 26 16,0 0-16,1 26 15,-1 0-15,0 27 0,0-27 16,-26 26-16,26 1 16,1-27-16,-27 26 0,0-25 15,26-1-15,-26 0 0</inkml:trace>
  <inkml:trace contextRef="#ctx0" brushRef="#br0" timeOffset="1868">2776 550 0,'-26'0'0,"0"-26"16,26 0-16,26-1 16,0 27-1,0 0-15,0-26 16,1 26-16,-1-26 0,26 0 15,1 0-15,-27 26 0</inkml:trace>
  <inkml:trace contextRef="#ctx0" brushRef="#br0" timeOffset="2350">3116 262 0,'0'-26'0,"0"-1"16,0 1-1,0 52 1,0 1-1,0-1-15,0 0 16,0 0-16,0 27 0,0-27 16,0 26-16,0 1 15,-26-27-15,26 0 0,0 0 16,0 0-16,-26-26 0,26-26 16,0 0-1,0-26-15,26 25 16,-26-25-16,26 0 0,-26-1 15,0 27-15,27 0 16,-27 0-16,0-1 0,26 27 16,-26 27-16,26-27 15,-26 26-15,26 26 0,-26-26 16,26 1-16,-26 25 0,27-26 16,-27 0-16,26 1 15,-26-1-15,26-26 16,-26-26-1,26-1-15,-26 1 16,0-26-16,0-1 0,0 1 16,0 0-16,0-1 15,26 27-15,-26 0 0,0 0 16,0 0-16,0 52 16,0 0-1,0 0-15,0 0 16,27 0-16</inkml:trace>
  <inkml:trace contextRef="#ctx0" brushRef="#br0" timeOffset="2720">3666 157 0,'0'-26'0,"27"26"0,-27 26 31,0 0-16,0 0-15,-27 1 0,27-1 16,0 0-16,-26 26 16,26-25-16,0-1 0,-26 0 15,26 0-15,0 0 0,0-52 32,0 0-17,0 0-15,26-27 16,-26 1-16,26 0 0,-26-1 15,27 1-15,-1 0 0,-26 25 16,26 1-16,0 0 16,0 26-16,0 0 15,1 26-15,-27 27 16,26-27-16,0 26 0,-26 0 16,26 1-16,0-1 0,-26 1 15,0-27-15,0 0 16,0 26-16</inkml:trace>
  <inkml:trace contextRef="#ctx0" brushRef="#br0" timeOffset="2855">3745 419 0,'0'-26'15,"0"0"-15,0-1 16,0 1-16,26 26 0,-26-26 16,26 26-16,0 0 15,1-26-15,25 26 0,-26 0 16,0 0-16,1 0 15</inkml:trace>
</inkml:ink>
</file>

<file path=ppt/ink/ink5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50.931"/>
    </inkml:context>
    <inkml:brush xml:id="br0">
      <inkml:brushProperty name="width" value="0.05" units="cm"/>
      <inkml:brushProperty name="height" value="0.05" units="cm"/>
      <inkml:brushProperty name="color" value="#ED1C24"/>
      <inkml:brushProperty name="fitToCurve" value="1"/>
    </inkml:brush>
  </inkml:definitions>
  <inkml:trace contextRef="#ctx0" brushRef="#br0">0 2179 0,'26'26'78,"27"-26"-78,-1 0 16,0 0-16,27 0 15,26 0-15,26-26 0,0 26 16,26-26-16,26 26 0,0-27 16,27 27-16,25-26 15,1 0-15,26 26 0,0-26 16,26 0-16,0 26 0,0-27 15,0 27-15,26-26 16,-26 26-16,0-26 0,-26 26 16,0-26-16,0 26 15,-26-26-15,-27 26 0,-26 0 16,1-26-16,-27 26 16,-53-27-16,1 27 0,-26-26 15,-27 26-15,1 0 0,-27-26 16,0 26-16,0 0 15,-26-26 1,-26 26 0,0 0-16,0 0 15,26 26-15,-27-26 16,1 0 0</inkml:trace>
  <inkml:trace contextRef="#ctx0" brushRef="#br0" timeOffset="624">5316 162 0,'0'-26'0,"0"52"62,26 1-46,-26 25-16,0-26 0,26 27 16,-26-1-16,0 26 15,26 1-15,1 0 0,-27 25 16,26-25-16,0 26 0,-26-1 16,26-25-16,-26 26 15,26-27-15,0 1 0,-26 26 16,27-27-16,-1-26 15,0 27-15,-26-27 0,26 27 16,0-27-16,-26 1 0,27-27 16,-27 26-16,0-26 15,0-52 17,-27 0-32</inkml:trace>
  <inkml:trace contextRef="#ctx0" brushRef="#br0" timeOffset="1163">5237 110 0,'0'-26'0,"-26"26"0,0 0 47,26 26-47,-26-26 0,26 26 15,-26 0-15,-1 1 16,1-1-16,0 26 0,0-26 16,0 1-16,26-1 0,-27-26 15,27 26-15,0-52 31,27 0-15,-27-1-16,26 1 16,0-26-16,0 26 0,0-27 15,1 27-15,-1-26 16,0 26-16,0-1 0,0 27 16,0 0-16,1 0 15,25 27-15,-26-1 0,27 26 16,-1 0-16,-26 27 15</inkml:trace>
</inkml:ink>
</file>

<file path=ppt/ink/ink5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5:11.378"/>
    </inkml:context>
    <inkml:brush xml:id="br0">
      <inkml:brushProperty name="width" value="0.05" units="cm"/>
      <inkml:brushProperty name="height" value="0.05" units="cm"/>
      <inkml:brushProperty name="color" value="#ED1C24"/>
      <inkml:brushProperty name="fitToCurve" value="1"/>
    </inkml:brush>
  </inkml:definitions>
  <inkml:trace contextRef="#ctx0" brushRef="#br0">288 1205 0,'0'-26'16,"0"0"-16,0-1 15,0 1-15,0 0 0,0 0 16,0 0-1,0 52 1,0 0-16,0 0 16,0 27-1,0-27-15,0 0 0,-26 26 16,26-25-16,0-1 0,-26 0 16,26 0-1,-26-52 1,26 0-1,0-27-15,26 1 0,-26 0 16,26-27-16,-26 1 0,26-1 16,1 0-16,-1 1 15,0-1-15,0 27 0,27 26 16,-27 0-16,0 26 16,26 26-16,-25 0 0,25 26 15,-26 1-15,0 25 0,27 1 16,-27-27-16,0 27 15,0-1-15,0-25 0,-26-1 16,0 0-16,0-25 16</inkml:trace>
  <inkml:trace contextRef="#ctx0" brushRef="#br0" timeOffset="155">393 1022 0,'0'-26'0,"26"26"31,1 0-15,25-27-16,-26 27 0,27-26 15,25 0-15,-26 0 16</inkml:trace>
  <inkml:trace contextRef="#ctx0" brushRef="#br0" timeOffset="571">1074 707 0,'0'-26'15,"0"52"17,0 1-17,0-1-15,0 0 16,0 26-16,26-25 0,-26 25 16,26 0-16,-26 1 15,27-1-15,-27-26 0,0 27 16,0-27-16,26 0 0,-26 0 15,0-52 1,-26 26-16,26-26 16,-27-27-16,27 27 15,-26-26-15,26-27 0,0 1 16,0 25-16,0-25 0,0 25 16,26 1-16,-26 0 15,27 26-15,-1-1 0,0 27 16,0 0-16,0 27 0,27-1 15,-27 0-15,0 0 16,-26 26-16,26-25 0,-26 25 16,0-26-16,-26 27 15,0-27-15,0 0 0,0-26 16,-1 26-16,1-26 0,0 0 16,-26-26-16,25 0 15</inkml:trace>
  <inkml:trace contextRef="#ctx0" brushRef="#br0" timeOffset="770">1598 603 0,'26'0'16,"-26"-26"-16,0-1 15,26 27-15,0 0 16,1 27-1,-1-1-15,0 0 16,0 26-16,0 1 16,0-1-16,1 0 0,-27 27 15</inkml:trace>
  <inkml:trace contextRef="#ctx0" brushRef="#br0" timeOffset="1439">2462 288 0,'0'-26'0,"0"0"16,0 0-16,0 0 15,-26 26-15,52 0 16,-26 26 0,26 0-16,0 0 15,-26 27-15,26-1 0,-26 0 16,27 1-16,-1-1 16,-26 27-16,0-27 0,0 0 15</inkml:trace>
  <inkml:trace contextRef="#ctx0" brushRef="#br0" timeOffset="1810">2514 577 0,'26'-27'46,"1"27"-46,-1 0 0,0-26 16,26 26-16,1 0 16,-1-26-16,-26 26 0,27-26 15,-27 26-15,0-26 0,0 26 16,-26-27-16,26 1 16,-26 0-16,0 0 0,-26 0 15,0-1-15,26 1 16,-26 0-16,0 0 15,-1 52 1,27 0-16,0 0 16,27 1-16,-27 25 0,26 0 15,-26 1-15,26 25 16,-26-25-16,26-1 0,0 0 16,-26-25-16,27-1 0</inkml:trace>
  <inkml:trace contextRef="#ctx0" brushRef="#br0" timeOffset="2142">3221 341 0,'0'-26'16,"0"-1"-16,0 54 15,0-1-15,0 0 16,0 0-16,0 0 0,0 27 15,0-27-15,26 26 16,-26-25-16,27 25 0,-27-26 16,26 0-16,0-26 15,-26 26-15,26-26 0,0 0 16,1 0-16,-27-26 16,26-26-16,-26 26 15,26-27-15,-26 1 0,0 0 16,0 25-16,0-25 15,0 0-15,0 25 0,0 1 16,-26 26 0,0 26-1</inkml:trace>
  <inkml:trace contextRef="#ctx0" brushRef="#br0" timeOffset="2705">3693 315 0,'-27'0'31,"27"26"-15,0 0-16,27 0 16,-27 0-16,26 1 0,-26 25 15,26-26-15,0 27 0,-26-27 16,26 0-16,-26 0 15,27-26-15,-27-26 32,-27-26-32,27 25 15,0-25-15,-26 0 0,26-27 16,0 27-16,0-27 16,0 27-16,26-1 0,-26 1 15,27 26-15,-1 0 16,-26-1-16,26 27 0,0 27 15,0-1-15,0 0 16,1 0-16,25 27 0,-26-27 16,-26 26-16,26 0 0,-26 1 15,0-27-15,0 26 16,0-25-16,-26-1 0,0 0 16,0-26-16,26 26 0,-26-26 15,-1 0-15,27-26 16,-26 26-16,26-26 0,0 0 15,26-1-15,1 1 16,-1 26-16,26-26 0,1 26 16,-1 0-16,0 0 0,1 0 15,-27 26-15,0 27 16,0-27-16,-26 26 0,-26 1 16,-52-1-16,-1 0 15,-26 27-15,-26-27 0,-26 1 16</inkml:trace>
  <inkml:trace contextRef="#ctx0" brushRef="#br0" timeOffset="3850">838 2174 0,'0'-26'0,"0"-1"16,27 27-1,-27 53 1,0-1 0,-27 1-16,27 25 0,-26 1 15,0 25-15,0 1 0,0 0 16,-1 26-16,1-26 15,0 26-15,0-27 0,0 1 16,0 0-16,26-27 16,-27 27-16,27-26 0,0-1 15,0-25-15,27 25 0,-27-26 16,26-25-16,0 25 16,26-52-16,-26 26 0,27-26 15,-1 0-15,27 0 16,-1 0-16,27-26 0,0 0 15,52 0-15,0-1 0,53 1 16,25-26-16,27 26 16,26-27-16,26 27 0,27-26 15,-1 26-15,27-1 16,-27 1-16,1 0 0,-1 0 16,-26 26-16,-52 0 0,0 0 15,-26 0-15,-53 0 16,-26 26-16,-26-26 0,0 0 15,-53 0-15,-25 0 16,-1 0-16,-26 0 0,1 0 16,-54 0-1,1-26-15,0 26 16,-26-26-16,25 26 0,-25-26 16,26-1-16,-27 1 15,1 0-15,26-26 0,-26-1 16,25 1-16,1-27 0,-26-25 15,52-1-15,-26-26 16,26 0-16,-27 0 0,27-26 16,0 26-16,27 0 0,-1 0 15,0 0-15,-26 26 16,26 27-16,0-1 0,1 1 16,-1 25-16,0 1 15,-26 0-15,26 25 0,-26 1 16,26 0-16,-26 0 31,-26 26-31,0 0 0,0 0 0,0 0 16,-53 26-16,0-26 15,-25 26-15,-27-26 0,-26 26 16,-27-26-16,-51 27 16,-27-1-16,-52 0 0,-27 26 15,-25-25-15,-27 25 0,0-26 16,0 27-16,0-1 15,27-26-15,25 26 0,27 1 16,26-27-16,53 0 16,25 0-16,27 1 0,-1-1 15,53 0-15,27-26 0,25 26 16,27-26-16,-1 0 16,53 26-16,27-26 15,-1 0 1,26 0-16,1 0 0,-1 0 15,0-26-15</inkml:trace>
  <inkml:trace contextRef="#ctx0" brushRef="#br0" timeOffset="4882">1624 2383 0,'0'-26'0,"26"26"16,0-26-16,1 0 16,-1 0-1,-26-1-15,0 1 0,0 0 16,-26 26-1,26-26-15,-53 26 0,27 0 16,-26 26-16,-1 0 16,1 0-16,-1 1 0,27-1 15,-26 0-15,26 0 0,26 0 16,-26 1-16,26-1 16,0 0-16,26 0 0,0-26 15,0 26-15,0-26 16,27 0-16,-27 0 0,26 0 15,-26 0-15,1-26 16,-1 26-16,-52 26 16,-1-26-16,1 26 15,-26 1-15,26-1 16,-1 26-16,-25-26 16,52 1-16,-26 25 0,26-26 0,0 0 15,26 0-15,-26 1 16,26-27-16,27 26 15,-1-26-15,-26 0 0,53-26 16,-27 26-16,1-27 0,-1 1 16,0 0-16</inkml:trace>
  <inkml:trace contextRef="#ctx0" brushRef="#br0" timeOffset="5098">1886 2462 0,'0'-26'0,"0"0"31,26 26-31,0 0 16,0 26-1,1-26-15,-27 26 16,26 0-16,0 0 0,0 0 16,-26 1-16,26-1 15,0 0-15</inkml:trace>
  <inkml:trace contextRef="#ctx0" brushRef="#br0" timeOffset="5243">2095 2462 0,'-26'-26'15,"26"0"-15,0-1 0,-26 27 16,0 0 0,26 27-16,-26-1 0,26 0 15,-27 26-15,1 1 0,0-27 16,0 26-16,26 1 15,-26-27-15,26 0 0,0 0 16,0 0-16</inkml:trace>
  <inkml:trace contextRef="#ctx0" brushRef="#br0" timeOffset="5689">2279 2279 0,'0'26'15,"-27"0"1,27 0 0,0 0-16,0 1 0,0-1 15,0 26-15,0-26 0,0 27 16,0-1-16,27 0 16,-27-25-16,26 25 0,-26 0 15,0-26-15,0 1 16,26-27-16,-26 26 0,0-52 15,0-1 1,0 1-16,0-26 16,0 0-16,0-1 0,0-25 15,0 25-15,26 1 16,-26 0-16,26-1 0,-26 27 16,27 0-16,-1 0 0,0 26 15,0 26 1,-26 0-16,26 0 0,-26 0 15,0 27-15,26-27 16,-26 0-16,-26 0 0,26 0 16,-26 1-16,0-1 0,0-26 15,0 0 1,-1 0-16,1-26 0,26-1 16,0 1-16,0-26 15</inkml:trace>
  <inkml:trace contextRef="#ctx0" brushRef="#br0" timeOffset="5891">2698 2121 0,'0'-26'15,"0"0"17,26 52-17,-26 0-15,0 1 16,26-1-16,-26 26 15,0-26-15,26 27 0,-26-1 16,0 1-16,0-1 0,26-26 16,-26 0-16,0 0 15</inkml:trace>
  <inkml:trace contextRef="#ctx0" brushRef="#br0" timeOffset="6256">3038 2279 0,'0'26'31,"0"0"-15,0 0 0,0 0-1,26 1-15,-26-1 16,0 0-16,26 0 0,1 0 15,-1-26 1,0-26 0,0 26-16,-26-26 0,26-26 15,-26 25-15,0 1 16,0-26-16,0 26 0,-26-1 16,0 1-16,0 26 0,0 0 15,-1 0-15,1 0 16,0 0-16,0 26 0,0-26 15,26 27-15,0-1 16,0 0-16,26-26 16,0 0-16</inkml:trace>
  <inkml:trace contextRef="#ctx0" brushRef="#br0" timeOffset="6551">3300 2200 0,'26'-26'0,"0"26"31,0 26-15,1-26-16,-27 26 15,26 0-15,0 1 16,0-1-16,-26 0 0,0 0 16,26 27-16,-26-27 15,0 0-15,-26-26 16,0 0-16,0-26 15,26 0 1,-26-1-16,26 1 0,0-26 16,0 26-16,26-27 15,0 27-15,0 0 0,0 0 16,1-1-16,-1 27 0,0 0 16</inkml:trace>
  <inkml:trace contextRef="#ctx0" brushRef="#br0" timeOffset="6916">3719 2174 0,'0'26'15,"0"0"17,26-26-17,0 0-15,0 0 16,-26 26-16,27-26 15,-1 0-15,0 0 16,0 0-16,0-26 16,-26 0-1,26 0-15,-26 0 0,0-1 16,-26 1-16,26 0 16,-26 0-16,0 26 0,0-26 15,0 26-15,-27 0 0,27 26 16,0 0-16,0 0 15,26 0-15,0 27 0,0-27 16,0 0-16,26 27 16,0-27-16,0 0 0,27 0 15,-1-26-15,0 0 16,1 0-16,-1-26 0</inkml:trace>
  <inkml:trace contextRef="#ctx0" brushRef="#br0" timeOffset="8302">1284 3117 0,'26'0'62,"0"0"-62,0 0 0,26-27 16,1 27-16,-1 0 15,27-26-15,-1 26 0,1-26 16,-1 26-16,-25-26 0,-1 26 16,-26 0-16,1 0 15,-54 0 1,-25 0-16,0 26 0,-1-26 16</inkml:trace>
  <inkml:trace contextRef="#ctx0" brushRef="#br0" timeOffset="8470">1650 3064 0,'-26'0'0,"-26"26"16,25-26-1,54 27 1,-1-27 0,-26 26-1,0 0-15,26 0 0,-26 0 16,26 0-16,-26 27 16,0-27-16,0 26 0,0-25 15,0-1-15,26 26 0,-26-26 16,0 1-1</inkml:trace>
  <inkml:trace contextRef="#ctx0" brushRef="#br0" timeOffset="8872">2069 3326 0,'0'26'63,"26"-26"-32,0 0-15,1 0-1,-27-26 1,26 26-16,-26-26 0,0 0 15,-26 26-15,-1 0 16,27-27-16,-26 27 16,0 0-16,-26 0 0,26 0 15,-1 27-15,1-27 16,0 26-16,26 0 16,-26 0-16,26 0 0,0 1 15,26-27-15,-26 26 16,26 0-16,0 0 0,1-26 15,25 26-15,-26-26 16,26 0-16,-25 0 0</inkml:trace>
  <inkml:trace contextRef="#ctx0" brushRef="#br0" timeOffset="9224">2619 3195 0,'26'0'0,"-26"-26"15,0 0-15,-26 0 16,0-1-16,0 27 16,-1 0-1,1 0-15,0 0 0,-26 0 16,26 27-16,-1-1 0,1-26 16,0 26-16,0 0 15,26 0-15,-26 0 0,52 1 16,0-1-16,0-26 15,0 26-15,27-26 16,-1 26-16,0-26 0,-25 0 16,25 0-16,0 26 15,-25-26-15,-1 0 0,-26 27 16,0-1-16,-26-26 16,-1 26-16,-25-26 15,26 26-15,-27-26 0,1 0 16,26 0-16,-26 0 15,25-26-15</inkml:trace>
  <inkml:trace contextRef="#ctx0" brushRef="#br0" timeOffset="9494">2776 3012 0,'26'0'0,"0"-26"15,1-1 1,-27 1-16,0 52 47,26 1-47,0-1 15,-26 0-15,26 0 0,0 0 16,-26 27-16,27-1 16,-27-26-16,0 27 0,26-27 15,-26 0-15,0 0 16,0 0-16,26-26 0,0 0 15,0-26 1</inkml:trace>
  <inkml:trace contextRef="#ctx0" brushRef="#br0" timeOffset="9659">2907 3143 0,'-26'0'0,"0"0"16,52 0 15,0 0-31,0 0 0,27 0 16,-27-26-16,26 26 0,1-27 15,-27 27-15,0-26 16</inkml:trace>
</inkml:ink>
</file>

<file path=ppt/ink/ink5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50.597"/>
    </inkml:context>
    <inkml:brush xml:id="br0">
      <inkml:brushProperty name="width" value="0.05" units="cm"/>
      <inkml:brushProperty name="height" value="0.05" units="cm"/>
      <inkml:brushProperty name="color" value="#ED1C24"/>
      <inkml:brushProperty name="fitToCurve" value="1"/>
    </inkml:brush>
  </inkml:definitions>
  <inkml:trace contextRef="#ctx0" brushRef="#br0">4163 1938 0,'0'26'47,"-26"0"-31,26 0-16,0 0 15,-26 0-15,0 1 0,26 25 16,-26-26-16,26 0 15</inkml:trace>
  <inkml:trace contextRef="#ctx0" brushRef="#br0" timeOffset="149">3954 2749 0,'0'26'16,"0"1"-16,0-1 15,0 0-15,0 0 0,0 0 16,0 1-16</inkml:trace>
  <inkml:trace contextRef="#ctx0" brushRef="#br0" timeOffset="97676">1047 5473 0,'26'0'47,"1"0"-31,-1 0 0,26 0-16,0-27 0,27 27 15,26 0-15,26-26 0,0 0 16,52 26-16,0-26 15,1 0-15,25-1 0,0 27 16,-25-26-16,-1 0 0,0 26 16,-25-26-16,-54 26 15,1 0-15,0-26 0,-53 26 16,0-26-16,-25 26 16,-1 0-16,0 0 0,-26-27 15,-26 27 32,0 0-16,-1-26-15,1 0 0,0 0-16,26-27 15,-26 27-15,0-52 16,0 25-16,-1-25 0,1-27 15,0 0-15,0 1 0,0-27 16,-1 0-16,1 0 16,0 0-16,26-26 0,0 26 15,-26 0-15,26 0 16,0 26-16,-26 0 0,26 27 16,0-1-16,0 1 15,0 25-15,0 1 0,0 26 16,0 0-16,-26-1 15,26 1-15,-27 26 16,1 0 0,26 26 15,-26-26-31,0 0 62,0 0-46,-1 0-16,-25 0 0,-27 27 16,-25-27-16,-1 26 15,-26-26-15,-26 26 0,0-26 16,-26 26-16,-27-26 0,27 26 16,-27 1-16,1-27 15,-1 26-15,27-26 0,0 26 16,52-26-16,0 0 15,52 0-15,1 0 0,25 0 16,27 0-16,0 0 0,26-26 16,26 26-1,0-26-15,1 26 0,-1-27 16,26 27-16,-26-26 16,0 26-16,1-26 0,-1 26 15,0-26-15,0 0 16,-26-1-1,0 1-15,-26 0 0,26 0 16,-26 0-16,26 0 16,0-1-16,0-25 0,0 26 15,-26-27-15,26 1 0,0-26 16,0 25-16,0-25 16,0-1-16,-27 0 0,27-25 15,-26 25-15,26-26 0,0 1 16,-26-1-16,26 0 15,-26 0-15,26 27 0,-26-1 16,26 1-16,-26-1 16,26 27-16,-27-1 0,27 1 15,-26 26-15,26-26 16,-26 25-16,26-25 0,0 26 16,0 0-16,0-1 0,-26 27 15,26-26-15,0 0 16,0 0-1,0 0 17</inkml:trace>
  <inkml:trace contextRef="#ctx0" brushRef="#br0" timeOffset="98287">0 550 0,'0'-26'0,"0"-1"16,0 1-1,0 0-15,0 0 32,26 26 30,0 0-46,-26-26 31,26 26-47,-26-27 0,26 1 15,-26 0-15,0 0 16,27 0-16,-27-1 16,26-25-16,-26 26 0,0 0 15,26 0-15,-26-1 0,0 1 16,0 0-16,26 26 15,-26-26-15,26 52 32,-26 0-17,27 0-15,-27 1 0,26-1 16,-26 0-16,26 26 16,0 1-16,0-27 0,1 26 15,-1 1-15,0-27 16,0 0-16,0 26 0,0-25 15,-26-1-15,27-26 16,-1 26-16,-26 0 0,26-26 16,-26 26-16</inkml:trace>
</inkml:ink>
</file>

<file path=ppt/ink/ink5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8T05:53:34.502"/>
    </inkml:context>
    <inkml:brush xml:id="br0">
      <inkml:brushProperty name="width" value="0.05292" units="cm"/>
      <inkml:brushProperty name="height" value="0.05292" units="cm"/>
      <inkml:brushProperty name="color" value="#FF0000"/>
    </inkml:brush>
  </inkml:definitions>
  <inkml:trace contextRef="#ctx0" brushRef="#br0">29738 14287 0,'-18'0'47,"18"-17"-47,-17 17 15,-1 0 1,-17-18-1,-18 18 1,35 0-16,-35 0 16,-70 18-1,-18-1 1,70 19 0,-52 52-1,17 18 1,35 35 15,1 0-15,52-35-1,18 35 1,35 0 0,36-35-1,-1-53 1,72 17-1,69-34 1,54-19 0,-89-34-1,89-19 1,-71-17 0,-71-35-1,-52-35 16,-36 17-15,-53-159 0,-35 124-1,-35-35 1,-53 70 0,35 53-1,-70 18 1,35 17-1,17 36 1,54-1 0,-18 19-1,35-1 1</inkml:trace>
  <inkml:trace contextRef="#ctx0" brushRef="#br0" timeOffset="870.02">29209 14834 0,'0'0'16,"0"-17"-16,17-1 15,1 18 1,-18 18 15,0-1-31,0 36 16,-18 18-1,36-18 1,17 0 0,36-18-1,-18-35 16,-18 0-15,-17-18-16,17-35 16,-17 0-1,-18-17 1,-18 17 0,0 88 15,36 18-16,17 0 1,-17-35 0,-1-1-16,54-17 15,-36-17 1,1-36 0,-36-18-1,-18 18 16,-17 0-15,-1 18 0,1 35-1,17 0-15</inkml:trace>
  <inkml:trace contextRef="#ctx0" brushRef="#br0" timeOffset="1218.58">29914 14605 0,'0'0'0,"0"-18"0,0 1 0,-17-19 16,-1 36-1,-17 18 1,-1 53 15,19 17-15,34 35-1,1-35 1,0-52-16,-1 34 16,1 36-1,-18-35 1,-18-54-1,-17 1 1,17-36-16</inkml:trace>
  <inkml:trace contextRef="#ctx0" brushRef="#br0" timeOffset="1369.34">29720 14887 0,'0'0'0,"18"0"0,17 0 31,-17 0-31,35 0 16,17 0-1,-17 0 1</inkml:trace>
  <inkml:trace contextRef="#ctx0" brushRef="#br0" timeOffset="4674.02">26686 12823 0,'18'0'62,"0"0"-30,17 0-17,-17 0 1,17 0-1,0 0 1,-17 0-16,52 0 16,36 0-1,18-17 1,-54 17 0,71 0 15,-17 0-16,35 0 1,-54 0 0,54 17-1,0-17 1,-18 18 0,-35-18-1,35 18 1,18-18-1,-89 0 1,54 0 0,-54 0-1,54 0 1,-18 0 0,-18 0 15,-53 0-31,18 17 31,-18-17-15,36 0-1,-36 18 1,-17-18-16,-1 0 16,19 0-1,-36 18 63,17-18-31,-17 17-31,0 1-16,0 0 15,0-1 1,0 54 0,0-1-1,0-17 1,0-35-16,0 52 16,18 1-1,-18-36 1,0-17-16,0 70 15,0-17 1,17-18 0,-17 35 15,0-53-31,0 0 16,0 36 15,0-18-16,0-18 1,0 0 0,0 1-1,0-19 1,18 36 0,-18-35-1,0 35 1,0-18-1,0 18 1,0-35 0,0-1-1,0 1 1,0-1 15,0 1 32,0 0-48,0-36 32,-18 0-31</inkml:trace>
  <inkml:trace contextRef="#ctx0" brushRef="#br0" timeOffset="5001.1">29350 14058 0,'0'0'0,"-18"0"15,1 0 1,34 18 15,1-18-15,17 17-1,-17 1-15,-1-18 16,19 18 0,-19-1-1,1-17 1</inkml:trace>
  <inkml:trace contextRef="#ctx0" brushRef="#br0" timeOffset="5353.92">29667 14058 0,'18'0'16,"0"0"15,-36 0-16,0 18 1,-17-1 0,0 1-1,-18 17 1,18 1 0,-1-19-1,19 1 16,-1 0-15,18-36 0</inkml:trace>
  <inkml:trace contextRef="#ctx0" brushRef="#br0" timeOffset="10404.44">30796 14076 0,'18'0'16,"-18"-18"-1,0 36 16,0 17-15,0 18 0,17 0-1,1 0 1,-18-36 0,18-17-16</inkml:trace>
  <inkml:trace contextRef="#ctx0" brushRef="#br0" timeOffset="10821.61">30814 13917 0,'0'0'0,"-18"0"0,1 0 0,-1 18 15,-53 17 1,36 18 0,-35 35-1,34 0 1,36-17 0,18-36-16,35 36 15,35 35 1,71-89-1,-18-34 1,-71-19 0,1-87-1,-53-18 17,-71 0-17,-53 52 1,35 54-1,1 35-15</inkml:trace>
  <inkml:trace contextRef="#ctx0" brushRef="#br0" timeOffset="12088.34">30161 9525 0,'18'0'0,"-18"-18"16,0 1 15,0-1-15,0 0 0,17 18-1,1-17 1,17-1-1,36 1 1,-36 17 0,-17 17-16,17 1 15,-35 35 1,-53 35 0,0-18-1,-35 1 1,18-18-1,52-18 1,36-35 15,52-17-15,54-1 0,-1 0-1,-17 18 1,-71 0-1,-17 0 1,-36 0-16</inkml:trace>
  <inkml:trace contextRef="#ctx0" brushRef="#br0" timeOffset="12604.8">30443 9331 0,'0'0'0,"0"-18"0,-17-17 0,-36 0 32,-18 17-17,1 36 1,-36 17-1,18 36 1,17 34 0,54-34-1,-1-18-15,0 35 16,36 53 0,52-35-1,72-18 1,-37-52-1,72-36 1,-1-53 0,-35-36 15,-105-16-15,-19-72-1,-87 18 1,34 124-16,-52-35 15,-35 34 1,-1 54 0,89-18-1,0 18-15</inkml:trace>
  <inkml:trace contextRef="#ctx0" brushRef="#br0" timeOffset="15039.6">25928 14605 0,'0'0'0,"0"-18"16,0 1-1,18-1 1,-1-17 0,19 17-1,-1 1 1,18 17-1,-36 0 1,1 35 0,-18-18 15,0 1-31,-18 35 16,1-35-1,-1 17 1,1-35-1,17 18 1,0-36 15,35 18-15,-18-18 0,1 18-16,0 0 15,17 36 1,-35-1-1,0 0 1,-18-35 0,-17 35-1,-18-17 1,0-18 0,18-18-1,17 1-15</inkml:trace>
  <inkml:trace contextRef="#ctx0" brushRef="#br0" timeOffset="15606.16">26052 14305 0,'0'0'0,"0"-18"0,-18 18 15,-35 18 1,-18 17 0,18 54-1,18-36 1,0 52-1,35 1 1,18-35 0,-1 17-1,54-18 1,17-34 0,18-36-1,-36 0 1,19-53-1,-19-18 1,-70-17 15,0 18-15,-18 17-16,-17-36 16,-35-16-1,-19 34 1,19 36-1,35 17 1,17 18-16,-17 18 16,17-1-1</inkml:trace>
  <inkml:trace contextRef="#ctx0" brushRef="#br0" timeOffset="22860.79">23388 14517 0,'0'0'0,"0"-18"16,0 36 47,0-1-48,18 1-15,-1 35 31,1-35-31,17-1 16,-17-17 0,35 0-1,-18-17 1,-17-1 0,-18 0-16,17-17 31,-17 0-31,0 0 31,0 17-15,-17 18-1,17 18-15,0-1 16,0 1-16,17 17 16,1 36-1,0-18 1,-1-18-1,19 0 1,-36-17 0</inkml:trace>
  <inkml:trace contextRef="#ctx0" brushRef="#br0" timeOffset="23478.12">23494 14235 0,'0'0'15,"-35"-18"1,-18 18 0,0 35-1,18-17 1,-18 52 0,17 19-1,36 34 16,36-35-15,17 18 0,35-35-1,0-1 1,-17-52 0,34-1-1,-16-34 1,-19-54-1,-35-35 1,-35 18 0,0 53-16,-35-71 15,-35-35 1,-19 53 0,36 70 15,18 1-31,0 17 15,-36 0 1,36 17 0,17 1-16</inkml:trace>
  <inkml:trace contextRef="#ctx0" brushRef="#br0" timeOffset="34257.86">23847 11818 0,'17'0'31,"1"0"-15,70-18 0,-53 18-16,18 0 15,89-17-15,122-1 32,-17 0-17,-71 1 1,-52-1-1,-89 18 1,-17 0-16,-36 0 63</inkml:trace>
  <inkml:trace contextRef="#ctx0" brushRef="#br0" timeOffset="34697.28">23935 11906 0,'18'0'15,"-1"0"-15,36 0 16,0 0-16,53 0 15,141-17 1,0-1 0,-89 0 15,-87 18-31,35-17 16,-36-1-1,-34 18 1,-54 0-1,0 0-15</inkml:trace>
</inkml:ink>
</file>

<file path=ppt/ink/ink5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8T05:55:00.437"/>
    </inkml:context>
    <inkml:brush xml:id="br0">
      <inkml:brushProperty name="width" value="0.05292" units="cm"/>
      <inkml:brushProperty name="height" value="0.05292" units="cm"/>
      <inkml:brushProperty name="color" value="#FF0000"/>
    </inkml:brush>
  </inkml:definitions>
  <inkml:trace contextRef="#ctx0" brushRef="#br0">11288 6509 0,'0'0'0,"18"-18"16,0 18 0,-18-18-1,17 1-15,-17-1 31,18 18-15,-18 18 15,0-1-15,0 19 0,0-19-16,0 19 15,0 52 1,-18 0-1,18 18 17,-17-36-17,17-52-15,-18 53 16,18-1 0,0-35-1,0-17 1,0 0-1,18-18 1,17 0 0,18 0-1,0 0 1,88 0 0,53 0-1,70 0 1,-52 0-1,-106 0 1,141 0-16,141 0 31,18 0-15,-71 0 0,-177 0-1,1 0 1,-71 0-1,-70 0-15,0 0 16,-36 0 31,0 0-31,1 0-1,17-18 1,-18 18-1,18-18-15,-18 1 32,1-54-17,17-17 1,0 18 0,-18-72-1,18 37 1,-17 16-1,17 36 1,0-35 0,-18 35-1,18 0 1,0 36 0,0-1-1,0 1 1,-18 17-1,-17-18 17,0 18-17,-36 18 1,-35-1 0,-70 18-1,123-35-15,-106 18 16,1 0-1,-107-18 1,0 17 0,36 1-1,70 0 1,-35-18 0,18 17-1,53-17 1,52 0-1,-17 0 17,35 0-17,18 0 1,17 0 0,0 0 15,1 0-16,-1 0 1,-17 18 0,0-18-1,17 0 1,18 18 109,0-1-109,0 1-16,0-1 15,-18-17-15,18 36 16,-17-19-1</inkml:trace>
  <inkml:trace contextRef="#ctx0" brushRef="#br0" timeOffset="1298.02">11800 6932 0,'0'18'31,"18"-18"-31,-1 0 16,1-18 15,-1-17-15,1-18-1,0 18-15,-18-18 16,0-53-1,0 18 1,-18 70 0,18 89 15,18 17-15,17-18-1,-17-17 1,-18-35-1,17 0 1,19-36 0,-19-17-1,1-18 1,-18 17 0,0 1-1,17 35 1,1 53-1,-18 0 1,18-35-16,-1 17 16,1 0-1</inkml:trace>
  <inkml:trace contextRef="#ctx0" brushRef="#br0" timeOffset="1648.04">12382 6597 0,'0'0'0,"0"-35"31,-18 35-31,1 0 16,-36 35-1,0 0 1,53-17-1,0-1 1,53 19 0,17-1-1,-34-17 1,-19-1-16,1 1 16,-36 17-1,-52 1 16,-19-36-15,54-18-16</inkml:trace>
  <inkml:trace contextRef="#ctx0" brushRef="#br0" timeOffset="1865.77">12752 6579 0,'-35'18'32,"17"0"-32,18-1 15,0 36 1,36 35 0,-19 1-1,1-72 1</inkml:trace>
  <inkml:trace contextRef="#ctx0" brushRef="#br0" timeOffset="3834.51">18185 6667 0,'0'-17'0,"0"34"0,0-52 16,-18 18-1,18-1 1,0-17-1,0 52 32,0 1-47,18 35 16,-18 53 0,0 17-1,0-35 16,0-52-31,-18 52 16,18-35 0,-17 17-1,17-34 1,0-19-16,0 1 16,53-1-1,70-17 1,142-17-1,-18 17 1,387 0 0,-245 17-1,193 19 1,-194-1 0,-230-17-1,160-1-15,17 1 31,-88 0-15,-106-18 0,-88 0-1,-35 0 1,-36-18 0,0 0-1,-17 1 1,17-36-1,18 0 1,-17-53 0,17-35-1,-18 53 1,18-53 0,0 35 15,0 18-16,18 35 1,-18 35 0,0 0-1,0 1 1,-36-1 0,-34 18-1,35 0-15,-106 0 16,-159 0-1,-141-18 1,-88 1 0,176 17-1,-141 35 1,88-17 0,124-1 15,106 1-16,105-18 1,1 0 0,-19-18-1,19 1 1,52 17 0,1 0-1,34 0 16,-34 0-15,-1 0 0,-17 0-1,35 17 1</inkml:trace>
  <inkml:trace contextRef="#ctx0" brushRef="#br0" timeOffset="4599.78">18626 6544 0,'-18'0'16,"1"0"-1,-1 0 1,-35 0 0,0 18-1,18-18-15,-18 0 16,-18 17-1,36 1 1,17-18 0,36 18-1,0-1 1,17 18 0,-35-17-1</inkml:trace>
  <inkml:trace contextRef="#ctx0" brushRef="#br0" timeOffset="5403.11">19384 7003 0,'0'17'63,"0"1"-48,18 0 1,0-18-1,-1 0-15,1 0 16,17-53 0,0-18-1,-35 18 1,0-53 0,0 36 15,-17 34-16,17 54 1,0 0 0,0 17-16,17 0 15,19 54 1,-19-37 0,19 1-1,-1-35 1,-17-36-1,-1-17 1,1 0 0,-18-18-1,0 35 1,0 54 15,0-19-15,0 36-1,17-18 1,1 1 0</inkml:trace>
  <inkml:trace contextRef="#ctx0" brushRef="#br0" timeOffset="5700.64">19931 6844 0,'0'0'0,"0"-18"0,0-17 15,-18 17 1,1 18 0,-1 18 15,18 17-31,35 1 31,1-1-15,17 0-1,-36-17 1,-17-1 0,-35 1-1,-18-18 1,18 0-16</inkml:trace>
  <inkml:trace contextRef="#ctx0" brushRef="#br0" timeOffset="6067.19">20178 6826 0,'0'0'0,"-18"0"16,18-17-1,36-1 1,-1 18 0,-17-18-16,17 18 15,0 36 1,-35-1 0,-35 35-1,-18-17 1,35-17-1,54-19 1,34-17 0,89 0-1,-124 0-15</inkml:trace>
  <inkml:trace contextRef="#ctx0" brushRef="#br0" timeOffset="10169.34">15627 6227 0,'0'0'0,"0"-18"15,0 0 16,0 36 1,0 0-17,-17-1 1,17 54 0,-18-1-1,18-34-15,-18 16 16,18 37-1,-17-19 1,17-17 0,0-35-1,-18-18 1,18 17-16,18-17 47,-1 0-32,54 0 1,17 0 0,106 0-1,88 0 1,-88 0 0,-105 0-16,87 0 15,36 0 1,-71 0-1,-53 0 1,-53 0 0,1 0-1,-54-17 63,18-1-46,-18 0-17,18-17 1,0 18-16,18-36 16,-18 35-16,18-53 15,-18-17 1,17 18-1,-17-1 1,18 18 0,-18 36 15,0-1-15,0 0-1,-18 1 1,-17 17-1,-53 0 1,-18 0 0,-88 0-1,-53 17 1,-18-17 0,124 18-1,-53-18 16,141 0-31,0-18 16,-17 1 0,35 17-1,-54 0 17,36 0-17,1 0 1,52 17-1,0 1 17,17 0-32</inkml:trace>
  <inkml:trace contextRef="#ctx0" brushRef="#br0" timeOffset="10852.8">16051 6544 0,'0'-18'31,"-18"1"-15,0-1-1,-17 0 1,-18 1 0,0 17 15,18 17-31,35 1 16,-18 17-1,18-17 1,18 17-1,17-17 1,-17 0 0,0-36-1,-1 18-15,1-35 16,0-18 0,-1-18-1,-17 18 1,18 18-16,-18 0 15,0 52 17,0 36-17,0-35 1,0 35 0,17 35-1,1-53 1</inkml:trace>
  <inkml:trace contextRef="#ctx0" brushRef="#br0" timeOffset="11285.43">16121 6491 0,'-17'0'16,"-1"-18"-16,36 18 47,-18 18-47,35-18 15,0 18 1,-17-18 15,17-18-15,-35 0-1,0 1 1,-18-18 0,-17 17-1,18 18 1,-19 0 0,19 35-1,17 18 1,17-18-1,-17-17-15,36 0 16,-1-18 0</inkml:trace>
  <inkml:trace contextRef="#ctx0" brushRef="#br0" timeOffset="11602.18">16403 6421 0,'0'-18'0,"0"36"0,-17-54 15,-18 19 1,-1 17 0,1 0-1,35 17 1,0 19 0,18-19-1,-1 1-15,1-1 16,17 19-1,-17-19 1,-36 1 0,1 0-1,-19-18 17,1 0-17,35-18-15</inkml:trace>
  <inkml:trace contextRef="#ctx0" brushRef="#br0" timeOffset="11852.27">16474 6279 0,'0'0'0,"0"-17"0,-18-1 16,18 36 15,0-1-31,0 1 15,18 35 1,0-35-16,-18 35 16,17 35-1,-17-35 17,18-18-17,0-35-15</inkml:trace>
  <inkml:trace contextRef="#ctx0" brushRef="#br0" timeOffset="12002.51">16474 6491 0,'-18'0'0,"36"0"0,-53-35 16,70 17 15,53 18-15,-35 0-1</inkml:trace>
  <inkml:trace contextRef="#ctx0" brushRef="#br0" timeOffset="13302.76">20672 6703 0,'0'0'0,"0"-18"0,0 0 16,0 1-1,18 17 1,-1 53 0,-17-18-1,-17 53 1,-1-17-1,0-36-15,1 18 16,-1 18 0,0-36-1</inkml:trace>
  <inkml:trace contextRef="#ctx0" brushRef="#br0" timeOffset="14053.84">20831 6879 0,'0'-17'0,"-18"17"31,18 17 0,18-17-31,-1 53 16,1-18 0,-18-17-16,18 17 15,-1-17 1,1 0-1,17-36 1,-17 0 0,17-17-1,0 0 17,-35 17-17,0 36 1,18-1-1,0 19 1,17-19 0,18 1-1,-18-18 1,18-35 0,-35-18-1,-18 0 1,-53 0-1,17 35 1,-17 18 15,36 0-31</inkml:trace>
  <inkml:trace contextRef="#ctx0" brushRef="#br0" timeOffset="14369.91">21413 6756 0,'0'0'0,"0"-53"16,0 35 0,0 0-16,-18 18 31,18 18-31,-18 17 15,1-17 1,17 53-16,0 52 31,35-17-15,-17-53 0,-1 17-1,-34-34 1,-1-36-16</inkml:trace>
  <inkml:trace contextRef="#ctx0" brushRef="#br0" timeOffset="14536.68">21272 6897 0,'0'0'0,"17"-35"15,1 35 1,35 0 15,-36 0-31,19 0 0,-19 0 16</inkml:trace>
  <inkml:trace contextRef="#ctx0" brushRef="#br0" timeOffset="17786.29">17215 6350 0,'17'18'47,"19"-18"-31,-19 0-16,1 0 15,88 0 1,0 0-1,-36 0 1,-17 0 0,-18 0-1,-35 17 142,0 1-142,0 0 1,0 34-1,0 19 1,0-18 0,18-35-16,-18 34 15,0 1 1,18 0 0,-18-17-1,0-19 1,0 1-1,17-18 79,1 0-78,-18-18-1,18 18-15,-1 0 16,19 0-16,16-17 16,54 17-1,0 0 1,-53 0 0,-35 0-16,17 0 15,-53 0 16,1 0 1</inkml:trace>
  <inkml:trace contextRef="#ctx0" brushRef="#br0" timeOffset="18137.57">18061 6703 0,'0'17'62,"18"-17"-46,0 18-1,-18 0-15,17-1 16,19 19 0,-36-19-1,0 19 1,-53-1-1,-18-18 1</inkml:trace>
  <inkml:trace contextRef="#ctx0" brushRef="#br0" timeOffset="23695.66">15592 6121 0,'0'17'16,"0"1"0,18 35-1,-18-35 1,0-1-16,0 18 31,0 1-15,0-54 15,0 0-15,0 1-1,0-18 1,0 17-1,0-17 1,0 52 0,0 1-1,0 35 1</inkml:trace>
  <inkml:trace contextRef="#ctx0" brushRef="#br0" timeOffset="30343.2">14534 6279 0,'0'18'31,"-18"-18"1,1 18-17,-1-18 1,0 0-1,1 17 1,-19 1 0,19 35-1,-1-18 1,18-17 0,18-1-16,-1 1 15,1-18 1,17 0-1,-17-35 1,0 0 0,-1 17-1,1-35-15,17-18 16,-35 1 15,18 35-15,-18 17-1,0 36 1,-18 35 0,18 17-1,0-35 1,0 1-16,0-1 16,18 18-1</inkml:trace>
  <inkml:trace contextRef="#ctx0" brushRef="#br0" timeOffset="30709.2">14745 6262 0,'0'-18'31,"-17"18"-15,-1 0 0,1 18-1,-1-1 1,-17 19 0,35-19-1,17-17-15,1 18 16,35 17-1,0-17 1,-53 17 0,0-17-1,-53 17 17,18-35-32</inkml:trace>
  <inkml:trace contextRef="#ctx0" brushRef="#br0" timeOffset="31411.53">14640 5944 0,'0'0'0,"-53"0"32,35 0-32,-17 0 15,0 0 1,-54 36 0,19 34-1,17 18 1,18 18-1,35-18 1,35 18 0,-17-71-1,34 36-15,37 0 32,-19-36-17,36 0 1,35-53-1,-35-34 1,-53-1 0,-18-88-1,-35-18 1,-53 0 0,0 53-1,18 53 1,-36 36-1,1 17 1,-1 0 0</inkml:trace>
  <inkml:trace contextRef="#ctx0" brushRef="#br0" timeOffset="32017.79">14939 6279 0,'18'0'31,"0"0"-15,-1 0-16,54 0 16,-36 0-16,89 0 15,-18 0 17,-54 0-17,1 0 1,-53-17 15</inkml:trace>
  <inkml:trace contextRef="#ctx0" brushRef="#br0" timeOffset="32293.87">15345 6191 0,'0'0'16,"-17"0"-1,34 0 17,1 0-17,17 18 1,0 17-1,-17 18 1,-36-18 0,-35-17-16</inkml:trace>
  <inkml:trace contextRef="#ctx0" brushRef="#br0" timeOffset="33026.6">13899 6368 0,'17'0'0,"1"0"32,17 0-1,-17 0-31,0 0 16,35 0-1,-18 0-15,53-18 16,-53 18-1,1 0 1,-54 0 0</inkml:trace>
  <inkml:trace contextRef="#ctx0" brushRef="#br0" timeOffset="33918.14">15504 6544 0,'-18'0'16,"1"0"15,-19 0-15,-17 0-1,-35 18 1,-18-18 0,18 0-1,53 0 1,0 0-1,35-18 1</inkml:trace>
  <inkml:trace contextRef="#ctx0" brushRef="#br0" timeOffset="34245.33">15116 6473 0,'-18'0'15,"18"-17"1,-17 17 15,17 17-15,-18-17-16,-17 36 15,-18-19 17,17 1-32,19 0 15,34-1 17,36 19-17,36-1 1,-54-18-1</inkml:trace>
  <inkml:trace contextRef="#ctx0" brushRef="#br0" timeOffset="34818.08">14269 6615 0,'-17'0'47,"-1"0"-47,0 0 16,1 0-1,-36 0 1,17 17-1,19-17-15,-1 0 16,1 0 15,34 0-15</inkml:trace>
  <inkml:trace contextRef="#ctx0" brushRef="#br0" timeOffset="35081.64">14093 6579 0,'0'-17'16,"-18"17"-16,18 17 62,0 36-46,0-35 0,18 17-1,-1 0 1,1-35 0</inkml:trace>
  <inkml:trace contextRef="#ctx0" brushRef="#br0" timeOffset="38810.91">13687 7108 0,'0'18'109,"18"-18"-93,-18 18-16,0-1 15,17 1 1,-17 17 0,0 1-1,0-1 1,18-18-16,-18 19 15,0-1 1,18 0 0,-18-17-1,0 0 1,0-1 0,0 1 15,17-18-31,1 0 31,17 18-15,1-18 15,-19-18-31,89 18 16,-35-18-1,87 18 1,19-17-1,-36-1 1,-71 18-16,71-18 16,71 1-1,0-1 17,-142 18-32,71-18 0,1 18 15,157-17 16,-175-1-31,17 18 32,-70-18-17,17 1 1,35 17 0,1 0-1,-1 0 1,-35 0-1,-52 0 1,-19 0 0,-17-18 77,0 1-46,0-1-31,0 0 0,0 1-16,0-1 15,0-17 1,0 17-1,0 0-15,0 1 16,0-1 0,18 18 109,-1 0-94,1 0-15,17 18-1,-17-18-15,17 17 16,54-17-1,-1 0 1,-53 0-16,53 0 16,53 0-1,-35 0 1,0 0 0,-71 0-1,36 0 1,-18-17-1,-18 17 1,-17 0 15,-1 0-31,1 0 16</inkml:trace>
  <inkml:trace contextRef="#ctx0" brushRef="#br0" timeOffset="39379.75">17638 6967 0,'-18'0'31,"1"0"-16,34 0 17,-17 18-32,36-18 15,-19 18-15,36-1 16,0 1 0,0-18-1,-35 18 1,-1-18-1,-17 17 32,-17-17-31,-1 18 0,1-1-1,-1 1 1,0-18-16,1 18 15,-1-1 1,-17 1 0,35 0-1,-18-18 1,0 0 31,1 0-47,-1 0 15</inkml:trace>
  <inkml:trace contextRef="#ctx0" brushRef="#br0" timeOffset="160711.29">27868 14164 0,'0'-18'16,"0"-17"0,-35 35-16,17-35 15,1 17 1,34 18 0,1 18-1,35 52 1,0 19-1,0 16 1,-18-34 0,0 17 15,-17-35-15</inkml:trace>
  <inkml:trace contextRef="#ctx0" brushRef="#br0" timeOffset="161060.16">28186 14111 0,'0'0'16,"-18"0"-16,0 0 47,18 18-47,-35 17 31,0 0-31,0-17 16,-36 35-1,-35 17 1,0 19-1,36-19 1,52-35 0,1-17-1,52-18-15</inkml:trace>
  <inkml:trace contextRef="#ctx0" brushRef="#br0" timeOffset="161576.37">28503 14182 0,'0'0'0,"0"-18"15,18 18 1,-18-18 0,-18 18-16,-17 0 15,0 0 1,-1 0-16,-17 18 15,1 17 1,16-17 0,36 52-1,53-17 17,35 0-17,-35-17 1,-17 17-1,-54-36 1,-53 18 0,-17-35-1,53-17 1,0-1-16</inkml:trace>
  <inkml:trace contextRef="#ctx0" brushRef="#br0" timeOffset="162043.94">28750 14235 0,'0'0'0,"18"-18"31,-18 36-15,0-1-1,-18 18 1,-17 54 0,17-19-1,18-34 1,0-1 0,18-35-1,17-71 1,0-52-1,1 35 1,17-1 15,-36 54-31,1 35 16,0 53 0,-1 18-1,18 70 1,1 0-1,-36-71 1,17-17 0</inkml:trace>
  <inkml:trace contextRef="#ctx0" brushRef="#br0" timeOffset="162226.68">28768 14393 0,'0'0'0,"-53"-17"15,71 34 17,17-17-32,18 0 15,70 0 1,-17 0 15,-88 0-31</inkml:trace>
  <inkml:trace contextRef="#ctx0" brushRef="#br0" timeOffset="163311.6">28944 14217 0,'0'-18'16,"0"36"46,0 0-46,18 34 0,-18-16-16,0-19 15,0 72 1,0-19 0,0-17-1,35-18 1,36-17-1,-54-18-15,54 0 16,-36-18-16,36-35 16,-36-52 15,-35-19-15,-18 36-1,1 53 1,-1 17-1,18 53 17,0-17-17,0 0-15,0-1 16</inkml:trace>
  <inkml:trace contextRef="#ctx0" brushRef="#br0" timeOffset="163811.17">29561 14235 0,'0'17'63,"0"36"-48,0-35-15,0-1 16,-17 36 0,17-17-16,0 17 15,-18-1 1,18-34 0,18-36-1,-18 1 1,35-54-1,0-35 1,1 36 0,-19 35-1,19-18-15,-1 17 32,0 54-17,-17 53 1,-1 52-1,1-17 1,-18-53 0,0 0-1</inkml:trace>
  <inkml:trace contextRef="#ctx0" brushRef="#br0" timeOffset="163994.79">29632 14376 0,'0'0'0,"-18"0"0,1 0 16,34 0 15,36 0-15,0 0 15,-17 0-31,16 0 16,-16-18-16</inkml:trace>
  <inkml:trace contextRef="#ctx0" brushRef="#br0" timeOffset="164478.81">29985 14252 0,'0'0'0,"17"0"16,-17 18-1,0 17 17,0 0-32,0 36 15,0-18 17,0-35-32,0 17 15,0-18-15,0 19 16,0-54 15,18-35-15,-18 36-16,18-54 15,17-53 1,0 36 0,-17 53-1,0 35 1,-1 35-1,1 53 1,-1 36 0,1-53-1,-18 52 17,0-105-17</inkml:trace>
  <inkml:trace contextRef="#ctx0" brushRef="#br0" timeOffset="164647.56">29985 14446 0,'0'0'0,"17"0"31,1 0-15,17 0-16,54 0 15,-19 0 1,-52 0-16</inkml:trace>
  <inkml:trace contextRef="#ctx0" brushRef="#br0" timeOffset="166080.21">28962 14076 0,'0'17'47,"0"1"-16,-18 0-15,18-1-1,-17 1-15,17 0 0,0 35 16,-18-18 15,18 35-15,0 19 0,0-54-1,0 0 1,0 0-1,0-52 32,0-1-31,0 1-16,0-54 16,0 0-1,0 1 1,0 17-1,0 18 1,0 52 31,0 1-31,0 0-1,0-1-15,0 18 16,0 18-1,0 18 1,0-36 0,0-17-1,18-36 17,-18-17-17,17 17 1,1-35-1,-18 0 1,0 71 31,-18 0-31,18 17-1,0 36 1,0-18-1,0-1 1,18-34-16,-1 0 16,1-1-1,35-17 1,-35-17-16</inkml:trace>
  <inkml:trace contextRef="#ctx0" brushRef="#br0" timeOffset="168200.25">27551 13935 0,'0'0'0,"35"-36"31,-17 36-31,-18 18 15,17 17 17,-17 18-32,0-17 15,0 52 1,-17 70 0,-1 19-1,0-36 1,18-35-1,0-53 1,0-18 0,36-17-1,17-1 1,-1-17 0,90 0-1,52 18 1,53 35-1,-36-36 1,177 54 0,18-18 15,-18-18-15,-71 1-1,-158-36 1,18 0-1,-54 0 1,-52 0 0,-54 0-1,1-18 1,-18 0 15,18 18-15,-1-17-1,1-1 1,-1-17 15,-17-36-15,0-52 0,0-1-1,18-70 1,17 18-1,1 52 1,-19 54 0,-17 34-1,0 19-15,-17 17 16,-1-18 0,18 1 15,-18 17 0,1 0-15,-19 0-1,-16-18 1,-1 18-16,-89-18 16,54 1-16,-141-1 15,-194-53 1,123 36-1,-123 0 1,87 0 0,89 17-1,71 0 1,106 18 0,-1 0-1,36 0 1,17 0-1,-52 0 17,17 0-17,0-17 1,0 17 0,35 0-1,-17-18 16,17 18-31,1 0 16,-36 0 0,35 0-1,18 18 32,0-1-31,-18-17-1,1 36 1,17 17 15,0-18-15,0 18 0</inkml:trace>
  <inkml:trace contextRef="#ctx0" brushRef="#br0" timeOffset="169131.66">22489 13847 0,'0'-18'16,"0"36"15,0-1-15,0 1-16,0-1 15,0 19-15,-18 52 32,0-35-17,18-18 1,0-17-16,-17-18 16,17-18-1,17-52 1,19-72-1,-1 54 1,0-18 0,18 89-1,-18 70 1,1 17 0,17 36-1,-36 0 1,-34-53-1</inkml:trace>
  <inkml:trace contextRef="#ctx0" brushRef="#br0" timeOffset="169314.05">22524 14005 0,'0'0'16,"-18"-35"-16,18 17 15,36-17 1,-1 35-1,18-18 1,0 18 0,17 0-1</inkml:trace>
  <inkml:trace contextRef="#ctx0" brushRef="#br0" timeOffset="169715.11">22806 13882 0,'35'0'16,"-17"0"-1,-71 0-15,106-18 0,-35 18 16,-18 18 15,0-1-15,0 1-1,0 35 1,0 35 0,0-17-1,0-36 1,0-53 15,0 1-31,17-36 16,1-53-1,17 18 1,-17 17 0,-1 71-1,1 18 1,0 17-1,-18 0 17,-18 1-17,-17-1 1,0-35 0,17 0-16,0-18 15</inkml:trace>
  <inkml:trace contextRef="#ctx0" brushRef="#br0" timeOffset="170181.4">23229 13864 0,'-17'0'31,"17"18"0,0-1-31,17-17 0,1 53 32,0-35-32,-1 70 15,1-53 1,-18 18 0,-18-35-1,1-71 16,-1-53-15,18-17 0,35 35-1,-17 52 1,0 36-16,35 0 16,17 36-1,1 17 1,-71-18-1,0-18 1,-53 19 0,-71-19-1,36-17-15</inkml:trace>
  <inkml:trace contextRef="#ctx0" brushRef="#br0" timeOffset="170848">23635 13529 0,'0'0'0,"18"0"0,-18-18 0,-36 1 31,-34-1-15,-18 0 0,-89 18-1,-87 0 1,-71 18-1,105 17 1,125-35-16,-125 53 16,1 35-1,123 36 1,88-18 0,18-53-16,53 53 15,88 35 1,53 17 15,53-34-15,71-36-1,-89-70 1,142-36 0,-54-88-1,-158 18 1,-89 17-16,1-70 15,-36-106 1,-70 36 0,-89 34-1,-17 107 1,-88-1 0,-36 71-1</inkml:trace>
  <inkml:trace contextRef="#ctx0" brushRef="#br0" timeOffset="171448.4">20354 13317 0,'0'0'16,"0"-17"-16,-17-19 15,-19 1 1,-34 53-1,17-1 1,35 19-16,-35 17 16,36 52-1,34-16 1,72-54 0,-19-17-1,-35-18 1,18-36-16,0-34 15,-35-18 17,-53 17-17,17 53-15,-35-17 16,18 35-16</inkml:trace>
  <inkml:trace contextRef="#ctx0" brushRef="#br0" timeOffset="171968.84">20196 13635 0,'0'0'0,"0"17"0,-18 1 16,0 0-1,1-18 1,-36 35-16,-18 36 31,-17-36-15,53 0-1,17-17 1,71-1 0,0 19-1,-18-36-15,53 35 16,71 0-1,-18-17 1,-53 0 0,-52-18-1,-19-36 1,-17-17 0,-17-17-1,-1-1 1,0 54-1,-17-54 1,0 18 0,-18 18-1,35 35 1,1 17 0,17 1-16</inkml:trace>
  <inkml:trace contextRef="#ctx0" brushRef="#br0" timeOffset="172348.34">20901 13794 0,'0'0'16,"0"-18"0,18 18-1,52 0 1,71 0-1,-17 18 1,70-18 0,-71 0-1,-87 0 1,-54 0 15,0-18-31</inkml:trace>
  <inkml:trace contextRef="#ctx0" brushRef="#br0" timeOffset="172581.93">21466 13688 0,'0'17'31,"17"-17"-15,1 18-1,0 0 1,-1-1-16,1 19 16,-1-1-1,1 18 1,-71 0 0</inkml:trace>
  <inkml:trace contextRef="#ctx0" brushRef="#br0" timeOffset="177833.55">22330 13511 0,'0'0'0,"-18"18"31,18 0-31,-17 17 16,17 53 0,0 0-1,0-52-15,0 105 16,0-71-1,17 36 1,-17-35 0,0-36-1,-17-35 1</inkml:trace>
  <inkml:trace contextRef="#ctx0" brushRef="#br0" timeOffset="178370.52">21942 13917 0,'0'-18'15,"0"36"17,0 0-1,-18 52 0,18-52-31,-17 0 16,17-1-1,0 1 1,0-36 0,0 1-1,0-36 1,17 17-1,-17 19-15,18-36 16,-18 35 0,17 18-1,1 53 1,0-18 0,-1 36 15,1-36-31</inkml:trace>
  <inkml:trace contextRef="#ctx0" brushRef="#br0" timeOffset="178535.15">21907 14041 0,'0'0'0,"17"-18"46,1 18-46,-1 0 16,-17-18 0</inkml:trace>
  <inkml:trace contextRef="#ctx0" brushRef="#br0" timeOffset="179068.42">22083 13917 0,'0'18'63,"0"-1"-63,18 1 16,-18 17-1,0 1 1,0-19-1,0 1 1,0-36 0,0 1 15,-18-19-31,18-17 31,0 18-15,0 0-16,18 0 15,-18 17 1,17 18 0,-17 18-1,18-18 1,-18 35 0,-18-18-16,1 1 15,-19 0 1,19-1-1,17 1 1,53 17 0,17 18-1,-52-35 1</inkml:trace>
  <inkml:trace contextRef="#ctx0" brushRef="#br0" timeOffset="180851.22">22348 14199 0,'0'18'47,"0"0"-16,0-1-15,-18 1-16,18 17 16,-18 18-1,18 0 1,0-35 0,0 17-1,0-17-15</inkml:trace>
  <inkml:trace contextRef="#ctx0" brushRef="#br0" timeOffset="182392.21">21818 14129 0,'-17'0'125,"-1"0"-94,-17 0-15,17 0-16,1 17 15,-72-17 1,19 0-1,35 0-15,-54 0 16,-52 0 0,35 0-1,-35 0 1,0 0 0,71 0-1,34 0 1,19 0 15</inkml:trace>
  <inkml:trace contextRef="#ctx0" brushRef="#br0" timeOffset="182859.83">20813 14111 0,'0'18'63,"0"-1"-48,0 1 1,0 35 15,0-35-31,0-1 16,18 1-1,-18-36 32,0 1-15</inkml:trace>
  <inkml:trace contextRef="#ctx0" brushRef="#br0" timeOffset="183484.71">20866 14076 0,'18'0'31,"-1"0"-15,1 0 15,-18-18-15,17 18-1,-17-17 1,18 17-1,-36 17 32,18 1-31,-17-18-16,-1 35 16,1-35-16,-1 35 15</inkml:trace>
  <inkml:trace contextRef="#ctx0" brushRef="#br0" timeOffset="184320.31">20884 14252 0,'0'18'46,"0"-1"-46,0 1 16,17 70 15,-17-52-31,0 52 16,0-18 0,0 1-1,0-36 1,0-17-16,0 17 15,0 18 1,0-18 0,0-17 31,0 0-32,18-18 126</inkml:trace>
  <inkml:trace contextRef="#ctx0" brushRef="#br0" timeOffset="186402.87">20989 14940 0,'0'0'0,"0"18"16,0-1-1,18 1 1,0 0 0,-1-18-16,19 17 15,16 1 1,37 0 0,52-18-1,-18 0 1,89 0-1,52 17 1,19-17 0,17 18 15,-89 0-15,142-1-1,17 18 1,1-17-1,-124 0 1,105-1 0,1 1-1,-18-18 1,-17 0 0,-159 0-1,70 18 1,-176-18-16,106 0 31,-89 0-31,36 0 31,-53 0-15,-18 17 0,-17-17-1,-18-17 16,-18 17-15,18-18 0,0-17-1,18-1 1,-18-34 0,17 35-16,-17-54 15,36-69 1,-19-19 15,19 71-31,-1-52 16,-18 52-1,-17 53 17,0 35-17,-17 18 16,17 18 48,17-18-64,1 0-15,17 18 16,124-1-1,-53-17 1,53 18 0,-71-18-1,-35 0-15,0 17 32,-36-17-17,-17-17 1,-17 17-1,17-18 1</inkml:trace>
  <inkml:trace contextRef="#ctx0" brushRef="#br0" timeOffset="186636.57">26986 14146 0,'0'0'0,"0"-17"16,18-1-16,0 18 16,-1 0 15,1 18-15,17 35-1,-17 17 1,-36-35-16,-17 1 15,-36 17-15</inkml:trace>
  <inkml:trace contextRef="#ctx0" brushRef="#br0" timeOffset="187337.27">22524 14852 0,'18'0'16,"-18"18"-1,17-18 1,1 17-16,52 18 15,1 36 1,-36-36 0,-17-17-16,17 0 31,-35-1-15</inkml:trace>
  <inkml:trace contextRef="#ctx0" brushRef="#br0" timeOffset="187505">22753 14905 0,'0'-18'0,"0"36"0,0-53 16,0 52 15,-17 1-31,-19-1 16,19 19-16,-19-1 15,-17 0 1,36 1-1</inkml:trace>
  <inkml:trace contextRef="#ctx0" brushRef="#br0" timeOffset="187920.81">23071 14905 0,'0'0'0,"35"-18"31,-53 18 1,1 0-17,-1 0-15,-17 0 16,17 18-1,0-18-15,18 17 16,18 1 15,17 0-15,1-1 0,-1 19-1,-17-19 1,-54 1-1,-34 0 1,-18-18 0,35 0-1</inkml:trace>
  <inkml:trace contextRef="#ctx0" brushRef="#br0" timeOffset="188321.51">23282 14922 0,'0'0'0,"0"-17"0,18 17 16,0 0 15,-18 17-15,0 1-1,0 0 1,0-1 0,17 19-1,19-19 1,-1-17 0,-18 0-16,19 0 15,-1-35 1,-17 0-1,-1-18 1,-17 18 15,-17 17-15,-1 18-16</inkml:trace>
  <inkml:trace contextRef="#ctx0" brushRef="#br0" timeOffset="188771.25">23741 14940 0,'0'0'0,"18"0"32,-18-18-17,-18 18 16,18-17-31,-35 17 16,-1 0 15,19 17-15,-1 19 0,18-19-1,18-17 1,35 18-1,0-18 1,-36-18 0,18 1-1,-35 34 17,18 1-17,-18 0 1,0-1-16,0 1 15</inkml:trace>
  <inkml:trace contextRef="#ctx0" brushRef="#br0" timeOffset="189138.59">24076 14975 0,'0'0'0,"35"-35"31,-35 17-15,-17 18-16,-1-17 16,-17 17-1,-1 17 1,19 1 0,-1 0-1,18-1 16,18-17-31,17 0 16,-17-17 0,-1 17 15,1 0-15,-18 17-1,0 1 1,18-18-16,-1 35 15,1 18 1</inkml:trace>
  <inkml:trace contextRef="#ctx0" brushRef="#br0" timeOffset="198435.51">27551 14676 0,'0'17'16,"-18"-17"-1,0 0 32,1 0-47,-36 0 16,-18-17-1,-70 17 1,18-18 0,70 18-1,18-18-15,17 18 16,0 0 0,1 0 15,-1 0-16,0 0 1,1 0 0,-1 18-1,36-18 79,-1 0-63</inkml:trace>
  <inkml:trace contextRef="#ctx0" brushRef="#br0" timeOffset="200595.76">26916 14658 0,'17'0'16,"-17"18"15,0-1 0,0 1-31,0-1 16,18 1-16,-18 35 16,18 35-1,-1 18 1,-17-35 0,0-36-1,0 18 1,-35 35-1,17 0 1,-17-17 0,35-18-1,-18 0 1,1 17 0,17 1-1,-18-36 1,18-17-1,0-1 1,0 1 0,-17-18 109,-1 0-94,-17 18-15,-1-18-1,19 0-15,-36 0 16,-71 0-1,-17 0 1,35 0 0,54 0-16,-37 0 15,-34 0 1,-1 17 0,-17 1 15,35-18-16,-70-18 1,-18 18 0,18-17-1,-1 17 1,71-18 0,-70 0-1,-18-17 1,-18 35-1,89-18 1,-36 18 0,18 0-1,0 0 1,0 0 15,35-17-15,-70 17-1,-1-18 1,1 0 0,88 18-1,-89 0 1,89 0 0,-35 0-1,35 0 1,-54 0-1,19 0 1,-1 0 0,19 0-1,34 0 1,36 0 0,-36 0-16,-35 0 31,-17 0-16,-1-17 1,19 17 0,34 0-1,-52 17 1,34-17 0,19 0-1,-18 0 1,-18 18-1,18-18 1,-1-18 0,72 18-1,-18-17 1,35-1 31,-18 18-16,18-18-15,-18 18 46,18-17-31,0-1-15,0 1 0,0-1-16,0 0 15,0-52 1,0 17 0,0 18-1,0-18 1,0-36-1,-17 1 1,-1 18 0,18 17-1,-18-35 1,18 17 0,0 18-1,18 0 1,-18 36-1,18-36 1,-18 17 0,0 1-1,0 0 17,0 17-32,0 1 31,0-1 0</inkml:trace>
  <inkml:trace contextRef="#ctx0" brushRef="#br0" timeOffset="201059.68">20301 14693 0,'0'-17'47,"0"-1"-47,0-70 31,0 70-31,18-35 16,-18 36-1,35-36 1,18 70 15,0 71-15,18 18-1,-18-35 1</inkml:trace>
  <inkml:trace contextRef="#ctx0" brushRef="#br0" timeOffset="201860.07">23212 15875 0,'70'-18'32,"-52"1"-32,17 17 15,1 0-15,105 0 16,-53 0 0,0 0-1,-70 0 1</inkml:trace>
  <inkml:trace contextRef="#ctx0" brushRef="#br0" timeOffset="202276.41">23476 15857 0,'0'0'0,"18"18"31,-18 0-15,18-1-1,-1 36 1,1 18 0,0-36-1,-1 18 1,-17-18 0,0-17-1,18-18 1,-36-18 15,1 18-15,-1-17-16,-17-1 15,17 18-15,-35 0 16,-17 0 15,17 18-15,53-1-1,17-17 1</inkml:trace>
  <inkml:trace contextRef="#ctx0" brushRef="#br0" timeOffset="202880.22">23935 15963 0,'0'0'0,"0"-17"0,18 17 15,-1 0 1,-17 17 15,0 18-15,-17 1-1,17-1-15,0 0 16,0 1 0,17-1-1,1-53 17,-18 1-17,35-19 16,-35 19-31,0-1 0,18 0 16,-1 18 0,1 36-1,0-1 17,17-17-17,18 17 1,0-18-1,-18-34 1,-17-1 0,-18-35-1,0 0 1,0 0 0,0 36-1</inkml:trace>
  <inkml:trace contextRef="#ctx0" brushRef="#br0" timeOffset="203326.64">24517 15963 0,'-18'0'15,"1"0"-15,34 0 47,19 0-31,52 0 0,0 0-1,-53 0 1,-17 0-1,-36 0 1,-35 0 0,36 0-16,-36 0 15,18 0 17,17 18-17,18 17 1,0-17-1,18 52 1,-1 1 0,-17-18-1,0-36 1,0 1 0</inkml:trace>
  <inkml:trace contextRef="#ctx0" brushRef="#br0" timeOffset="213163.77">25240 16104 0,'0'-17'47,"18"17"-47,-1 0 47,-17 17 15,18 1-62,-18 0 16,18 17 15,-1-18-15,1-17 15,-18-17-15,35-18-1,-17-1 1,0 19-16,34-19 15,1-17 1,-35 18 0,0 35-1,-36 0 95</inkml:trace>
  <inkml:trace contextRef="#ctx0" brushRef="#br0" timeOffset="213782.57">25328 16545 0,'0'0'0,"18"-17"0,0 17 16,-18 17 31,35 1-16,-17 0-15,17 17-1,0-18 1,-17-17-16,-1 18 16,1 0-1,0-1 1,-18-34 15,-18 17-15</inkml:trace>
  <inkml:trace contextRef="#ctx0" brushRef="#br0" timeOffset="214183.29">25487 16510 0,'18'0'31,"-36"18"16,0-1-31,1 1-1,-36 52 17,35-70-32,1 18 0,-19 17 15,19-17-15,-1 0 16,-17 17 0,17-17-1,36-18 32,-18-18-47,17 0 31,-17 1-15</inkml:trace>
</inkml:ink>
</file>

<file path=ppt/ink/ink5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7:24.153"/>
    </inkml:context>
    <inkml:brush xml:id="br0">
      <inkml:brushProperty name="width" value="0.05" units="cm"/>
      <inkml:brushProperty name="height" value="0.05" units="cm"/>
      <inkml:brushProperty name="color" value="#ED1C24"/>
      <inkml:brushProperty name="fitToCurve" value="1"/>
    </inkml:brush>
  </inkml:definitions>
  <inkml:trace contextRef="#ctx0" brushRef="#br0">576 1624 0,'0'-26'0,"0"0"0,0-1 15,0 1-15,0 0 0,0 0 16,26 26-16,-26-26 16,26 26-16,-26 26 31,26 0-31,-26 0 0,0 0 15,0 1-15,27 25 0,-27 0 16,0 1-16,0 25 16,0 1-16,0-1 0,0 1 15,0 26-15,-27-27 16,27 53-16,0-26 0,-26 0 16,26-1-16,-26 1 0,26 0 15,0 0-15,0-27 16,0 27-16,-26-53 0,26 27 15,0-27-15,0 1 16,0-1-16,0 0 0,-26-25 16,26-1-16,0 0 0,0 0 15,-27-26 17,27-26-32,-26 0 15</inkml:trace>
  <inkml:trace contextRef="#ctx0" brushRef="#br0" timeOffset="361">314 3536 0,'0'-27'16,"0"1"15,26 26-15,0 0-16,0 0 15,1 26 1,-1-26-16,0 27 0,-26-1 16,26 0-16,0-26 15,1 26-15,-27 0 0,26-26 16,0 0-16,0 26 0,0-26 16,1 0-16,-1-26 15,0 26-15,0-26 16,0 0-16,0 26 15,1-26-15,-27 0 0,0-1 16,26 1-16,-26 0 16,0 0-16,-26 26 15,-1 26 1,1-26 0</inkml:trace>
  <inkml:trace contextRef="#ctx0" brushRef="#br0" timeOffset="1421">78 603 0,'-26'0'0,"0"-26"16,0 26-16,26-27 15,26 27-15,0-26 16,0 0-16,27 0 16,25 0-16,1-1 0,-1 1 15,27 0-15,-26 26 0,-1-26 16,1 0-16,-27 26 15,0 0-15,-25 0 0,-1 0 16</inkml:trace>
  <inkml:trace contextRef="#ctx0" brushRef="#br0" timeOffset="1588">602 446 0,'-26'26'0,"0"-26"16,-1 0-16,1 26 0,52 0 31,1 0-31,-1 1 15,0-1-15,0 26 0,27 0 16,-27 1-16,0-1 16,0 27-16,0-27 0,-26 1 15,26-1-15,-26 0 16</inkml:trace>
  <inkml:trace contextRef="#ctx0" brushRef="#br0" timeOffset="2050">1230 838 0,'0'-26'16,"0"0"-1,0 0-15,0 0 0,0-1 16,0 1-16,-26 0 0,26 0 15,-26 0-15,0 0 16,0-1-16,-1 27 16,1 0-16,0 0 15,0 27-15,26-1 16,-26 0-16,0 0 0,26 26 16,-27-25-16,27 25 15,0 0-15,0-25 0,27-1 16,-27 0-16,26 0 0,0-26 15,0 0-15,0 0 16,0 0-16,1-26 16,-1 0-16,0 0 15,-26-1-15,26 1 0,-26-26 16,26 52-16,-26-26 0,0-1 16,27 27-16,-27 27 15,26-1-15,-26 0 16,26 0-1,-26 0-15,26 1 0,0-1 16</inkml:trace>
  <inkml:trace contextRef="#ctx0" brushRef="#br0" timeOffset="2399">1702 498 0,'0'-26'0,"0"0"0,0-1 16,-26 27-16,-1-26 16,1 26-16,0 0 15,0 0-15,0 26 0,-1 1 16,1-1 0,26 0-16,0 0 0,0 0 15,0 1-15,26-27 0,1 26 16,-1 0-16,0-26 15,26 26-15,-25-26 0,-1 26 16,26-26-16,-26 26 16,1 1-16,-27-1 15,0 0-15,-27 0 16,1 0-16,0 1 16,0-27-16,0 0 15,-1 0-15,1-27 16,0 1-16</inkml:trace>
  <inkml:trace contextRef="#ctx0" brushRef="#br0" timeOffset="2877">1859 210 0,'0'-26'15,"0"0"-15,-26-1 16,52 54 15,-26-1-31,26 0 16,0 0-16,0 0 0,1 1 15,-1 25-15,0 0 16,0-26-16,0 1 0,1 25 16,-27-26-16,0 0 15,26-26-15,-26 27 0,26-27 31,-26-27-31,0 1 16,0 0-16,26 0 0,-26 0 16,0-27-16,26 53 0,-26-26 15,0 0-15,-26 52 32,26 0-32,-26-26 15,0 26-15,0 1 0,-1-1 16,1 0-1,0-26-15,26 26 0,26-26 32,0 0-32,1 26 15,25-26-15,-26 27 16,0-27-16,0 0 16,1 26-16,-1-26 0,0 26 15,0-26-15</inkml:trace>
  <inkml:trace contextRef="#ctx0" brushRef="#br0" timeOffset="3304">2540 210 0,'-26'-26'0,"-1"26"0,27-26 15,-26 26-15,26 26 32,26 0-17,1 26-15,-1-25 16,-26-1-16,26 26 16,0 0-16,0-25 0,27 25 15,-27-26-15,0 0 16,0 1-16,0-27 0,1 26 15,-1-26-15,0 0 16,0-26-16,0-1 0,0 1 16,-26 0-16,27 0 0,-27-27 15,0 1-15,0 0 16,0-1-16,0 1 0,-27 0 16,27 25-16,-26-25 0,26 26 15,-26 0 1,26 52 15</inkml:trace>
  <inkml:trace contextRef="#ctx0" brushRef="#br0" timeOffset="3527">3090 27 0,'0'-27'31,"0"54"1,26-1-32,0 0 15,-26 0-15,26 0 0,0 27 16,1-1-16,-27 1 0,26-1 16,0 0-16,-26-26 15,26 27-15,-26-27 0,0 0 16,0 0-16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7.157"/>
    </inkml:context>
    <inkml:brush xml:id="br0">
      <inkml:brushProperty name="width" value="0.05" units="cm"/>
      <inkml:brushProperty name="height" value="0.05" units="cm"/>
    </inkml:brush>
  </inkml:definitions>
  <inkml:trace contextRef="#ctx0" brushRef="#br0">1 34 24575,'4'-4'0,"2"-7"0,5-1 0,0 6 0,3 9 0,4 8 0,3 12 0,8 6 0,3 8 0,6 2 0,0 4 0,4-1 0,-1-3 0,2-3 0,-2-4 0,-3-1 0,-8-8-8191</inkml:trace>
</inkml:ink>
</file>

<file path=ppt/ink/ink5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7:31.258"/>
    </inkml:context>
    <inkml:brush xml:id="br0">
      <inkml:brushProperty name="width" value="0.05" units="cm"/>
      <inkml:brushProperty name="height" value="0.05" units="cm"/>
      <inkml:brushProperty name="color" value="#ED1C24"/>
      <inkml:brushProperty name="fitToCurve" value="1"/>
    </inkml:brush>
  </inkml:definitions>
  <inkml:trace contextRef="#ctx0" brushRef="#br0">26 1034 0,'0'-26'0,"-26"26"15,26-26-15,0 0 16,26 52 15,27-26-31,-27 26 16,26 0-16,1 27 15,25-27-15,-26 26 0,27 1 16,-27-27-16,27 26 0,-27 1 16,1-27-16,-1 0 15,-26 0-15,0-26 0,1 26 16,-27-52 0</inkml:trace>
  <inkml:trace contextRef="#ctx0" brushRef="#br0" timeOffset="246">498 851 0,'-27'-26'16,"27"0"-16,-26 26 0,26 26 31,26-26-15,1 26-16,-1 27 0,0-27 15,0 26-15,0 0 16,27 1-16,-27-1 0,0 1 15,0-27-15,0 26 0,1 1 16,-1-27-16,-26 0 16,26 0-16,-26 0 0,26 0 15</inkml:trace>
  <inkml:trace contextRef="#ctx0" brushRef="#br0" timeOffset="461">1047 1139 0,'0'-26'16,"0"0"-16,0 0 15,-26 26-15,26-27 16,0 54 0,0-1-16,26-26 15,1 26-15,-1 26 16,0-25-16,26-1 0,-25 0 15,-1 0-15,0 0 16,0 1-16,0-1 0,1-26 16</inkml:trace>
  <inkml:trace contextRef="#ctx0" brushRef="#br0" timeOffset="612">1047 746 0,'-26'-26'15,"26"0"-15,-26 0 16,26 0-16,0 52 31,26-26-31,-26 26 0,26 0 16</inkml:trace>
  <inkml:trace contextRef="#ctx0" brushRef="#br0" timeOffset="1499">1519 1008 0,'26'26'0,"0"1"15,0-27 32,1 0-47,-1 0 16,0-27-1,0 27-15,0-26 16,1 26-16,-27-26 16,0 0-1,0 0-15,0 0 16,-27-1-16,1 1 16,0 0-16,0 26 15,0-26-15,-1 26 16,1 0-16,26 26 0,-26 0 15,26 27-15,0-27 16,0 0-16,0 0 16,26 26-16,0-25 0,1 25 15,-1-26-15,0 0 0,0 1 16,27-27-16,-27 26 16,26-26-16,-26 0 0,27-26 15,-27-1-15,0 1 16,0 0-16,0 0 0,1-27 15,-27 1-15,26 0 16,-26 26-16,0-27 0,-26 1 16,26-1-16,-27 27 0,27 0 15,-26 0-15,26 0 16,-26 26 0,26 26-16,26 0 15,-26 0-15,26 27 16,1-27-16,-1 26 0,-26-26 15,26 1-15,0-1 16,0 0-16,0 0 0,1-26 16,-1 26-16,0-26 15,-26-26-15,26 0 16,-26 0-16,26 0 0,-26-1 16,0-25-16,0 26 15,27 0-15,-27-27 0,0 27 16,26 26-16,0 0 15,-26 26 1,26 0-16,0 1 0,1-1 16,-1 0-16,0 0 15,26 0-15,-26 1 0,1-27 16,25 26-16,-26-26 16,0 0-16,-26-26 0,27-1 15,-1 1-15,-26 0 0,0 0 16,0-27-16,0 1 15,-26 0-15,-1-1 0,1 1 16,0 0-16,0-1 0,0 27 16,-1 0-16,1 26 15,-26 0-15,26 0 0,0 0 16,-1 26 0</inkml:trace>
  <inkml:trace contextRef="#ctx0" brushRef="#br0" timeOffset="3871">2540 1375 0,'0'-26'16,"0"0"0,0-1-1,0 54 48,26-1-63,-26 0 15,26 0-15,1 0 0,-1 0 16,0 1-16,0-1 16,0 0-16,1 0 0,-1 0 15,-26 1-15,26-27 16,26 26-16,-26-26 0,1 0 16,-1 0-16,26-26 0,1 26 15,-1-27-15,0 27 16,1-26-16,25 0 0,-25 0 15,25 0-15,-25-1 16,-1 27-16,-26-26 0,26 26 16,-25-26-16</inkml:trace>
  <inkml:trace contextRef="#ctx0" brushRef="#br0" timeOffset="4210">4033 1139 0,'0'-26'0,"0"0"16,-27 26-16,1-26 0,26-1 15,-26 27-15,0-26 16,0 26-16,0 0 0,-1 0 16,1 0-16,0 26 15,0-26-15,0 27 0,26-1 16,-27 0-16,27 26 0,0-25 16,0 25-16,27-26 15,-27 27-15,26-27 0,0 0 16,0 0-16,0 0 15,27 0-15,-27-26 0,26 0 16,1 0-16,-1 0 0,0-26 16</inkml:trace>
  <inkml:trace contextRef="#ctx0" brushRef="#br0" timeOffset="5169">4504 1113 0,'-26'0'0,"0"0"15,-1 0-15,1 0 0,0 0 16,0 0-16,0 0 16,0 0-16,26 26 15,0 0-15,0 1 16,0-1 0,26 0-16,-26 0 0,26 0 15,0 1 1,0-1-16,0-26 0,1 0 15,-1 0-15,0-26 16,-26-1 0,26 27-16,-26-26 0,0 0 15,0 0-15,0 0 16,-26-27-16,26 27 0,-26 26 16,0-26-16,-1 0 0,1 26 15,0-27-15,0 27 16,0 27-1,52-1 1,0-26-16,0 0 16,0 0-16,1 0 15,-1 0-15,0 0 16,0 0-16,0-26 16,1-1-1,-1 1 1,0 0-1,0 26 1,0 0 0,-26 26-16,26-26 0,1 26 15,-1-26-15,0 27 16,-26-1-16,26-26 0,0 26 16,1 0-1,-1-26-15,-26-26 31,26 0-15,-26 0-16,26-27 16,-26 27-16,0 0 15,26 0-15,-26-27 0,27 27 16,-1 0-16,-26 0 0,26 26 16,0 0-16,0 26 15,0 0-15,1 0 16,-27 1-16,26-1 15,0 0-15,0 0 0,0 0 16,-26 0-16,27-26 0,-1 0 16,0 0-16,0 0 15,-26-26-15,26 0 0,-26 0 16,0 0-16,26-27 0,-26 27 16,0-52-16,-26 25 15,26 1-15,-26-27 0,0 1 16,26 25-16,-26 1 15,26 0-15,-26 25 0,26 1 16,0 52 0,0 1-16,26-1 0,0 26 15,0 1-15,0-1 0,27 27 16,-27-27-16,0 0 16,26-26-16,-25 27 0,-1-27 15,-26 0-15,26-26 16,-26 26-16</inkml:trace>
  <inkml:trace contextRef="#ctx0" brushRef="#br0" timeOffset="5506">5447 746 0,'-27'0'0,"1"-26"0,0 26 32,26-26-32,26 26 15,0 0 1,-26-26-16,27 26 0,-1-26 15,26 26-15,-26-26 16,27 26-16,-27-27 0,26 27 16,-25-26-16,25 26 0,-52-26 15,26 26-15,0-26 16,-26 0-16,-26 26 16,0-27-16,0 27 15,0-26-15,-1 26 0,1-26 16,0 26-16,0 0 0,26 26 15,0 0 1,0 27-16,26-27 0,0 26 16,0-25-16,1 25 15,-1-26-15,0 26 0,0-25 16,26-1-16,-25-26 0,-1 0 16</inkml:trace>
  <inkml:trace contextRef="#ctx0" brushRef="#br0" timeOffset="6074">6101 354 0,'-26'-27'0,"26"54"47,26-1-47,0 0 16,1 0-16,-1 27 15,-26-27-15,26 0 0,0 0 16,0 0-16,-26 1 16,27-1-16,-27 0 15,0-52 1,26 26-16,-26-26 16,0-1-16,0 1 0,0-26 15,0 26-15,26-27 0,-26 27 16,0 0-16,26 0 15,-26-1-15,0 1 0,26 26 16,-26 26 0,27 1-16,-1-1 15,0 0-15,-26 26 0,26-25 16,0-27-16,0 26 16,1 0-16,-1-26 0,0-26 31,-26 0-31,0-1 15,0-25-15,0 26 0,0-27 16,-26 1-16,26 0 16,-26-1-16,26 1 0,-27 26 15,1-27-15,26 27 0,0 0 16,0 52 0,26 0-16,1 1 15,-27 25-15,26 0 16,0-25-16,0 25 0,0 0 15,1-26-15,-1 27 16,-26-27-16,26 0 0</inkml:trace>
  <inkml:trace contextRef="#ctx0" brushRef="#br0" timeOffset="6219">6625 249 0,'-26'-26'16,"26"0"-16,0-1 0,0 1 15,0 0-15,0 0 16,26 0-16,0 26 0,0-27 16,1 27-16,-1 0 15</inkml:trace>
</inkml:ink>
</file>

<file path=ppt/ink/ink5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7:44.317"/>
    </inkml:context>
    <inkml:brush xml:id="br0">
      <inkml:brushProperty name="width" value="0.05" units="cm"/>
      <inkml:brushProperty name="height" value="0.05" units="cm"/>
      <inkml:brushProperty name="color" value="#ED1C24"/>
      <inkml:brushProperty name="fitToCurve" value="1"/>
    </inkml:brush>
  </inkml:definitions>
  <inkml:trace contextRef="#ctx0" brushRef="#br0">52 942 0,'0'-26'15,"0"0"1,0 0-16,0-1 0,0 1 16,-26 26-16,26-26 15,-26 52 17,26 0-32,0 1 0,0-1 15,0 26-15,26 1 16,0-1-16,-26 0 0,26 27 15,27-27-15,-27-26 16,0 27-16,26-27 0,1 0 16,-27 0-16,26 1 0,-25-1 15,-1-26-15,0 0 16,0 0-16,0 0 0,-26-26 16,26-1-16,-26 1 15,0 0-15,0 0 0,0-27 16,0 1-16,0 26 0,0-27 15,0 27-15,-26 0 16,26 0-16,0 0 0,0 52 31,26-26-31,-26 26 0,27 26 16,-1-25-16,0-1 0,0 26 16,27-26-16,-27 27 15,26-27-15,1-26 0,-27 26 16,26-26-16,0 0 15,-25 0-15,-1 0 0,0-26 16,0-26-16,0 25 0,-26-25 16,27 0-16,-27-1 15,0 1-15,-27-27 0,1 27 16,0 0-16,0-1 16,0 27-16,-1-26 0,-25 52 15,26 0-15,0 0 0,-27 0 16,27 0-16,0 26 15,0 0-15</inkml:trace>
  <inkml:trace contextRef="#ctx0" brushRef="#br0" timeOffset="300">1492 392 0,'27'-52'0,"-27"0"15,0-1-15,0 27 0,-27-26 16,1 25-16,0 1 16,0 0-16,-27 26 0,27 0 15,0 0-15,0 26 16,0 27-16,26-1 0,0 27 16,26-1-16,0 27 0,0 0 15,0-1-15,27 1 16,-1 26-16,1-26 0,-1-1 15,-26 1-15,26 0 16,-25-26-16,-1-1 0,-26-26 16,0 1-16,0-27 0,0 0 15,-26-26-15,-1 0 16</inkml:trace>
  <inkml:trace contextRef="#ctx0" brushRef="#br0" timeOffset="457">1335 1099 0,'0'-52'15,"-26"0"-15,26 25 16,0 1-16,0 0 0,26 0 16,0 26-16,1 0 15,-1 0-15,0 0 16,26 0-16,1-26 0,-1 26 16,0 0-16,-25 0 15</inkml:trace>
  <inkml:trace contextRef="#ctx0" brushRef="#br0" timeOffset="996">2409 785 0,'26'-26'0,"-26"0"15,26 26-15,-26-26 0,0-1 16,-26 1-16,26 0 16,-26 0-16,0 26 15,-1-26-15,1-1 0,0 27 16,-26 0-16,26 0 16,-1 0-16,-25 0 0,26 27 15,0-1-15,26 0 0,-27 0 16,27 0-16,0 27 15,0-1-15,0-26 0,0 27 16,27-27-16,-1 26 0,0-52 16,0 26-16,27-26 15,-27 0-15,26 0 0,-26-26 16,27 0-16,-27 0 16,0-27-16,0 1 0,-26 0 15,26-1-15,-26-25 0,0 25 16,-26-25-16,0-1 15,0 27-15,0 0 0,-1-27 16,27 53-16,-26 0 16,0-1-16,26 54 15,0-1-15,0 0 16,26 26-16,0 27 0,1-1 16,25-25-16,-26 25 0,27 1 15,25 78 1,-52-105-16,0 1 0,1-1 15,-27-26-15</inkml:trace>
  <inkml:trace contextRef="#ctx0" brushRef="#br0" timeOffset="1706">2906 549 0,'27'0'16,"-27"-26"-1,0 0 1,-27 0 0,27 0-16,-26 26 0,0-27 15,0 1 1,0 26-16,-1 0 0,1 0 16,0 26-1,0 1-15,26-1 16,0 0-16,-26 0 0,26 27 15,0-27-15,0 26 16,26-26-16,-26 1 0,26-1 16,0 0-16,0 0 15,1 0-15,-1-26 0,0 0 16,0-26-16,0 0 0,1 0 16,-27 0-16,26-27 15,-26 27-15,26-26 0,-26-1 16,0 1-16,0 26 15,0-27-15,0 27 0,0 0 16,0 52 15,0 0-31,0 0 0,0 27 16,26-27-16,0 26 16,-26 1-16,26-27 0,1 26 15,-1-25-15,0-27 0,-26 26 16,26-26-16,0 0 15,1 0-15,-1-26 0,0-1 16,0 1-16,-26-26 0,26-1 16,1 1-16,-27 0 15,0-1-15,0-25 0,-27 25 16,1 1-16,0-27 16,0 53-16,0-26 0,26 26 15,-27 0-15,1 26 16,26 26-1,0 0-15,0 0 0,0 26 16,26 1-16,-26-1 16,27 1-16,-27-1 0,26 0 15,0 1-15,0-1 16,0 0-16,-26-25 0,27-1 16,-1-26-1</inkml:trace>
  <inkml:trace contextRef="#ctx0" brushRef="#br0" timeOffset="2240">3247 445 0,'-26'0'16,"26"-27"-16,0 1 15,26 26 1,0 0 0,0 0-16,0 0 0,1 0 15,25-26-15,0 26 16,-26 0-16,27 0 0,-1-26 15,1 26-15,-1-26 16,-26 26-16,0 0 0,0-26 16,1 26-16,-1-27 0,0 1 15,-26 0 1,0 0-16,-26 0 16,26-1-16,-26 27 15,-1-26-15,1 26 16,0 0-16,0 26 0,-26 1 15,25-1-15,1 26 16,26-26-16,-26 27 0,0-27 16,26 26-16,0 1 15,0-27-15,26 0 0,-26 0 16,26 0-16,0-26 0,1 27 16,-1-27-1,0 0-15,0-27 0,0 1 16,0 26-16,1-52 15,-1 26-15,-26-1 0,26-25 16,-26 26-16,0 0 16,0 0-16,0-1 0,0 1 15,0 0-15,26 52 16,-26 0 0,26 1-16,1 25 0,-27 0 15,26 1-15,0-1 0,0 0 16,0 1-16,1-1 15</inkml:trace>
</inkml:ink>
</file>

<file path=ppt/ink/ink5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7:51.725"/>
    </inkml:context>
    <inkml:brush xml:id="br0">
      <inkml:brushProperty name="width" value="0.05" units="cm"/>
      <inkml:brushProperty name="height" value="0.05" units="cm"/>
      <inkml:brushProperty name="color" value="#ED1C24"/>
      <inkml:brushProperty name="fitToCurve" value="1"/>
    </inkml:brush>
  </inkml:definitions>
  <inkml:trace contextRef="#ctx0" brushRef="#br0">52 503 0,'-26'0'16,"0"-27"-16,26 1 62,26 26-62,0-26 16,27 26-16,-1-26 0,53 0 16,-26-27-16,51 27 15,-25-26-15,26-1 0,0 27 16,0-26-16,-26 26 0,-27-1 15,1 1-15,-27 0 16,-26 26-16,1 0 0,-54 0 16,1 0-16</inkml:trace>
  <inkml:trace contextRef="#ctx0" brushRef="#br0" timeOffset="253">393 712 0,'0'26'15,"26"-52"1,26 0 0,-25 0-1,25-1-15,0 1 0,27 0 16,0-26-16,25 26 15,-25-27-15,26 27 0,-1 0 16,-25 0-16,-1-1 0,1 1 16,-53 26-16,0 0 15</inkml:trace>
</inkml:ink>
</file>

<file path=ppt/ink/ink5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7:54.246"/>
    </inkml:context>
    <inkml:brush xml:id="br0">
      <inkml:brushProperty name="width" value="0.05" units="cm"/>
      <inkml:brushProperty name="height" value="0.05" units="cm"/>
      <inkml:brushProperty name="color" value="#ED1C24"/>
      <inkml:brushProperty name="fitToCurve" value="1"/>
    </inkml:brush>
  </inkml:definitions>
  <inkml:trace contextRef="#ctx0" brushRef="#br0">2651 56 0,'-79'-26'0,"27"26"0,-26-26 16,25 26-16,-52 0 16,27 0-16,-27 0 0,0 26 15,-26 0-15,27 0 16,-27 27-16,0-1 0,0 0 16,0 1-16,26 25 15,-26 1-15,27-27 0,-1 53 16,26-26-16,-25-1 0,25 1 15,27 25-15,-27-25 16,27 26-16,-27-1 0,27 1 16,-1 0-16,27 0 0,-26-1 15,26 27-15,-1-26 16,1 26-16,26-26 0,0 26 16,0-27-16,0 1 15,0 0-15,26 0 0,1-1 16,-1 1-16,0-26 0,0 25 15,27 1-15,-27-26 16,26-1-16,0 27 0,27-26 16,-27-1-16,53 1 15,0-27-15,0 27 0,26-27 16,-1-26-16,28 0 0,-1 1 16,26-1-16,0-26 15,27 0-15,-1-26 0,1-1 16,25 1-16,-25 0 15,-1-26-15,27-1 0,-26-25 16,25 25-16,-25-25 0,-1-1 16,1 1-16,-1-1 15,-26-26-15,1 27 0,-27-27 16,-26 0-16,-26 27 16,-1-53-16,1 26 0,-53-26 15,1 0-15,-27 0 0,0-26 16,-26 26-16,0-26 15,0 26-15,-26-26 0,0 26 16,-27 0-16,1 27 16,-27-27-16,1 26 0,-1 0 15,-25 0-15,-27 1 16,0 25-16,0-26 0,0 27 16,0 25-16,0-25 0,-26 52 15,26-27-15,-26 27 16,26 26-16,0 0 0,0 0 15,0 0-15,0 26 0,27 27 16,-27-27-16,26 0 16,26 26-16,-25 1 0,25-27 15,27 26-15,-27-25 0,27-1 16</inkml:trace>
  <inkml:trace contextRef="#ctx0" brushRef="#br0" timeOffset="788">1211 4193 0,'0'-26'16,"0"0"-16,-26 0 16,26 0-16,0 52 31,0 0-16,26 0-15,0 0 0,-26 1 16,26 25-16,0-26 0,27 27 16,-27-27-16,0 0 15,0 0-15,0 0 0,1-26 16,-1 0-16,0 0 16,0 0-16,0-26 0,1 26 15,-27-26-15,26-26 0,-26 25 16,0 1-16,0-26 15,0 26-15,-26-1 0,26 1 16,0 0-16,0 52 31,26-26-31,0 26 0,0-26 16,0 27-16,27-1 16,-1-26-16,-26 0 0,27 0 15,-1 0-15,0-26 0,-25-1 16,-1 1-16,0 0 15,0 0-15,-26 0 0,0-27 16,0 27-16,0-26 16,-26 26-16,0-1 0,-27 1 15,27 26-15,0 0 0,-26 0 16,25 0-16,1 0 16,26 26-16,-26 1 0,26-1 15</inkml:trace>
  <inkml:trace contextRef="#ctx0" brushRef="#br0" timeOffset="1196">2337 3670 0,'0'-53'0,"0"27"16,0 0-16,-26-26 15,-1 25-15,1 27 0,26-26 16,-26 26-16,0 0 0,26 26 15,-26 1-15,26 25 16,0-26-16,0 53 0,0-27 16,26 27-16,0-1 0,0 1 15,0-27-15,1 27 16,25-27-16,-26 0 0,0 1 16,1-1-16,-1 1 15,0-27-15,-26 0 0,26-26 16,-26 26-16,-26-26 15,0 0-15,-27-26 16,27 0-16,0 26 16,-26-26-16,25-1 15,1-25-15,0 26 0,26 0 16,-26-1-16,26-25 0,0 26 16,26 0-16,0 0 15,0-1-15,27 1 0,-27 0 16,26 0-16,-25 0 15,25 26-15,-26-27 0</inkml:trace>
  <inkml:trace contextRef="#ctx0" brushRef="#br0" timeOffset="1502">3149 3905 0,'-27'-26'0,"1"26"15,52 26 16,-26 1-31,27-1 16,-1 26-16,0-26 16,-26 1-16,26 25 0,-26-26 15,26 0-15,0 0 16</inkml:trace>
  <inkml:trace contextRef="#ctx0" brushRef="#br0" timeOffset="1645">3096 3748 0,'-26'-52'0,"0"26"16,26-27-16,-26 53 0,26-26 15,0 0-15,0 52 32</inkml:trace>
  <inkml:trace contextRef="#ctx0" brushRef="#br0" timeOffset="2031">3332 3827 0,'0'-26'32,"26"26"-17,-26 26 1,26 0-16,0 0 0,1 0 15,-1 1-15,0 25 16,0-26-16,-26 27 0,26-27 16,-26 0-16,26-26 15,-26 26-15,0-52 16,0 0 0,0-27-16,0 27 15,0-26-15,0-1 0,0 27 16,27-26-16,-1 26 15,-26-1-15,26 1 0,0 26 16,0 0-16,1 0 0,-1 26 16,0 1-1,0-1-15,-26 0 0,26 0 16,-26 0-16,27 1 0,-27-1 16,26-26-1</inkml:trace>
  <inkml:trace contextRef="#ctx0" brushRef="#br0" timeOffset="2314">4013 3722 0,'0'-52'0,"0"26"16,0-27-16,0 27 0,0 0 15,-27 26-15,1 0 16,0 26-16,0 0 16,26 0-16,-26 1 15,26-1-15,0 0 16,26 0-16,0 0 15,26 0-15,-25 1 0,-1-27 16,26 26-16,-26 0 16,1 0-16,-1-26 0,0 26 15,-26 1 1,0-1-16,0 0 16,-26-26-16,0 0 0,-1 0 15,1-26 1,26 0-16,-26-1 0,26-25 15</inkml:trace>
  <inkml:trace contextRef="#ctx0" brushRef="#br0" timeOffset="3009">4117 3486 0,'0'-78'0,"27"52"15,-27-27-15,26 27 16,-26 0-16,0 52 31,0 0-31,0 1 0,26 25 16,0 0-16,0 1 0,1-1 15,-1 0-15,26 1 16,-26-27-16,27 26 0,-27-26 16,26 27-16,-26-27 0,1 0 15,-27 0 1,26-26-16,-52 0 31,26-26-31,-27 26 0,1-26 16,26 0-1,-26 26-15,26-26 16,0-1-16,26 1 16,-26 0-1,26 26-15,1-26 0,-27 0 16,52 0-16,-26 26 0,0-27 16,0 27-16,1-26 15,-1 0-15,0 26 0,0-26 16,0 26-16,-26-26 15,0-1-15,0 1 0,-26 0 16,0 0-16,0 0 16,0 26-16,-1-26 15,1 26-15,0 0 0,0 0 16,0 26-16,0 0 16,26 0-16,0 0 0,0 0 15,0 27-15,0-27 0,26 26 16,0-25-16,26 25 15,-26-26-15,1 0 0,25-26 16,-26 0-16,27 0 0,-27 0 16,0 0-16,0-26 15,0 0-15,1 0 0,-27 0 16,0-1-16,26 1 16,-26 0-16,0 0 0,0 0 15,0-1-15,-26 27 0,26-26 16,0 52-1,26 1 1,-26-1 0,26-26-16,0 26 0,-26 0 0,26 0 15,0-26-15,-26 27 16,27-27-16,-27 26 0</inkml:trace>
  <inkml:trace contextRef="#ctx0" brushRef="#br0" timeOffset="3331">5139 3460 0,'0'-26'0,"-27"0"16,27 0-16,0 0 0,-26 26 15,52 0 1,1 0 0,-27 26-16,26 0 0,0-26 15,-26 26-15,26 0 16,0-26-16,-26 26 0,27-26 15,-27-26 17,0 0-17,0 0-15,26 0 16,-26 0-16,26 26 16,0 26-1,-26 0-15,26-26 16,-26 26-16,26 0 0,-26 0 15,27 1-15,-1-1 16</inkml:trace>
  <inkml:trace contextRef="#ctx0" brushRef="#br0" timeOffset="3541">5662 3225 0,'0'-27'0,"0"1"0,0 0 16,-26 26-16,0 0 15,0 26 1,0-26-16,-1 26 0,27 1 16,0-1-16,-26 0 15,26 0-15,0 0 0,26 27 16,-26-27-16,27 0 16,-1 0-16,0 0 0,0-26 15,0 0-15,1 0 16</inkml:trace>
  <inkml:trace contextRef="#ctx0" brushRef="#br0" timeOffset="3914">5898 3225 0,'0'26'32,"26"-26"14,0-26-30,1 26 0,-27-27-16,26 27 15,-26-26-15,0 0 16,-26 0 0,26 0-16,-27 26 15,1-27-15,0 27 0,0-26 16,0 26-16,-1 0 0,1 26 15,26 1-15,-26-1 16,26 0-16,0 26 0,0 1 16,0-1-16,26-26 0,0 27 15,1-27-15,-1 26 16,26-52-16,1 0 0,-27 0 16,26 0-16,-26-26 0,0-26 15,1-1-15</inkml:trace>
  <inkml:trace contextRef="#ctx0" brushRef="#br0" timeOffset="7466">6238 449 0,'0'-26'16,"27"26"-1,-1 0 1,0 0 0,0 0-16,0 0 15,1 26-15,-27 0 16,0 0-1,0 0-15,-27 1 16,1-27 0,0 26-16,0-26 15,0 0-15,26-26 16,-27-1-16,1 1 16,26 0-16,0 0 15,0 0-15,0 0 0,0-1 16,0 1-16,0 0 15,26 26-15,-26-26 0,27 26 16,-1 0 0,0 26-16,-26 0 15,26-26-15,0 26 0,-26 27 16,0-27-16,27 0 16,-27 0-16,0 0 15,0 1-15,-27-27 16,1 26-16,0-26 15,0 0-15,0-26 16,-1 26-16,27-27 16,-26 27-16,26-26 0,0 0 15,-26 26-15,26-26 16,0 0-16,26 26 0,-26-26 16,26 26-16,1 0 15,-1 0-15,0 26 16,0-26-16,-26 26 0,26 0 15,-26 0 1,0 0-16,0 1 0,0-1 16,-26-26-16,26 26 15,-26-26-15,0 0 16,0 0 0,26-26-16,0 0 15,0-1-15,0 1 16,26 0-16,-26 0 15,26 0-15,0 0 16,0 26 0,-26 26-16,0 0 15,0 0 1,0 0-16,-26 0 16,0 1-1,0-27-15,0 0 16,-1 0-16,1 0 0,0 0 15,26-27 1,0 1-16,26 0 16,-26 0-16,26 26 15,1-26-15,-1 26 0,0-26 16,0 26-16,0 0 0,1 26 16,-1-26-16,-26 26 15,0 0-15,0 0 0,0 0 16,-26 1-16,-1-1 15,27 0-15,-26 0 0,0 0 16,0-26-16,0 0 16,-1-26-1,27 0-15,0 0 16,0 0-16,0-1 16,27 1-16,-27 0 0,26 0 15,0 26-15,0 0 16,0 26-1,-26 0-15,0 0 16,27-26-16,-27 27 0,0-1 16,0 0-1,-27-26 1,1 0 0,0-26-16,0 0 31,26-1-16</inkml:trace>
  <inkml:trace contextRef="#ctx0" brushRef="#br0" timeOffset="10185">6186 501 0,'26'0'15,"0"26"1,1-26 31,-1 0-16,0 0 0,0 0-31,0 0 16,1 0 0,-1 0-16,0-26 0,0 26 15,0 0-15,27 0 0,-27 0 16,0 0-16,26-26 16,1 26-16,-27 0 0,26 0 15,1 0-15,-27-26 0,26 26 16,1 0-16,-1 0 15,-26 0-15,27 0 0,-1 0 16,0 0-16,-26 0 16,27 0-16,-27 26 0,26-26 15,1 0-15,-27 0 16,26 0-16,1 0 0,-27 0 16,26 26-16,1-26 0,-1 0 15,0 0-15,-25 0 16,51 0-16,-26-26 0,1 26 15,-1 0-15,1 0 16,-27 0-16,26 0 0,1 0 16,-1 0-16,0 0 0,-26 0 15,27 0-15,-27 0 16,26 0-16,-25 0 0,25 0 16,-26 0-16,0 0 15,0 0-15,1 0 0,-1 0 16,0 0-16,0 0 0,0 0 15,-26 26-15,27-26 16,-1 0-16,0 0 0,0 26 16,0-26-16,1 0 15,-1 0 1,0 0-16,0 0 0,0 0 16,0 0-1,1 0-15,-1 27 16,0-27 15,-26-27 47,-26 1-62,0 26-16,26-26 15</inkml:trace>
  <inkml:trace contextRef="#ctx0" brushRef="#br0" timeOffset="10705">8909 187 0,'-26'0'15,"0"0"1,0 0 15,26 26-31,26 0 16,-26 1-1,26-27-15,0 26 16,-26 0-16,27 0 16,-1 0-16,0 1 15,0-1-15,0 0 16,0 0-16,1 0 0,-27 0 16,26-26-16,0 27 0,-26-1 15,26-26-15,-26 26 16,26-26-16,-26 26 0,0 0 15,0 1 17,-26-27-32,0 26 15,0-26-15,0 26 16,-1 0-16,1-26 0,0 26 16,0-26-16,0 27 0,0-27 15,-1 26-15,1 0 16,0 0-1</inkml:trace>
  <inkml:trace contextRef="#ctx0" brushRef="#br0" timeOffset="11655">9747 449 0,'0'-26'0,"0"0"31,0 52-15,0 0 0,0 0-16,0 0 0,0 0 15,26 1-15,-26 25 16,0-26-16,0 27 0,0-27 16,27 0-16,-27 0 0,0 0 15,0 1 1,0-54-1,-27 27-15,27-26 16,0 0-16,-26 0 0,26 0 16,0-27-16,0 1 0,0-1 15,0 1-15,0 0 16,0-1-16,0-25 0,26 25 16,1 1-16,-1 0 0,0-1 15,0 27-15,0 26 16,27 0-16,-27 0 0,0 26 15,0 27-15,-26-27 16,27 26-16,-27 1 0,0-1 16,0 0-16,0 1 15,-27-1-15,1-26 0,0 27 16,0-27-16,0-26 0,-1 26 16,1-26-16,0 26 15,26-52 1,0 0-16,26 26 15,0 0-15,1 0 16,-1 0-16,0 0 0,0 0 16,0 26-16,1-26 15,-1 26-15,0 0 0,0-26 16,0 27-16,0-1 0,1 0 16,-1-26-1</inkml:trace>
  <inkml:trace contextRef="#ctx0" brushRef="#br0" timeOffset="11846">10350 527 0,'26'-26'0,"-26"0"16,26 26 15,-26 26-31,0 0 0,26-26 16,-26 27-16,0-1 15,26 0-15,-26 0 0,0 0 16,0 1 0</inkml:trace>
  <inkml:trace contextRef="#ctx0" brushRef="#br0" timeOffset="11978">10507 318 0,'0'-26'0,"-27"26"16,1 0 0,26 26-16,-26-26 0</inkml:trace>
  <inkml:trace contextRef="#ctx0" brushRef="#br0" timeOffset="12541">10769 501 0,'26'-26'0,"0"26"16,-26-26 0,0 0-16,-26 26 15,26-26-15,-26 26 16,-1 0-16,1 0 16,0 0-16,0 0 0,0 26 15,26 0-15,-27-26 16,27 26-16,0 0 0,0 0 15,27-26 1,-1 0-16,0 0 16,0 0-1,0 0-15,1 0 0,-1-26 16,0 26-16,0 0 31,-26 26-15,0 1-1,26-1-15,-26 26 0,0 1 16,0-27-16,26 26 0,-26 1 16,0-1-16,0-26 15,0 26-15,0-25 0,0-1 16,0 0-16,-26-26 0,0 0 16,0 0-1,0-26-15,0 0 16,-1-27-16,27 27 15,-26 0-15,26-26 0,0 25 16,26 1-16,1 0 0,-1 0 16,0 0-16,0 26 15,0 0-15,0 0 16,1 0-16,-1 0 16,0 0-16,0 0 15</inkml:trace>
  <inkml:trace contextRef="#ctx0" brushRef="#br0" timeOffset="13117">11057 449 0,'0'-26'0,"26"0"16,-26-1-16,0 1 16,0 0-16,0 0 0,0 0 15,0 52 16,0 0-31,0 0 0,0 0 16,0 27-16,26-27 16,-26 26-16,0-26 0,0 27 15,26-27-15,-26 0 16,0 0-16,26-26 16,-26 27-16,0-54 15,26 1 1,-26 0-16,0 0 15,27 26-15,-27-26 16,26-1-16,-26 1 0,26 26 16,-26-26-16,26 26 0,0 0 15,-26 26-15,27-26 16,-27 26-16,26 1 0,-26-1 16,26 0-16,0 0 15,-26 0-15,26-26 16,-26 27-16,27-27 0,-1 0 15,0-27 1,0 1 0,-26 0-16,26 0 0,-26-27 15,0 27-15,0-26 16,0 26-16,0 0 0,0-27 16,0 27-16,0 0 15,0 52 1,26 0-16,-26 0 0,0 1 15,27 25-15,-27-26 16,26 26-16,-26 1 0,26-27 16,-26 26-16,26-25 15,-26 25-15</inkml:trace>
  <inkml:trace contextRef="#ctx0" brushRef="#br0" timeOffset="13248">11633 580 0,'-27'-26'15,"27"-1"-15,0 1 0,0 0 16,27 26-16,-27-26 0,26 26 16,0 0-16,0 0 15,0 0-15,1 0 0,-1 0 16</inkml:trace>
  <inkml:trace contextRef="#ctx0" brushRef="#br0" timeOffset="15667">6238 475 0,'0'-26'16,"0"0"0,27 0-1,-1 26-15,-26-27 16,26 27-16,0 0 0,0-26 16,1 26-16,-1 0 15,0 0-15,0 0 0,0 0 16,-26 26-1,0 1-15,0-1 16,-26 0-16,0 0 0,0 0 16,0 0-16,-27 1 15,27-1-15,-26-26 0,-1 26 16,27-26-16,-26 0 16,25 0-16,27-26 0,-26 26 15,26-26-15,0-1 0,26 1 16,-26 0-16,27 0 15,-1 0-15,0 0 0,0-1 16,0 27-16,1-26 0,-1 26 16,0 0-16,0 0 15,0 0-15,1 0 0,-27 26 16,26 1-16,-26-1 16,0 0-16,-26 0 15,26 0-15,-27 0 16,1-26-16,0 27 0,-26-27 15,25 0-15,1 26 0,0-26 16,0 0-16,0 0 16,-1-26-16,27-1 15,27 27 1,-1-26-16,0 0 0,26 26 16,-25-26-16,-1 26 0,26 0 15,-26 0-15,27 0 16,-27 0-16,0 0 0,-26 26 15,26-26-15,-26 26 16,-26 0-16,0-26 16,0 27-16,0-1 0,-1-26 15,1 0-15,0 0 16,0 0-16,0 0 0,-1 0 16,27-26-1,0-1-15,0 1 16,27 0-16,-1 26 0,-26-26 15,26 26-15,0 0 16,-26-26-16,26 26 0,1 0 16,-27 26-16,0 0 15,0 0 1,-27 0-16,1-26 16,0 27-16,0-1 15,0-26-15,-1 0 0,27 26 16,-26-26-16,0 0 0,0 0 15,26-26-15,0 0 16,26-1-16,0 1 16,0 26-16,1-26 15,-1 0-15,26 26 0,-26-26 16,27 26-16,-27 0 0,0 0 16,0 0-16,0 26 15,1 0-15,-27 0 16,0 0-16,-27 1 15,1-1-15,26 0 0,-52 0 16,26-26-16,0 26 0,-27-26 16,27 0-16,0 0 15,-27 0-15,27 0 0,0-26 16,0 0-16,26 0 16,0 0-16,0-1 15,26 1-15,0 0 0,0 26 16,1-26-16,-1 26 15,0 0-15,0 0 16,0 26 0,-26 0-16,0 0 15,0 1-15,-26-1 16,0-26-16,0 0 16,0 0-16,-1 0 15,1 0 1</inkml:trace>
</inkml:ink>
</file>

<file path=ppt/ink/ink5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8:26.062"/>
    </inkml:context>
    <inkml:brush xml:id="br0">
      <inkml:brushProperty name="width" value="0.05" units="cm"/>
      <inkml:brushProperty name="height" value="0.05" units="cm"/>
      <inkml:brushProperty name="color" value="#ED1C24"/>
      <inkml:brushProperty name="fitToCurve" value="1"/>
    </inkml:brush>
  </inkml:definitions>
  <inkml:trace contextRef="#ctx0" brushRef="#br0">761 0 0,'0'26'31,"0"0"-15,0 0-16,0 0 16,0 27-16,0-1 15,0 1-15,26 25 0,-26-26 16,0 53-16,26-26 16,0 25-16,1 1 0,-1 0 15,0 0-15,0-1 0,0 1 16,0 0-16,27 0 15,-27 26-15,0-27 0,27 27 16,-27 0-16,26 26 0,-26-26 16,27 26-16,-27 0 15,26-26-15,27 27 0,-1-28 16,1 1-16,-1 0 16,27-26-16,26 0 0,0 26 15,0-27-15,0-25 0,0 26 16,0-27-16,26 1 15,-26-27-15,26 1 0,0-1 16,26-26-16,27 0 16,-1-26-16,53 0 0,0 0 15,0-26-15,26 26 0,-26 0 16,0-26-16,-1 26 16,-51-26-16,-1 26 0,-25 0 15,-27 0-15,-26 0 16,-26-26-16,-27 26 0,1 0 15,-27 0-15,-26 0 0,0 0 16,1 0-16,-1 0 16,-26-27-16,-26 27 78,-1 0-78,1 0 15,0-26-15</inkml:trace>
  <inkml:trace contextRef="#ctx0" brushRef="#br0" timeOffset="313">6338 3797 0,'-26'0'15,"52"26"32,0-26-47,1 26 0,-1-26 16,26 26-16,1 0 0,-1 0 16,27 1-16,-27-1 15,0 0-15,1 0 0,-1 0 16,0 1-16,1 25 0,-27-26 15,0 0-15,0 1 16,-26-1-16,-26 0 16,0 0-16,-26 26 0,-1-25 15,-52-1-15,1 26 0,-1-26 16,-26 1-16</inkml:trace>
  <inkml:trace contextRef="#ctx0" brushRef="#br0" timeOffset="1163">80 4608 0,'-26'0'16,"0"0"-16,26 26 16,0 1-1,-27-1-15,27 0 16,0 79-16,0-53 16,0 27-16,27-27 15,-1 0-15,0 27 0,26-27 16,1-25-16,-1 25 0,27-26 15,-27-26-15,0 0 16,27 0-16,-27 0 0,1-26 16,-1 0-16,0 0 0,1-27 15,-27 1-15,0-27 16,0 27-16,-26 0 0,0-27 16,0 27-16,0-1 0,-26 27 15,0 0-15,26 0 16,-26-1-16,0 27 0,-1 0 15,1 0 1,0 27-16,0-1 0,0 0 16,26 0-16</inkml:trace>
  <inkml:trace contextRef="#ctx0" brushRef="#br0" timeOffset="1519">996 4949 0,'-26'0'15,"52"0"17,1 26-32,-27 0 15,26 0-15,0 0 0,0 1 16,27 25-16,-53-26 15,26 0-15,0 1 0,-26-1 16,0 0-16,0 0 0,-26-26 16,0 0-1,-1 0-15,27-26 0,-26 0 16,26 0-16,0-27 16,0 1-16,0-1 0,26 1 15,1 0-15,-1-1 0,0 1 16,0 0-16,-26 25 15,26 27-15,0-26 0,1 0 16</inkml:trace>
  <inkml:trace contextRef="#ctx0" brushRef="#br0" timeOffset="1744">1389 4661 0,'0'-27'16,"0"1"-1,0 0-15,0 52 32,0 0-17,26 1-15,-26 25 16,0 0-16,0 1 0,27 25 16,-27-25-16,0 25 0,0-25 15,0-1-15,0 0 16,0-25-16,0 25 0,26-26 15</inkml:trace>
  <inkml:trace contextRef="#ctx0" brushRef="#br0" timeOffset="2279">1939 4739 0,'-26'0'0,"0"0"16,26 26-1,0 1-15,0-1 16,0 0-16,0 26 0,26 1 16,-26 25-16,26-25 15,-26 51-15,26-25 0,0 0 16,1 25-16,-1-25 0,-26-1 15,26 1-15,-26-27 16,26 1-16,-26-27 0,0 0 16,0 0-16,0-52 15,0 0-15,-26-27 16,0 1-16,0-26 0,-1-1 16,1-26-16,0 1 15,26-1-15,-26 0 0,0 0 16,0 1-16,26 25 15,0 0-15,0 1 0,26 25 16,0 27-16,0 0 16,26 0-16,-25 26 0,25 0 15,0 26-15,-25 0 0,25 0 16,-26 27-16,0-1 16,1 1-16,-27-1 0,0 0 15,0 1-15,-27-1 0,-25-26 16,26 27-16,-27-27 15,1 0-15,0-26 0,25 0 16,-25 0-16,26-26 0,0 26 16</inkml:trace>
  <inkml:trace contextRef="#ctx0" brushRef="#br0" timeOffset="2728">2725 5001 0,'26'-26'16,"0"0"-16,-26 0 15,-26-1 1,26 1-16,-26 0 0,0 0 16,-1 26-16,1-26 0,0 26 15,-26 0-15,25 0 16,1 26-16,0 0 0,-26 0 15,25 0-15,1 27 16,26-27-16,-26 26 0,26-26 16,0 27-16,0-27 0,26 0 15,0 0-15,1-26 16,-1 0-16,0 0 0,26 0 16,-25 0-16,-1-26 15,26 26-15,-26-26 0,-26 0 16,27 0-16,-27-1 0,26 1 15,-26 0-15,0 0 16,0 0-16,26 26 16,-26 26-1,26 0-15,0 0 16,-26 27-16,26-27 0,1 26 16,-27 1-16,26-27 15,0 0-15,-26 0 0,26-26 16</inkml:trace>
  <inkml:trace contextRef="#ctx0" brushRef="#br0" timeOffset="3047">3013 5027 0,'-26'-52'0,"26"26"16,-27 0-16,27-1 16,27 27-1,-1 27 1,0-1-16,0 0 15,0 0-15,0 0 0,1 27 16,-27-27-16,26 0 0,-26 0 16,0 0-16,0 1 15,-26-27 1,26-27-16,-27 1 16,1-26-16,26 26 15,0-27-15,0 1 0,0 0 16,0-1-16,26 1 15,1 26-15,-1-1 0,0 27 16,0 0-16,0 27 16,1-27-16,-27 26 15,26 0-15</inkml:trace>
  <inkml:trace contextRef="#ctx0" brushRef="#br0" timeOffset="3544">3746 5027 0,'0'-26'0,"0"0"0,0 0 15,-26 0 1,0-1-16,-1 27 0,1-26 15,0 0-15,0 0 16,0 26-16,-1-26 0,1 26 16,0 0-16,0 0 0,26 26 15,-26 0-15,0 26 16,26-25-16,0 25 0,0 0 16,0 1-16,0-1 0,26-26 15,-26 27-15,26-27 16,0 0-16,0 0 0,0-26 15,1 0 1,-1-26-16,0 26 0,0-52 16,0 25-16,1 1 15,-27-26-15,26-1 0,-26 27 16,0-26-16,0 26 0,0 0 16,0-1-16,26 27 15,-26 27 1,0-1-16,26 0 15,-26 0-15,26 0 0,-26 27 16,26-27-16,1 0 0,-27 0 16,26 0-16,0-26 15</inkml:trace>
  <inkml:trace contextRef="#ctx0" brushRef="#br0" timeOffset="4481">3982 4949 0,'0'-53'0,"-27"27"15,27 0-15,0 0 16,0 52 15,0 0-31,27 0 0,-27 1 16,26-1-16,-26 0 16,26 0-16,-26 0 0,26 27 15,-26-27-15,26-26 0,-26 26 16,0 0-16,0-52 31,0 0-31,0 0 16,-26-1-16,26 1 0,0-26 15,0 26-15,0-27 0,26 27 16,-26 0-16,27 0 16,-27 0-16,26 26 0,0 0 15,0 26-15,0 0 16,-26 0-16,26 0 15,-26 27-15,0-27 0,27 0 16,-27 0-16,0 0 16,26-26-16,-26 27 0,26-54 15,0 1 1,-26 0 0,26 0-16,1-26 0,-27 25 15,26 1-15,0 0 16,-26 0-16,26 26 0,0 0 15,0 26 1,1 0-16,-27 0 0,26 27 16,0-1-16,0-26 0,0 27 15,-26-27-15,27 0 16,-1 0-16,0 0 0,0-26 16,0 0-16,1 0 15,-1-26-15,0-26 16,0 26-16,-26-1 0,26-25 15,0 0-15,-26 26 16,0-27-16,0 27 0,0 0 16,-26 26-16,0 0 15,0 26 1,0-26-16,0 26 0,26 27 16,-27-27-16,27 0 15,0 0-15,27 0 0,-27 0 16,26 1-16,0-1 15,0 0-15,26 0 0,-25-26 16,-1 0-16,26 0 0,-26 0 16,1-26-16,-1 0 15,0 0-15,0-1 0,0-25 16,-26 0-16,27-1 0,-27 1 16,0 0-16,0-1 15,-27-25-15,27 25 0,-26 27 16,26-26-16,0 26 15,-26 26-15,26 26 16,0 26-16,0 0 16,26 1-16,-26-1 15,26 1-15,1 25 0,-27-25 16,26-1-16,0 0 16,0 1-16,-26-27 0,26 0 15,-26 0-15,26-26 0</inkml:trace>
  <inkml:trace contextRef="#ctx0" brushRef="#br0" timeOffset="4793">5291 4975 0,'-26'-26'0,"26"0"15,-26 26-15,26-27 16,26 27 31,0 0-47,0 0 0,0 0 15,27 0-15,-27-26 0,26 26 16,-26-26-16,1 26 16,-1-26-16,0 26 0,-26-26 15,0-1 1,-26 1-16,0 26 16,-1 0-16,1 0 0,0 0 15,0 26 1,26 1-16,0-1 0,0 0 15,0 0-15,0 27 0,26-27 16,0 0-16,0 0 16,1 0-16,-1 0 0,0-26 15</inkml:trace>
  <inkml:trace contextRef="#ctx0" brushRef="#br0" timeOffset="5139">6129 4661 0,'-53'0'0,"27"0"16,-26 0-16,26 0 0,0 0 15,-1 26-15,1 0 16,26 0-16,0 0 16,26 27-16,1-27 15,-1 0-15,-26 27 0,26-27 16,0 0-16,0 0 0,0-26 15,-26 26-15,-26-26 32,26-26-32,-26 26 15,0-26-15,0-26 0,26 25 16,0-25-16,0 0 16,26-1-16,-26 27 0,26-26 15,0 25-15,27 1 0,-27 26 16,0 0-16,0 0 15,0 0-15,1 26 16</inkml:trace>
  <inkml:trace contextRef="#ctx0" brushRef="#br0" timeOffset="5418">6600 4661 0,'0'-27'0,"0"1"31,-26 26-15,0 0 0,0 0-16,-1 0 0,1 26 15,0-26-15,0 27 0,0-1 16,-1 0-16,1 0 16,26 0-16,0 1 0,26 25 15,27-26-15,-27 0 16,53 1-16,-27 25 0,0-26 15,1-26-15,-27 26 0,0 0 16,-78 1 0,-53-1-16,-26 0 0,-26 0 15</inkml:trace>
</inkml:ink>
</file>

<file path=ppt/ink/ink5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8:38.692"/>
    </inkml:context>
    <inkml:brush xml:id="br0">
      <inkml:brushProperty name="width" value="0.05" units="cm"/>
      <inkml:brushProperty name="height" value="0.05" units="cm"/>
      <inkml:brushProperty name="color" value="#ED1C24"/>
      <inkml:brushProperty name="fitToCurve" value="1"/>
    </inkml:brush>
  </inkml:definitions>
  <inkml:trace contextRef="#ctx0" brushRef="#br0">299 1204 0,'-26'0'0,"26"-26"16,-26 26-16,0 0 15,-1 0-15,1 0 0,0 0 16,0 0-16,0 26 0,-1 0 15,27 27-15,-26-27 16,0 52-16,26-25 0,0 25 16,0-25-16,0 25 15,0-25-15,26 25 0,0-25 16,1-27-16,-1 26 0,26-26 16,-26-26-16,27 0 15,-1 0-15,1 0 0,-27-26 16,0 0-16,26-26 15,-26-1-15,-26 1 0,0-1 16,0 1-16,0-27 0,-26 27 16,-26 0-16,26-1 15,-27 1-15,1 26 0,26 0 16,-27-1-16,27 1 16,0 0-16,0 26 0,0 0 15,52 0 1,0 0-16,0 0 15,27 26-15,-1-26 0,0 0 16,1 0-16,25-26 0,-25 26 16,-1 0-16,0 0 15,1-26-15,-1 26 0,-26 0 16,0 0 0,-26-26-16,-26 26 31,26 26-31,-26 0 15,0 0-15,26 27 16,0-27-16,0 26 16,26-26-16,-26 27 0,26-1 15,0 0-15,1-25 0,-1 25 16,0-26-16,0 0 16,0 1-16,27-27 0,-27 0 15,0 0-15,27 0 16,-27 0-16,0-27 0,26 1 15,-26 26-15,1-52 0,-1 26 16,0-27-16,-26 27 16,26-26-16,-26 26 0,0-27 15,0 27-15,0 0 16,0 0-16,0 52 16,0 0-1,0 0-15,0 0 16,0 1-16,26-1 0,-26 0 15,27 0-15,-1 0 16,0-26-16,26 0 16,-26 0-16,1-26 0,25 0 15,-26 0-15,0 0 16,1-27-16,-1 1 0,-26-1 16,0-25-16,0 26 15,0-27-15,-26 0 0,-1 27 16,1 0-16,0-1 0,0 1 15,0 26-15,-1 26 16,27 26-16,0 0 16,0 0-16,0 27 15,0-1-15,27 0 0,-1 27 16,0-27-16,0 27 0,0-27 16,1 1-16,-1-1 15,0-26-15,0 27 0,0-27 16,1-26-1,-27-26-15</inkml:trace>
  <inkml:trace contextRef="#ctx0" brushRef="#br0" timeOffset="475">1687 1204 0,'26'0'63,"0"0"-48,1 0 17,-27-26-17,26 26 1,0 0-16,0 0 15,0 0-15,0 0 16,1 0-16,-1 0 16,0 0-16,0 0 15,-52 0 32,26 26-31,-26 0-16,0 0 15,-1 1-15,27-1 16,-26 0-16,26 26 0,0-25 16,0-1-16,0 0 0,0 0 15,26 0-15,-26 0 16,53 1-16,-27-1 0,26-26 16,1 26-16,-1-26 15,0 0-15,1-26 0,-27 0 16</inkml:trace>
  <inkml:trace contextRef="#ctx0" brushRef="#br0" timeOffset="1054">2525 942 0,'-26'-26'0,"0"0"15,-1 26-15,27-26 0,0 52 32,0 0-32,0 0 0,27 27 15,-1-1-15,-26 0 0,26 1 16,0-1-16,26 0 15,-25-25-15,25 25 0,-26-26 16,27 0-16,-1 1 16,0-27-16,1 0 0,-27-27 15,26 1-15,1 0 0,-27-26 16,0 25-16,0-25 16,0-26-16,-26 25 0,0 1 15,-26-1-15,26 1 16,-26 26-16,0 0 0,26-1 15,-26 1-15,-1 26 0,1 26 32,26 1-17,26-1 1</inkml:trace>
  <inkml:trace contextRef="#ctx0" brushRef="#br0" timeOffset="1349">3310 785 0,'27'0'0,"-1"0"15,0 0 1,-26 26 0,0 0-16,0 1 0,26-1 15,-26 0-15,26 26 16,-26 1-16,0-27 0,27 26 16,-27 1-16,26-27 15,-26 26-15,26-26 0,-26 1 16</inkml:trace>
  <inkml:trace contextRef="#ctx0" brushRef="#br0" timeOffset="1680">3991 733 0,'0'-26'0,"-26"26"16,0 0-16,0 0 16,0 0-16,-1 0 15,1 0-15,0 0 0,0 26 16,0 0-16,26 0 16,0 0-16,26 0 15,-26 1-15,52 25 0,-26-26 16,27 0-16,-27 1 15,26-1-15,-26 26 0,27-26 16,-27 1-16,0-1 16,-26 0-16,0 0 0,-26 0 15,0 0-15,0-26 0,-27 27 16</inkml:trace>
  <inkml:trace contextRef="#ctx0" brushRef="#br0" timeOffset="1840">3834 785 0,'53'-52'0,"-1"-1"16,-26 1-16,26 26 0,-25 0 15,25-1-15,-26 1 16,0 26-16,1 0 0,25 0 16,-52 26-16,26 1 0,0-27 15,-26 26-15</inkml:trace>
  <inkml:trace contextRef="#ctx0" brushRef="#br0" timeOffset="2346">4515 785 0,'0'-26'0,"0"0"16,-26 26-16,26 26 16,0 0-16,0 0 15,0 0-15,0 27 0,-26-1 16,26 1-16,0-1 0,0-26 15,0 27-15,0-27 16,26 0-16,-26 0 0,0-52 31,0-26-15,0 25-16,0-25 0,0 0 16,0-1-16,0-25 15,0 25-15,0-25 0,26-1 16,-26 1-16,0 25 0,26 1 15,-26 0-15,26 25 16,1 27-16,-1 0 0,0 27 16,26 25-16,-26 0 15,27 1-15,-27 25 0,26 1 16,1-27-16,-27 27 0,26-1 16,-25-25-16,-1-1 15,-26 0-15,0-25 0</inkml:trace>
  <inkml:trace contextRef="#ctx0" brushRef="#br0" timeOffset="2918">4646 837 0,'-26'-26'16,"0"0"-16,-1 0 16,1 0-16,52 26 15,1 0 1,-1 0-16,0-26 15,26 26-15,1 0 0,-1-27 16,0 27-16,1-26 16,25 26-16,-25-26 0,-27 0 15,26 0-15,-26 26 0,-26-27 16,27 1-16,-27 0 16,0 0-16,0 52 31,0 26-31,0-25 15,26 25-15,-26 0 0,26 1 16,0 25-16,0-25 16,1 25-16,-1-25 0,0-1 15,0 0-15,-26 1 16,26-1-16,-26-26 0,27 0 16,-54-52-1,27 0 1,0 0-16,-26-26 0,0-1 15,26 1-15,-26-27 16,26-26-16,-26 27 0,26-27 16,0 27-16,0-1 15,0 1-15,0-1 0,26 27 16,-26 25-16,26 1 0,0 26 16,0 0-16,1 26 15,25 27-15,-26-1 0,0 1 16,0-1-16,-26 0 0,0 1 15,0-1-15,0 0 16,-26-25-16,0 25 0,0-26 16,-26 0-16,25-26 15,1 26-15</inkml:trace>
  <inkml:trace contextRef="#ctx0" brushRef="#br0" timeOffset="3353">5667 340 0,'26'0'16,"-26"-26"-16,27 26 0,-27 26 16,0 0-1,26 27-15,-26-27 16,0 26-16,26 27 16,0-27-16,0 0 0,0 27 15,1-27-15,-1 1 0,0-1 16,0 0-16,0 1 15,1-1-15,-27-26 0,26 1 16,-26-1 0,0-52-16,0-1 15,-26-25-15,-1 26 16,1-53-16,26 27 16,-26-27-16,0-25 0,0 25 15,26-26-15,-27 1 0,27 25 16,0 0-16,0 1 15,0-1-15,27 27 0,-27 26 16,26 0-16,0 26 16,0 0-16,0 26 0,1 0 15,-1 26-15,26 1 16,-26-1-16,1 0 0,-1 1 16,-26 25-16,0-25 0,-26-1 15,-27 0-15,1-25 16,-53-1-16</inkml:trace>
</inkml:ink>
</file>

<file path=ppt/ink/ink5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8:47.162"/>
    </inkml:context>
    <inkml:brush xml:id="br0">
      <inkml:brushProperty name="width" value="0.05" units="cm"/>
      <inkml:brushProperty name="height" value="0.05" units="cm"/>
      <inkml:brushProperty name="color" value="#ED1C24"/>
      <inkml:brushProperty name="fitToCurve" value="1"/>
    </inkml:brush>
  </inkml:definitions>
  <inkml:trace contextRef="#ctx0" brushRef="#br0">418 1550 0,'-26'0'0,"52"0"32,-26-27-32,27 27 0,-27-26 15,26 0-15,0 0 16,-26 0-16,0-1 16,26 27-16,-26-26 0,-26 26 15,0 0 1,0 0-16,-1 26 15,-25-26-15,26 27 16,-26-1-16,25 0 0,-25 0 16,26 0-16,0 1 0,-1-1 15,27 0-15,0 0 16,0 0-16,27 0 16,-1-26-16,26 27 15,1-1-15,25-26 0,-26 26 16,1 0-16,-1-26 15,1 26-15,-1-26 0,-52 27 16,0-1-16,0 0 0,0 0 16,-52 0-16,-1 1 15,1-1-15,-27-26 0,1 26 16,25-26-16,-25 0 0,25 0 16,1 0-16,26-52 15,0 25-15,0-25 0</inkml:trace>
  <inkml:trace contextRef="#ctx0" brushRef="#br0" timeOffset="253">785 1104 0,'-26'0'16,"26"-26"-16,-26 26 15,52 26 17,0 1-32,0 25 0,0-26 15,1 27-15,-1-1 0,0 26 16,0-25-16,0-1 16,1 27-16,-27-27 0,0 0 15,0 1-15,0-27 16</inkml:trace>
  <inkml:trace contextRef="#ctx0" brushRef="#br0" timeOffset="817">916 1602 0,'-26'-26'0,"26"0"16,0-1-1,26 1 1,26 0-1,-25 26-15,25-26 16,0 0-16,1 26 0,-1-27 16,0 27-16,1-26 0,-27 26 15,26-26-15,-25 26 16,-1 0-16,-26-26 31,-26 26-15,-1-26-1,1 26 1,0 0-16,0 0 16,0 0-16,-1 0 0,1 26 15,0 0-15,0 0 16,26 0-16,-26 1 0,26-1 16,0 0-16,0 0 15,26 27-15,0-27 0,0-26 16,0 26-16,1 0 0,25-26 15,-26 0-15,0 0 16,1 0-16,25-26 0,-26 0 16,-26 0-1,0-1-15,0 1 16,0 0-16,0 0 0,0 0 16,-26-1-1,52 27 1,-26 27-16,26-1 15,0 0-15,1 0 16,-27 0-16,26 1 16,0-1-16,0 0 15</inkml:trace>
  <inkml:trace contextRef="#ctx0" brushRef="#br0" timeOffset="1129">1623 1314 0,'0'-26'16,"0"0"-16,26 26 31,0 0-31,1 0 0,-1 26 16,0 0-16,26-26 16,-25 26-16,-1 0 0,0 0 15,0 1-15,0-1 16,-26 26-16,0-26 15,-26 1-15,0-27 16,0 0-16,0 0 16,26-27-16,-27-25 0,27 0 15,0 25-15,0-25 16,0 0-16,27-1 0,-1 1 16,0 26-16,0 0 0,0-1 15,-26 1-15,26 26 16</inkml:trace>
  <inkml:trace contextRef="#ctx0" brushRef="#br0" timeOffset="1343">2094 947 0,'0'-26'15,"-26"26"-15,52 26 31,-26 0-15,27 1-16,-1-1 0,0 26 16,0 1-16,0-1 0,-26 0 15,26 1-15,-26-1 16,27-26-16,-27 27 0</inkml:trace>
  <inkml:trace contextRef="#ctx0" brushRef="#br0" timeOffset="1859">2016 1340 0,'0'-26'0,"0"0"15,0 0-15,0-1 16,26 27-16,0-26 16,0 26-16,27 0 15,-27-26-15,26 26 0,1-26 16,-27 26-16,26-26 15,-26 26-15,1-27 0,-1 27 16,-26-26 0,-26 26 15,26 26-15,0 1-1,0-1-15,26 0 16,-26 26-16,26-25 15,0-1-15,-26 0 0,26 0 16,1 0-16,-1 0 16,0-26-16,0 0 0,0 0 15,0-26-15,1 0 16,-27 0-16,26 0 16,-26 0-16,0-1 0,0-25 15,0 26-15,-26 0 0,26-27 16,0 27-1,0 52 1,26 0 0,-26 1-16,26-1 0,-26 26 15,26-26-15,0 1 16,-26-1-16,27 0 0,-1 0 16,0 0-16,0-26 0</inkml:trace>
  <inkml:trace contextRef="#ctx0" brushRef="#br0" timeOffset="2406">3063 973 0,'0'-26'16,"-26"26"-16,0 0 31,26 26 0,26-26-15,-26 27-16,26-1 0,-26 0 16,26 0-16,1 0 15,-27 1-15,26 25 0,0 0 16,0-25-16,0 51 0,-26-26 16,27 1-16,-1-1 15,0 1-15,0-1 0,-26 0 16,26 1-16,0-1 0,-26 0 15,27 1-15,-27-1 16,0-26-16,0 1 0,0-1 16,0-52-1,0-1-15,0 1 0,0-26 16,-27-1-16,27-25 0,-26-1 16,26 1-16,-26-27 15,0 26-15,0-25 0,26 25 16,-26 1-16,26-1 15,0 27-15,0-1 0,0 1 16,0 26-16,26 26 0,0 0 16,0 0-16,0 26 15,0 0-15,1 0 0,-1 0 16,-26 27-16,26-1 16,-26-26-16,0 27 0,0-1 15,-26-26-15,0 1 0,-1-1 16,1 0-16,0 0 15,-26-26-15,26 0 0</inkml:trace>
  <inkml:trace contextRef="#ctx0" brushRef="#br0" timeOffset="2922">4006 790 0,'-26'0'15,"0"0"-15,-1 0 0,1 0 16,0 0-16,26 26 16,0 1-1,0-1-15,26 26 16,0 0-16,1 1 0,-1-1 15,0 1-15,0 25 0,0-25 16,-26 25-16,26-26 16,-26-25-16,0 25 0,-26-52 31,26-52-31,-26-1 16,0 1-16,26-27 15,-26-25-15,0-1 0,-1-26 16,1 0-16,0 0 0,0 0 15,0 0-15,26 26 16,0 1-16,26 25 0,0 27 16,0 26-16,27 26 0,-27 0 15,26 26-15,0 0 16,1 26-16,-1 27 0,1-27 16,-27 27-16,0-1 15,-26-25-15,0 25 0,0-25 16,-26-1-16,0 0 0,-1 1 15,-25-1-15,26-26 16,0-26-16,-27 27 0</inkml:trace>
  <inkml:trace contextRef="#ctx0" brushRef="#br0" timeOffset="3332">4503 816 0,'27'-26'0,"-1"26"15,0 0-15,0-26 16,-26 0-16,-26 26 16,26-26-16,-26 26 15,0-27-15,-1 27 0,1-26 16,0 26-16,0 0 16,0 26-16,0 1 15,26-1-15,-27 0 0,27 26 16,0-25-16,0 25 15,0-26-15,0 26 0,27-25 16,-1-1-16,0-26 0,-26 26 16,52-26-16,-26 0 15,1 0-15,-1-26 16,0 0-16,0-1 16,-26 1-16,0 0 15,0 0-15,0 0 16,0 0-16,0 52 15,26 0 1,1 0 0,-27 0-16,26 0 0,0 1 15,0-1-15,0-26 16</inkml:trace>
  <inkml:trace contextRef="#ctx0" brushRef="#br0" timeOffset="3635">4818 843 0,'-27'-27'16,"1"-25"-16,26 26 0,-26 0 16,26-1-16,0 1 0,0 0 15,26 26 1,0 26-16,1 0 16,-1 1-16,26-1 0,-26 0 15,-26 26-15,27-25 16,-1-1-16,-26 0 0,0 0 15,26 0-15,-52-26 32,26-26-32,0 0 15,0-26-15,0 25 16,0-25-16,26 0 0,-26-1 16,26 1-16,0 26 15,1 0-15,-1 26 16,0 0-16</inkml:trace>
  <inkml:trace contextRef="#ctx0" brushRef="#br0" timeOffset="4050">5394 712 0,'26'0'0,"0"0"0,0 0 16,0 0-16,-26-27 16,0 1-1,0 0-15,-26 0 0,0 0 16,26 0-16,-26-1 15,-26 1-15,25 0 0,1 0 16,0 26-16,0 0 0,0 26 16,-1 26-1,27-25-15,-26 25 0,26-26 16,0 26-16,26 1 16,-26-27-16,27 26 0,-1-25 15,0-1-15,26-26 0,-25 26 16,-1-26-16,0 0 15,0 0-15,0-26 0,-26 0 16,26 26-16,-26-27 0,0-25 16,0 26-16,0 0 15,0-1-15,0 1 0,0 0 16,-26 26-16,26 26 16,26-26-1,-26 53-15,27-27 0,-27 0 16,26 0-16,-26 27 15,26-27-15,0-26 0,-26 26 16,26-26-16</inkml:trace>
  <inkml:trace contextRef="#ctx0" brushRef="#br0" timeOffset="4831">5656 764 0,'0'-26'16,"0"0"-16,-27-27 0,27 27 15,0 0-15,0 0 16,0 0-16,0-1 0,0 54 31,27-1-31,-1-26 16,-26 26-16,26 0 0,-26 0 15,26 0-15,-26 1 16,26-1-16,-26 0 0,0 0 16,0-52 15,0 0-16,0 0-15,0-1 16,0-25-16,0 26 0,27-26 16,-27 25-16,26 1 0,-26 0 15,26 26 1,0 0-16,-26 26 16,0 0-16,26 1 15,-26-1-15,26 0 16,-26 0-16,27-26 15,-1 0 1,0-26 0,0 0-1,-26 0-15,26 26 0,-26-27 16,0 1-16,27 26 16,-1 26-1,-26 1-15,26-1 0,-26 0 16,26 0-16,-26 0 15,26 0-15,-26 1 0,27-1 16,-1 0-16,0-26 16,0 0-16,0 0 15,0-26-15,-26 0 0,27-1 16,-1 1-16,0-26 16,-26 0-16,26-1 0,0 1 15,-26-1-15,27 1 0,-27 0 16,0-1-16,26 27 15,-26 0-15,0 0 0,0 52 32,-26 0-32,26 0 15,-27 27-15,27-27 0,0 0 16,-26 26-16,26-25 16,0-1-16,0 0 0,0 0 15,26 0-15,1 1 16,-1-1-16,0 0 0,0 0 15,26-26-15,-25 26 0,-27 0 16,0 1 0,0-1-16,-27 0 0,1-26 15,-52 26-15,-1 0 16</inkml:trace>
  <inkml:trace contextRef="#ctx0" brushRef="#br0" timeOffset="5859">4477 1654 0,'0'-26'0,"0"0"16,26 26 0,-26-26-1,0 0 1,27 26-1,-1-27 1,0 27 15,0 27-31,0-1 16,1 0 0,-1 26-16,26 1 0,-26 25 15,27 1-15,-27-1 0,0 27 16,0 0-16,0-27 15,1 27-15,-1-26 0,0-1 16,0 1-16,0-1 16,-26-25-16,27 25 0,-27-25 15,0-1-15,26-26 0,-26 27 16,0-27-16,0 0 16,26 0-16,-26 0 15,0-52 95</inkml:trace>
  <inkml:trace contextRef="#ctx0" brushRef="#br0" timeOffset="6485">4896 3121 0,'-26'0'0,"26"-26"16,0-1-1,26 27 17,-26 27-17,26-27 1,-26 26-16,27-26 15,-1 26-15,0 0 16,0 0-16,0-26 0,1 0 16,-1 26-16,0-26 15,26 0-15,-26 27 0,1-27 16,-1 0-16,0 0 16,0 0-16,0 0 0,1 0 15,-1-27-15,-26 1 0,26 26 16,-26-26-16,0-26 15,0 26-15,0-1 16,0 1-16,0 0 0,0 0 16,0 52 15,0 0-15</inkml:trace>
  <inkml:trace contextRef="#ctx0" brushRef="#br0" timeOffset="7077">5865 1523 0,'-26'0'0,"26"-26"15,-26 0-15,26 0 16,-26 0-16,26-1 16,26 27-1,0 0-15,0 0 16,0 0-16,27 27 0,-1-1 16,27 0-16,25 0 15,27 0-15,26 1 0,0 25 16,27 0-16,-1 1 0,27-1 15,25 0-15,-25 1 16,25-1-16,-25 1 0,-1-1 16,1-26-16,-27 26 15,-26 1-15,0-27 0,-26 0 16,-26 27-16,-26-27 0,-1-26 16,-25 26-16,-1 0 15,-26-26-15,0 0 0,-26 26 16,26-26-1,-26-26-15,-26 26 16,26-26-16,-26 26 16,26-26-16,-26 26 15,0-26-15</inkml:trace>
  <inkml:trace contextRef="#ctx0" brushRef="#br0" timeOffset="7336">9295 2099 0,'-26'-26'16,"26"0"-16,0 0 16,0 0-16,0 0 15,0-1-15,26 54 32,-26-1-17,27 0-15,-1 0 16,-26 0-16,26 0 15,0 1-15,0-1 0,-26 0 16,27 0-16,-1 0 16,-26 1-16,0-1 0,-26 0 15,-1 26-15,-51-25 0,-27 25 16</inkml:trace>
  <inkml:trace contextRef="#ctx0" brushRef="#br0" timeOffset="11208">4896 3880 0,'0'-26'0,"0"0"16,0 0-16,0-1 16,0 1-1,26 26-15,-26 26 31,0 1-31,0-1 16,27 26-16,-27 0 16,26 1-16,-26-1 0,26 1 15,0-1-15,0 0 0,1 1 16,25-27-16,-26 26 16,0-26-16,0-26 0,27 27 15,-27-27-15,0 0 0,0-27 16,1 27-16,-1-26 15,0-26-15,0 26 0,-26-27 16,0 27-16,0-26 16,0 26-16,-26-27 0,26 27 15,-26 0-15,26 0 0,0-1 16,-26 27-16,52 0 31,-26 27-31,26-1 16,0 0-16,0 0 0,0 0 15,1 1-15,-1-1 0,26 0 16,-26 0-16,27-26 16,-27 0-16,26 0 0,-25-26 15,-1 26-15,0-26 16,0-27-16,0 27 0,0 0 16,-26-26-16,0-1 0,-26 1 15,0 0-15,0 25 16,0-25-16,0 0 0,-27 25 15,27 1-15,0 0 0,0 0 16,-1 26 0,1 26-16,26 0 15,0 0 1</inkml:trace>
  <inkml:trace contextRef="#ctx0" brushRef="#br0" timeOffset="11529">6179 3356 0,'0'-26'15,"0"0"-15,0 0 0,0-27 16,-26 27-16,0 0 0,0-26 16,0 26-16,-1-1 15,1 1-15,0 0 0,0 26 16,0 0-16,-1 0 15,1 26-15,26 27 0,0-1 16,26 0-16,-26 27 0,27 26 16,-1-1-16,26 1 15,1 0-15,-1 26 0,0-27 16,1 1-16,-1 0 0,-26 0 16,27-27-16,-27-25 15,0-1-15,-26-26 0,0 0 16,-26-26-1,0 0-15,-1-26 0</inkml:trace>
  <inkml:trace contextRef="#ctx0" brushRef="#br0" timeOffset="11679">6075 4116 0,'-27'-79'0,"1"27"0,26-1 16,0 27-16,0 0 0,0 0 16,26 0-16,-26 0 15,27 26-15,-1-27 0,0 27 16,0-26-16,0 26 15,1-26-15,-1 26 0,-26-26 16,26 26-16</inkml:trace>
  <inkml:trace contextRef="#ctx0" brushRef="#br0" timeOffset="12897">6834 3644 0,'0'-26'16,"0"0"-16,0 0 0,0-27 16,0 27-16,-26 0 15,26 0-15,-26 0 0,26 0 16,-27 26-16,1 0 15,0 26-15,26 0 16,-26 0-16,26 26 0,-26 1 16,26-1-16,0 27 0,26-27 15,-26 27-15,26-27 16,0 0-16,27 1 0,-27-27 16,26 0-16,1 0 15,-1 1-15,0-27 0,1 0 16,-1-27-16,-26 27 0,27-26 15,-27-26-15,0 26 16,-26-1-16,0-25 0,0 26 16,0-26-16,0 25 15,-26-25-15,26 26 0,-26 0 16,26-1-16,-27 1 0,27 0 16,-26 26-1,26 26 1,0 0-1,0 1-15,0 25 0,26-26 16,-26 27-16,0-27 0,27 26 16,-27-26-16,26 0 15,0 1-15,0-1 0,0-26 16,27 0-16,-27 0 0,0 0 16,0 0-16,0-26 15,1-1-15,-1 1 0,-26 0 16,0-26-16,0 26 15,-26-27-15,-1 27 0,1-26 16,0-1-16,0 27 16,-27 0-16,27 0 0,0 26 15,0 0-15,0 0 0,0 0 16,26 26 0,0 0-16,0 0 15,0 0-15,26-26 16,-26 27-16,26-27 0,0 26 15,0-26-15,0-26 16,1 26-16,-1-27 16,-26 1-16,26 26 0,0-26 15,-26 0-15,26 0 16,1-1-16,-1 27 16,0 27-1,0-1 1,0 0-16,1 26 0,-1-25 15,0 25-15,0-26 16,-26 0-16,26 1 0,0-1 16,-26 0-16,27 0 15,-1-26 1,-26-26-16,0 0 16,0-27-16,0 27 15,0-26-15,26-1 0,-26 27 16,0-26-16,0 26 0,26-27 15,0 53 1,1 0-16,-27 53 16,26-27-16,-26 26 0,26-26 15,0 27-15,-26-1 16,26-26-16,0 27 0,1-27 16,-1-26-16,0 26 15,0-26-15,0-26 16,-26 0-16,27 0 0,-27-27 15</inkml:trace>
  <inkml:trace contextRef="#ctx0" brushRef="#br0" timeOffset="13072">8169 3487 0,'-26'-52'0,"0"-27"15,0 53-15,0-26 0,26-1 16,-27 27-16,27 0 16,0 52-1,27-26-15,-27 53 0,26-27 16,0 26-16,0-26 15,0 27-15,27 25 0,-27-25 16,0-1-16,-26 27 0,26-27 16,1-26-16,-27 27 15,26-27-15</inkml:trace>
  <inkml:trace contextRef="#ctx0" brushRef="#br0" timeOffset="13438">8222 3644 0,'-26'-26'0,"-1"26"16,27-26-16,0 0 31,27 26-31,25-26 16,-26 26-16,0-27 16,27 27-16,-1-26 0,0 0 15,-25 26-15,25-26 16,-26 26-16,27-26 0,-27 26 15,-26-26-15,26 26 0,-26-27 16,-26 27 0,0-26-16,-1 26 0,1 0 15,0-26-15,0 26 16,0 0-16,-1 0 16,27 26-16,0 0 0,0 1 15,0-1-15,0 26 16,27 0-16,-1 1 0,0-1 15,0-26-15,0 27 16,1-27-16,-1 0 0,26-26 16,-26 0-16,1 0 0</inkml:trace>
  <inkml:trace contextRef="#ctx0" brushRef="#br0" timeOffset="13641">8824 3435 0,'-26'-52'0,"0"25"0,26 1 15,-26 26-15,26-26 16,26 26 15,0 26-31,0 0 0,0 1 16,0 25-16,27-26 0,-27 26 16,26-25-16,-25 25 15,-1-26-15,0 0 0,0-26 16,-26 27-16,26-27 0</inkml:trace>
  <inkml:trace contextRef="#ctx0" brushRef="#br0" timeOffset="13827">9060 3409 0,'0'-26'0,"-26"-1"16,26 1-16,-27 0 16,27 0-16,0 52 31,0 0-31,0 0 15,-26 1-15,26 25 0,-26 0 16,26 1-16,-26-1 0,26-26 16,-26 27-16,26-27 15,-27 0-15,27 0 0</inkml:trace>
  <inkml:trace contextRef="#ctx0" brushRef="#br0" timeOffset="14139">9060 2964 0,'0'-27'0,"0"-25"15,-26 26-15,26 0 0,0 52 32,26 0-32,-26 0 0,26 27 15,0-27-15,0 26 16,0 1-16,1-1 0,-1 0 15,0 1-15,0-1 0,27-26 16,-27 27-16,0-1 16,0-26-16,27 0 0,-27 27 15,0-27-15,0 0 16,0 0-16,0 0 16,1-26-16,-27-26 15,26 0-15,-26 0 16,0 0-16,0-1 0</inkml:trace>
  <inkml:trace contextRef="#ctx0" brushRef="#br0" timeOffset="14289">9191 3225 0,'-79'0'0,"27"0"16,-1 0-16,27 0 0,0 0 16,52 0-1,0 0-15,27 0 16,25-26-16,-25 26 0,25-26 15,-25 0-15,-1 0 16,0 26-16</inkml:trace>
</inkml:ink>
</file>

<file path=ppt/ink/ink5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9:15.871"/>
    </inkml:context>
    <inkml:brush xml:id="br0">
      <inkml:brushProperty name="width" value="0.05" units="cm"/>
      <inkml:brushProperty name="height" value="0.05" units="cm"/>
      <inkml:brushProperty name="color" value="#ED1C24"/>
      <inkml:brushProperty name="fitToCurve" value="1"/>
    </inkml:brush>
  </inkml:definitions>
  <inkml:trace contextRef="#ctx0" brushRef="#br0">210 882 0,'0'-26'0,"0"0"16,0-1-16,26 27 0,-26-26 16,0 0-16,0 0 15,0 0-15,0-1 16,0 1 0,0 52 15,0 1-31,26-1 0,-26 0 15,26 26-15,1 1 0,-1-1 16,-26 1-16,26 25 0,0-26 16,0 27-16,1-27 15,-1 1-15,-26-1 0,26 1 16</inkml:trace>
  <inkml:trace contextRef="#ctx0" brushRef="#br0" timeOffset="236">131 1589 0,'-26'0'15,"0"26"-15,0-26 0,0 0 16,-1 0-16,54-26 31,-1 26-31,26-26 16,1 26-16,-1-26 0,26 26 15,1-27-15,0 1 16,-27 0-16,26 26 0,-25-26 16,-27 0-16,26 26 0,-25-26 15</inkml:trace>
  <inkml:trace contextRef="#ctx0" brushRef="#br0" timeOffset="415">236 830 0,'-26'-53'0,"-26"-25"16,25 25-16,27 1 0,-26 26 16,26 0-16,0-1 0,0 1 15,26 0 1,1 26-16,25 0 16,-26 0-16,26 26 15,1-26-15,-1 0 0</inkml:trace>
  <inkml:trace contextRef="#ctx0" brushRef="#br0" timeOffset="843">734 961 0,'-27'0'0,"27"26"15,0 0 16,27-26-15,-27 26-16,26 0 16,-26 0-1,0 1-15,0-1 0,0 0 16,26 0-16,-26 0 0,0 1 16,0-1-1,0-52 16,0-1-31,0-25 16,0 0-16,26 25 16,-26-25-16,26 0 0,1-1 15,-27 27-15,26 0 0,0 0 16,0 26 0,0 26-1,-26 0-15,26 0 16,-26 1-16,0 25 0,27-26 15,-27 0-15,26 0 0,-26 1 16,26-1 0</inkml:trace>
  <inkml:trace contextRef="#ctx0" brushRef="#br0" timeOffset="1308">1153 594 0,'-27'-52'0,"27"25"16,0 1-16,-26 0 16,26 0-16,0 52 31,26 0-31,-26 0 16,27 1-16,-27 25 0,26 0 15,0 1-15,0-1 16,-26 0-16,26 27 0,1-27 15,-27 1-15,0-1 16,0 0-16,0-25 0,0-1 16,0 0-16,0 0 0,0-52 31,0 0-31,0 0 0,26-1 16,-26 1-16,26 0 15,0-26-15,0 26 0,0-1 16,1 1-16,-1 26 0,26 0 15,-26 0-15,1 0 16,-1 26-16,0 1 0,0-1 16,-26 26-16,0-26 15,-26 27-15,26-27 0,-52 0 16,25 26-16,-25-52 0,26 27 16,-27-27-16,27 0 15,-26 0-15,26-27 0,26 1 16,-26 0-16,26-26 0</inkml:trace>
  <inkml:trace contextRef="#ctx0" brushRef="#br0" timeOffset="1674">2017 751 0,'-26'-26'31,"-1"26"-15,1 0 0,26 26-1,0 0-15,0 27 16,0-27-16,0 26 16,0-26-16,0 27 0,0-27 15,26 26-15,-26-26 16,27-26-16,-1 27 0,0-27 15,0 0-15,0-27 0,27 27 16,-53-26-16,26 0 16,0 0-16,-26-26 0,0 25 15,0-25-15,0 26 16,-26 0-16,0-1 0,-27 1 16,27 0-16,0 0 0,-26 26 15,25 0-15,1 0 16,-26 0-16</inkml:trace>
  <inkml:trace contextRef="#ctx0" brushRef="#br0" timeOffset="1908">2148 751 0,'0'-26'0,"26"26"16,-26-26-16,26 26 15,0 0 1,0 26-16,1 0 0,-1 0 16,26 0-16,-26 1 0,0-1 15,27 26-15,-27-26 16,0 1-16,0-1 0,-26 0 16,27-26-16,-1 0 15</inkml:trace>
  <inkml:trace contextRef="#ctx0" brushRef="#br0" timeOffset="2059">2567 725 0,'0'-26'16,"-27"-27"-16,27 27 15,-26 0-15,0 26 16,0 26-16,0 26 16,-1-25-16,1 25 15,26 27-15,-26-27 0,0 27 16,0-27-16,0 0 15</inkml:trace>
  <inkml:trace contextRef="#ctx0" brushRef="#br0" timeOffset="2568">2855 384 0,'0'27'15,"-27"-27"-15,27 26 16,0 0-16,27-26 16,-27 52-16,0-25 0,0 25 15,0-26-15,0 26 0,0 1 16,26 25-16,-26-51 15,0 25-15,0 0 0,26-25 16,-26-1-16,0 0 16,0-52-1,0 0 1,0-27-16,-26 27 0,26-26 16,0-27-16,0 27 0,0-27 15,0 1-15,0-1 16,0 27-16,0-1 0,0 1 15,0 0-15,26 25 16,0 1-16,0 26 0,1 0 16,-1 26-16,26 1 0,0-1 15,-25 26-15,25 0 16,-26 1-16,0-1 0,27 1 16,-27 25-16,0-26 0,-26 1 15,26-1-15,-26-26 16,0 27-16,0-27 0,-26-26 15,26 26-15</inkml:trace>
  <inkml:trace contextRef="#ctx0" brushRef="#br0" timeOffset="2721">3012 672 0,'-26'-26'0,"26"0"0,-27 26 16,1-26-16,52 26 31,1 0-31,-1-26 0,26 26 15,-26 0-15,27 0 16,-1-26-16,0 26 0,1-27 16</inkml:trace>
  <inkml:trace contextRef="#ctx0" brushRef="#br0" timeOffset="3151">3535 332 0,'-26'-26'0,"26"0"16,0 0-1,0-1-15,0 54 32,0-1-32,26 0 0,-26 0 15,27 26-15,-1 1 0,-26-1 16,26 1-16,0-1 16,-26 0-16,26 1 0,-26-27 15,0 26-15,27-26 0,-27 1 16,0-1-16,-27-52 15,27-1 1,-26 1-16,26 0 16,-26-26-16,26-1 0,-26 1 15,26-27-15,-26 1 0,26-1 16,0 27-16,0-27 16,0 27-16,26 0 0,0-1 15,0 27-15,0 0 16,27 0-16,-1 26 0,-26 26 15,27-26-15,-27 26 0,0 0 16,0 0-16,-26 27 16,0-27-16,0 0 0,-26 0 15,-26 27-15,-1-27 0,1 0 16,0-26-16,-1 26 16,1-26-16,26 0 0</inkml:trace>
  <inkml:trace contextRef="#ctx0" brushRef="#br0" timeOffset="3355">4112 70 0,'0'-26'31,"0"52"-15,0 0-16,26 1 15,0-1-15,0 26 16,0 1-16,0-1 0,-26 26 16,27 1-16,-27 0 15</inkml:trace>
</inkml:ink>
</file>

<file path=ppt/ink/ink55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9:27.666"/>
    </inkml:context>
    <inkml:brush xml:id="br0">
      <inkml:brushProperty name="width" value="0.05" units="cm"/>
      <inkml:brushProperty name="height" value="0.05" units="cm"/>
      <inkml:brushProperty name="color" value="#ED1C24"/>
      <inkml:brushProperty name="fitToCurve" value="1"/>
    </inkml:brush>
  </inkml:definitions>
  <inkml:trace contextRef="#ctx0" brushRef="#br0">158 183 0,'-27'-26'0,"54"26"32,-27-26-17,26 26-15,0 0 0,0-26 16,26 26-16,-25-26 15,51 26-15,-25-27 0,-1 27 16,27-26-16,-27 26 16,-26 0-16,26-26 0,-25 26 15,-1 0-15,-26 26 16,-26-26-16,-1 26 16,-25 1-16,0-1 0,-1-26 15,-25 26-15,25 0 0,-25 0 16,-1 1-16,27-1 15,0-26-15,-1 26 0,1-26 16,26 0-16,-1 0 16,54 0-1,-1-26-15,26 26 16,1-26-16,-1-1 0,26 27 16,1-26-16,0 0 0,-27 26 15,27-26-15,-27 0 16,-26 26-16,0 0 0,0 0 15,-52 0-15,0 26 16,0-26-16,-26 26 16,-1-26-16,27 26 0,-26 0 15,25-26-15,1 0 16,0 0-16,52 0 16,0 0-16,27-26 0,-1 0 15,27 0-15,-1 0 16</inkml:trace>
</inkml:ink>
</file>

<file path=ppt/ink/ink5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9:28.450"/>
    </inkml:context>
    <inkml:brush xml:id="br0">
      <inkml:brushProperty name="width" value="0.05" units="cm"/>
      <inkml:brushProperty name="height" value="0.05" units="cm"/>
      <inkml:brushProperty name="color" value="#ED1C24"/>
      <inkml:brushProperty name="fitToCurve" value="1"/>
    </inkml:brush>
  </inkml:definitions>
  <inkml:trace contextRef="#ctx0" brushRef="#br0">236 210 0,'-26'0'16,"26"-26"-16,-27 26 0,1 0 15,26-27-15,-26 27 16,52 0 15,0-26-31,1 26 16,25 0-16,27-26 0,-1 26 15,1-26-15,25 26 0,-25-26 16,0-1-16,-1 27 16,-26 0-16,1-26 0,-27 26 15,-52 0-15,0 26 16,-27 1-16,-25-27 15,-1 26-15,-26 0 0,1 0 16,-1 0-16,26 1 16,-25-1-16,51-26 0,1 26 15,0-26-15,25 0 0,1 0 16,52 0 0,1 0-16,25 0 0,0-26 15,1 26-15,25-26 16,-25 26-16,25-27 0,-26 27 15,1 0-15,-1-26 16,1 26-16,-27 0 0,-26 26 16,-53 1-1,1-27-15,0 26 16,-1 0-16,-25-26 0,25 26 16,1 0-16,26-26 15,0 0-15,52 0 16,0 0-16,26-26 15,1 26-15,-1-26 16,27 26-16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7.549"/>
    </inkml:context>
    <inkml:brush xml:id="br0">
      <inkml:brushProperty name="width" value="0.05" units="cm"/>
      <inkml:brushProperty name="height" value="0.05" units="cm"/>
    </inkml:brush>
  </inkml:definitions>
  <inkml:trace contextRef="#ctx0" brushRef="#br0">395 176 24575,'1'-2'0,"-1"1"0,0-1 0,0 0 0,0 1 0,-1-1 0,1 0 0,0 1 0,-1-1 0,1 1 0,-1-1 0,1 0 0,-1 1 0,0-1 0,-1 0 0,2 1 0,0 1 0,-1-1 0,1 1 0,-1 0 0,1 0 0,-1-1 0,1 1 0,-1 0 0,1 0 0,-1-1 0,1 1 0,-1 0 0,1 0 0,-1 0 0,0 0 0,1 0 0,-1 0 0,1 0 0,-1 0 0,1 0 0,-1 0 0,1 0 0,-1 0 0,1 1 0,-1-1 0,0 0 0,0 1 0,-3 1 0,1 0 0,-1 1 0,0-1 0,1 1 0,-1 0 0,1 1 0,0-1 0,-5 7 0,-188 265 0,113-150 120,73-107-368,0 0 1,2 0-1,0 1 1,1 0-1,-5 27 1,9-25-6579</inkml:trace>
  <inkml:trace contextRef="#ctx0" brushRef="#br0" timeOffset="1">860 12 24575,'0'0'0,"0"-1"0,0 1 0,0-1 0,0 1 0,0 0 0,0-1 0,0 1 0,0-1 0,0 1 0,0 0 0,0-1 0,0 1 0,0 0 0,0-1 0,1 1 0,-1-1 0,0 1 0,0 0 0,0-1 0,1 1 0,-1 0 0,0 0 0,0-1 0,1 1 0,-1 0 0,0-1 0,1 1 0,-1 0 0,0 0 0,1 0 0,-1-1 0,0 1 0,1 0 0,-1 0 0,0 0 0,1 0 0,-1 0 0,1 0 0,-1 0 0,0 0 0,1 0 0,-1 0 0,1 0 0,-1 0 0,0 0 0,1 0 0,-1 0 0,0 0 0,1 0 0,-1 0 0,1 0 0,-1 1 0,0-1 0,1 0 0,-1 0 0,0 0 0,1 1 0,-1-1 0,1 1 0,20 16 0,-5 5 0,-1 1 0,-1 0 0,17 40 0,-6-13 0,-4-9 0,20 52 0,-36-79 0,-1 1 0,0-1 0,-1 1 0,0-1 0,-1 1 0,-1 0 0,-1 27 0,-4-19-1365,-3-5-5461</inkml:trace>
</inkml:ink>
</file>

<file path=ppt/ink/ink5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15T08:28:23.295"/>
    </inkml:context>
    <inkml:brush xml:id="br0">
      <inkml:brushProperty name="width" value="0.05292" units="cm"/>
      <inkml:brushProperty name="height" value="0.05292" units="cm"/>
      <inkml:brushProperty name="color" value="#FF0000"/>
    </inkml:brush>
  </inkml:definitions>
  <inkml:trace contextRef="#ctx0" brushRef="#br0">2822 14217 0,'0'0'0,"0"-18"31,0 1 1,-18 17-17,1 17 1,-18 19 0,-1-19-1,36 1-15,-35 17 16,-18 36-1,35 35 1,18-18 0,53 35-1,36-17 1,52-71 0,-36-35-1,37-70 1,-54-36-1,-53-53 1,-70 71 15,17 53-31,-35-18 16,-53-18 0,18 36-1,18 0 1,52 17-1,0 18 1,18 18 0</inkml:trace>
  <inkml:trace contextRef="#ctx0" brushRef="#br0" timeOffset="862.48">2928 14887 0,'0'0'0,"0"-17"16,-18 17-16,-17 0 15,17 17 1,1 18-1,-19 36 1,1 35 15,18-36-15,-1-52-16,-35 70 16,35-35-1,-17 18 1,17-36-1,18 0 1,36-17 15,34-18-15,-17 18 0,0-18-16,35 17 15,71-17 1,-18 18-1,-35-18 1,-71-18 15,-17 1-31,-18-1 16,0-35 0,-18 0-1,-17-35 1,0 17-1,-18-52 1,0 17 0,0 18-1,18 53 1,-1 17 0,19 18-1,-19 18 1,36-1-1</inkml:trace>
  <inkml:trace contextRef="#ctx0" brushRef="#br0" timeOffset="1533.02">3633 14940 0,'0'0'0,"-17"0"0,34 0 32,1 0-32,0 18 15,123-18 1,-18 0 0,107 0-1,-36 0 1,-89 0-1,-34 0 1,-89 17 15,-17-17-15</inkml:trace>
  <inkml:trace contextRef="#ctx0" brushRef="#br0" timeOffset="1864.33">4392 14817 0,'0'0'0,"-18"0"0,1 0 15,-19 0 1,54 0-1,17 0 1,53 17 0,-17 19-1,-18 16 1,-53 1 0,-35 18-1,-36 0 1,18-36-1,36 0 1,-1-17-16</inkml:trace>
  <inkml:trace contextRef="#ctx0" brushRef="#br0" timeOffset="3249.5">4921 14393 0,'0'0'16,"0"-17"-16,-18-1 16,18 0-16,-17 71 31,34 88-16,1 71 1,0-53 0,-18-71-16,0 71 15,0 88 1,0-89 0,0-87-16,0 53 15,0 34 1,0-70-1,0-35 17,17-53-17,36-17 1,35-1 0,54 18-1,104-18 1,1 1-1,230-18 1,69-1 0,-210 19-1,-178 17-15,124 0 16,36 0 0,-159 0-1,-89-18 1,-52 18 15,-18-18-15,0 1-1,0-1 1,0 0 0,0-17-1,-18-53 1,1-71-1,-19-52 1,36 52 0,-17-71-1,17 19 1,0 34 0,0 54-1,0 70 16,-18 53 1,0 0-17,1 0-15,-1-18 16,-17 18-16,-18-17 16,-71-1-1,-70 18 1,-88 0-1,71 18 1,-177-1 0,-71 19-1,18-19 1,53 1 0,71-36 15,264 18-31,-53 0 15,35 0 17,36 18-17,-18 17 1,35-17 0,1 0 30,-1-18-30,0 0 0</inkml:trace>
  <inkml:trace contextRef="#ctx0" brushRef="#br0" timeOffset="4031.23">5503 14940 0,'0'0'0,"0"18"31,0-1-15,0 1-16,18 17 15,-18 1-15,0 17 16,17-1 15,-17-16-15,-35-36-1,35-36 1,-18-122 0,18 105-1,18-88 1,53 52-1,-1 72 1,71 52 0,-105 0-1,-54 36 1,-17-18 0,-54 0-1,19-18 1,35-35 15,70 0-15,35 0-1,36 18 1,0 35 0,-88 0-1,-71-1 1,-18-16-1,-70-19 1,18-34 0,52-36-1,54 0 1</inkml:trace>
  <inkml:trace contextRef="#ctx0" brushRef="#br0" timeOffset="4514.84">6191 14887 0,'0'0'0,"-18"-17"16,-52 17-1,52-18 1,18 36-1,35 34 1,-17-16 0,-18-1-16,0 18 15,0 18 1,0-36 0,-18-53-1,18 1 1,0-89-1,18-18 17,35 18-17,-18 53 1,-17 53-16,35 0 16,0 89-1,17 69 1,-52-87-1,17 17 1,-35-70 0</inkml:trace>
  <inkml:trace contextRef="#ctx0" brushRef="#br0" timeOffset="4666.26">6226 14958 0,'0'0'0,"-17"-18"0,-1 18 15,36 0 17,35 0-17,70 0 1,-35-18 0</inkml:trace>
  <inkml:trace contextRef="#ctx0" brushRef="#br0" timeOffset="5031.57">6879 14781 0,'0'0'0,"18"-17"0,-18-1 16,17 0-16,1-17 16,-36 18-1,-52 17 1,-36 35-1,35 0 17,54 0-17,17-17-15,52 35 16,54 0 0,18 0-1,-54-18 1,-52-35-16,0 35 15,-89 1 1,-70 17 0,35-53-1,53 0-15</inkml:trace>
  <inkml:trace contextRef="#ctx0" brushRef="#br0" timeOffset="5933.3">6050 15663 0,'0'0'16,"-35"-70"0,35 52-16,0-17 15,35 0 1,0 35-1,18 52 1,0 37 0,-35 17-1,-18-54 1,-18 1 0,0-53-1,1-53 1,-1-35-1,18 18 17,35-19-17,36 37 1,-1 52 0,-17 35-1,-35 0 1,-18 36-1,-18 17 1,18-35 0,18-106 15,17-53-15,36 0-1,-36 71 1,-17 35-1,17 0 1,-17 88 0,-18 18-1,-18 0 1,18-36 0</inkml:trace>
  <inkml:trace contextRef="#ctx0" brushRef="#br0" timeOffset="6152.89">6755 15399 0,'0'0'0,"-35"-36"31,17 36-31,18 18 16,18 53-1,17 34 17,1 1-17,-36-53 1,0-35-16</inkml:trace>
  <inkml:trace contextRef="#ctx0" brushRef="#br0" timeOffset="6651.16">6738 15646 0,'0'0'0,"0"-18"0,17 0 31,1 18-31,0 0 16,-1-17-16,54 17 16,17-18-1,0 18 1,-70-35 15,-18 17-15,0-17-1,-35 17 1,-1 1 0,1 52-1,17 18 1,18 17-1,18-17 1,17-35 0,-17-18-1,17-53 1,-35 0 0,18 35-1,0 36 16,-18 0-15,17 17 0,1 0-1,-1-35-15</inkml:trace>
  <inkml:trace contextRef="#ctx0" brushRef="#br0" timeOffset="6965.37">7179 15469 0,'0'0'0,"17"-17"31,1 17-31,35 17 16,17 19 0,-52-1-1,0 18 16,-36-36-31,0 1 16,-34-18 0,16-53-1,54-17 1,35 34 0,17 19-1,1 17 1,-71 17-1</inkml:trace>
  <inkml:trace contextRef="#ctx0" brushRef="#br0" timeOffset="8151.4">8025 14958 0,'18'0'63,"0"0"-63,-1 0 15,1 0-15,52 0 16,124 0-1,142-18 1,-72 0 0,-123 18-16,124 0 15,35 0 1,-124 0 0,-105 0-1,-54-17 16,-34 17 1,-1 0-17,0 0-15</inkml:trace>
  <inkml:trace contextRef="#ctx0" brushRef="#br0" timeOffset="8469.12">9701 14764 0,'0'0'0,"-18"0"0,1-18 16,-1 18-1,36 18 1,-1-18-16,36 35 31,35 0-15,-17 1-1,-53-1 1,-1-18-16,-17 19 16,-35 17-1,-18-18 1,18 0-1</inkml:trace>
  <inkml:trace contextRef="#ctx0" brushRef="#br0" timeOffset="11583.94">10477 15452 0,'18'0'31,"-36"0"47,0 0-62,1 0-16,-1 0 16,0 0-1,1-18-15,-18 18 31,-1-35-15,36 17-16,-17-17 16,-1-36-1,18 18 1,0-35 0,0 18-1,18-1 1,-1 36-1,1 17 1,17 18 0,18 0-1,0 35 1,-35-17 0,-18 17-1,-18-35 16,-17 0-15,-1-35 0,1 0-1,18-18 1,-1-18 0,18-35-1,0 36 1,0 35-16,35-36 15,18 1 1,53 34 0,17 1-1,1 35 1,35 0 0,-36 35-1,-88-17 16,-52-18-15,-36 0 0,18-18-1,-1-17 1,36-18 0,36 0-1,69-17 1,1 17-1,35 35 1,-35 18 0,-35 0-16,52 0 15,36 35 1,-36 1 0,-70-1 15,-70-35-16,-1 0 1,-17 0 0,35-18-1,35-17 1,18 0 0,53-1-1,17 19 1,18 34-1,0 1 1,-70 17 0,17 18-1,-70-35 1,-18-1 0,-18-17 15,36-35-16,17 18 1,53-19 0,53 1-1,-52 35 1,34 35 0,36 71-1,-89-35 1,-17-1-1,-17-17 1,-36-35 0,0-1-1,35-17 1,0 18 15,71 17-15,0 54-1,-36 34 1,-34 0 0,-19 1-1,1-53 1,-1-1 0,1-52-1,-36-18 32,18 17-16,18-17-15,-18 18 0,0 0 30,-18-18-30,1 0 31,-18 0-16,17 17-31,-88-17 16,-70 18-1,-106-18 1,70 0 0,88 0-16,-123 18 15,-123-18 17,17 0-32,18 17 31,141-17-16,-53 18 1,53-1 0,18 1-1,70-18 1,-70 18 0,34-1-1,19-17 1,52 0-1,-17 0 1,71 0-16,-36 0 16,17 0-1,19 18 1,34-18 15,54-18-15</inkml:trace>
  <inkml:trace contextRef="#ctx0" brushRef="#br0" timeOffset="12334.59">11341 14975 0,'18'-17'16,"-18"-1"-16,0 0 16,-18 1-1,-35-1 1,-35 36 0,18-1-1,52 1-15,-17 17 16,17 1-16,18-1 15,35 36 1,54-54 0,-19-17-1,1-17 1,-36-19 0,-35 1 15,-18 0-16,1 35 1,17 70 0,17 54-1,1-36 1,-18 53 0,-18-53-1,-52-53 1,17-70-1,18 18-15,-1-54 16,36 18 0,71-17-1,35 34 1,-53 36 0,17-17 15,-52 17-31</inkml:trace>
  <inkml:trace contextRef="#ctx0" brushRef="#br0" timeOffset="12551.52">11588 15028 0,'0'0'0,"0"-17"0,0-1 15,0 36 16,18-1-31,-18 19 16,18-19-16,-1 36 16,1 35-1,-18-52 1</inkml:trace>
  <inkml:trace contextRef="#ctx0" brushRef="#br0" timeOffset="12692.83">11676 14834 0,'0'0'0,"0"-17"0,-17-1 16,-1 18 0</inkml:trace>
  <inkml:trace contextRef="#ctx0" brushRef="#br0" timeOffset="12922.95">11800 14799 0,'18'0'15,"-1"18"1,-17-1-1,18 19 1,-1 69 0,1 19-1,0-18 1,-18-53 0</inkml:trace>
  <inkml:trace contextRef="#ctx0" brushRef="#br0" timeOffset="13068.32">11782 15081 0,'0'-35'16,"0"70"-16,36-88 15,16 36 1,1 17 15,-17 0-31,-19 0 0</inkml:trace>
  <inkml:trace contextRef="#ctx0" brushRef="#br0" timeOffset="13301.47">12135 14870 0,'0'0'0,"0"-18"0,-18 0 16,18 1-1,0 34 1,18 19-1,0 52 1,-18 18 0,0-18 15,-18-35-31,0-36 16</inkml:trace>
  <inkml:trace contextRef="#ctx0" brushRef="#br0" timeOffset="13687.46">12117 15064 0,'0'-18'15,"18"18"1,0 0 0,35 0-1,-1 0 1,19-18-1,-36 18 1,-17-17 0,-18-1-16,-18 0 15,1-35 1,-1 18 15,18 0-15,0 88 15,0-36-31,0 36 16,0 53-1,0-18 1,0-52 0</inkml:trace>
  <inkml:trace contextRef="#ctx0" brushRef="#br0" timeOffset="14001.99">12488 14905 0,'0'0'15,"0"-18"-15,17 53 47,-17-17-31,0 17-16,18 18 15,-18-17-15,18 17 16,-1-1 0,19-52-1,17-52 1,-18-1 0,-18-53-1,-17 35 1,0 54-1,-35 17 1,18 17 0</inkml:trace>
  <inkml:trace contextRef="#ctx0" brushRef="#br0" timeOffset="14568.83">12788 14905 0,'17'0'15,"-17"17"17,0 1-17,0 35 1,18 18 0,0-1-1,-18-35 1,0-17-1,-18-53 1,18 0 0,0-1-16,0-34 15,35-54 1,36 36 15,17 53-15,-35 70-1,-36 18 1,-17-35-16,-17 52 16,-18-52-1,-1-1-15,1 1 16,0 0 0,88-18 15,-18 0-31,18 17 15,17 19 1,-70-1 0,-53 18-1,-35-18 17,-35-35-17,88-18-15</inkml:trace>
  <inkml:trace contextRef="#ctx0" brushRef="#br0" timeOffset="26772.89">12082 15910 0,'18'0'15,"-1"0"48,-17-17-48,18 17 1,0 0 15,-18 17-31,0 1 32,-18-18-17,0 0 1,1 0-1,-19 0 1,36-18 0,0 1-1,18-1 1,0 0 0,-1 1-1,1 17-15,0 0 16,-18 17 15,0 19-15,-18-19-1,0 1 1,1-18 0,-1 0-1,18-18 1,-18 1-1,36-1 1,0-17 0,17 35-1,-17 17 1,-18 1 0,-18 0-1,0 17 1,-17-35 15,17 0-15,1-18-1,34-17 1,1 17 0,0-17-1,-1 35 1,1 0-1,0 35 1,-18 1 0,-18-1-1,0-17 1,1-18 0,-1-18-1,0 0 16,18 1-15</inkml:trace>
  <inkml:trace contextRef="#ctx0" brushRef="#br0" timeOffset="27657.89">12241 15734 0,'17'0'63,"-17"18"-32,0-1-15,18 1-16,-18-1 15,18 36 1,-18-17 0,17-1-1,-17-17-15,0-1 16,-17 18-1,-19 1 1,1-19 0,0-17-1,35-17 1</inkml:trace>
  <inkml:trace contextRef="#ctx0" brushRef="#br0" timeOffset="28325.48">12294 15646 0,'0'0'0,"17"17"47,1-17-31,-18 18-16,18-18 15,17 35 1,0 18 0,-17 0-1,0 0 1,-18-35-16,0 35 16,17-1-1,-17 1 16,-17-17-15,17-19 0,-18 1-16,0 0 15,1 17 1,-1-35 0,18-18-1,0 1-15</inkml:trace>
  <inkml:trace contextRef="#ctx0" brushRef="#br0" timeOffset="28841.33">12541 15575 0,'17'0'62,"1"18"-62,0-18 16,-18 17-16,35 36 16,-17 0-1,-1-17 1,-17 34-1,18 36 1,-18 0 0,0 0-1,0-54 1,0-34-16,-18 17 16,-17 1-1,17-54 1,1 0-16</inkml:trace>
  <inkml:trace contextRef="#ctx0" brushRef="#br0" timeOffset="29493.46">13176 15681 0,'0'0'0,"17"-18"16,1 1-1,0-1 17,-36 18-17,-17 0-15,-36 18 31,18-1-15,0 36 0,53-35-1,36 17 1,52-17 0,-18-1-1,-52-17-15,17 0 16,-52 0-1,-36 18 1,-18 17 0,-17 1-1,53 17 1,52-1 0,1-16-1,52-1 16,-34-35-31,-1 0 16,18-35 0</inkml:trace>
  <inkml:trace contextRef="#ctx0" brushRef="#br0" timeOffset="29842.23">13282 15804 0,'0'0'0,"0"18"31,0 0-15,17-18-16,-17 35 16,35 18-1,1 0 16,-36-36-31,17 1 16,1-18 0,0-18-1,-1-34 1,19-19 0,-19 18-1,1 18 1</inkml:trace>
  <inkml:trace contextRef="#ctx0" brushRef="#br0" timeOffset="30243.6">13652 15857 0,'-18'18'0,"1"-18"15,-1 0 1,36 0 15,17 18-15,0-18 0,-17-18-1,-1 0 1,-17-17-1,0 0 1,-17 17 0,-18 18-1,17 35 1,0 18 0,18-17-1,0-19 1,36 19-1,16-1 1,-34-35-16</inkml:trace>
  <inkml:trace contextRef="#ctx0" brushRef="#br0" timeOffset="30624.62">13899 15787 0,'-18'0'15,"36"0"-15,-53-18 16,52 18 15,-17 18-31,18-1 16,17 36-1,-35 0 1,0-17 0,-18-1-1,1-35 1,17-35 15,35-18-15,0 0-1,18 17 1,-17 36 0,-19 36-1,-17-19 1,0 36-1,-17-35 1</inkml:trace>
  <inkml:trace contextRef="#ctx0" brushRef="#br0" timeOffset="30910.42">14199 15557 0,'-18'-17'31,"18"34"-15,18 19 0,-1 17-1,19 53 1,-36-18-1,0 0 1,0-53 0,0-17-1,35-53 1</inkml:trace>
  <inkml:trace contextRef="#ctx0" brushRef="#br0" timeOffset="31076.9">14234 15752 0,'0'0'16,"-35"0"-16,17 17 15,53-17 1,1 0 0,34 0-1,-17-17 1</inkml:trace>
  <inkml:trace contextRef="#ctx0" brushRef="#br0" timeOffset="31909.8">13387 16334 0,'18'-18'31,"-18"0"-31,-18 18 16,-17 36-1,-18 34 1,-17 36-1,70-18 1,35 18 0,53-53-1,36-71 1</inkml:trace>
  <inkml:trace contextRef="#ctx0" brushRef="#br0" timeOffset="32425.59">13599 16528 0,'0'0'16,"-18"0"-16,1 0 15,-1 0 1,36 17 15,-18 19-15,17-19-16,-17 1 15,36 17 1,17-17 0,17-18-1,-35-36 17,-17 19-32,-18-54 31,-18 36-16,1 17 1,17 36 0,17 0-1,19 35 1,17-18 0,-1-35-1,-16-18 16,-36 1-31,0-36 16,-18 17 0,18 19-16,-35-1 15,17 18 1</inkml:trace>
  <inkml:trace contextRef="#ctx0" brushRef="#br0" timeOffset="32812.25">14093 16510 0,'-18'18'16,"1"-18"-16,34 0 31,1 0-16,-1 0 1,-17 17-16,53-17 16,-35-17-1,0-1 1,-36-17 15,-17 17-15,-18 0-1,0 18 1,35 53 0,1 0-1,70 0 1,-1-35 0,1-18-1</inkml:trace>
  <inkml:trace contextRef="#ctx0" brushRef="#br0" timeOffset="33245.18">14305 16351 0,'0'0'0,"-18"0"0,0-35 16,18 53 15,18 35 0,0 17-15,-18-17 0,0-35-16,0 17 15,0 0 1,0-52 0,17-36-1,-17 17 1,35-17-1,18 36 1,0 52 0,-17 0-1,-19 1 1,-34 17 0,-36-36 15,17-17-16,-17-53 1,53 36-16</inkml:trace>
  <inkml:trace contextRef="#ctx0" brushRef="#br0" timeOffset="33643.65">14657 16316 0,'0'0'0,"-17"-18"15,-1 18-15,36 18 47,-18 0-31,17 17-16,-17 35 16,0-17 15,0-35-31,0 0 15,0-1-15,-17 1 16,17-36 0,0-17-1,35 0 1,0-1 0,0 1-1,1 35 1,-19 35-1,1 1 1,-18 17 0,-18-53-1</inkml:trace>
  <inkml:trace contextRef="#ctx0" brushRef="#br0" timeOffset="33995.07">15045 16369 0,'0'0'0,"-17"0"15,-1 0 1,0 0 0,-17 18-1,17 17 1,18-18-16,0 19 15,36-1 1,34-17 0,-17-18-1,0-36 17,-35-17-17,-53 18 1,-36 0-1,0 35 1</inkml:trace>
  <inkml:trace contextRef="#ctx0" brushRef="#br0" timeOffset="34376.47">15363 16387 0,'-18'-18'32,"1"18"-32,-1 0 15,0 0 1,1 0-16,-19 35 31,36 0-15,0-17-16,0 17 15,18 1 1,53-19 0,-1-34-1,-35-1 1,1-17 0,-72-18-1,-52 18 1,53 35-1,0 0 1,52 17 0</inkml:trace>
  <inkml:trace contextRef="#ctx0" brushRef="#br0" timeOffset="34593.75">15539 16245 0,'0'0'0,"-35"-35"32,35 53-1,18-1-15,-18 1-16,17 70 15,1-35 1,-18-35-16,0 17 15</inkml:trace>
  <inkml:trace contextRef="#ctx0" brushRef="#br0" timeOffset="34944.04">15698 16351 0,'0'0'0,"18"-17"0,-1-1 0,18 0 31,-52 36 0,-1 0-31,-35 17 16,0 0-1,18-17 1,70-36 15,36 1-15,-1 17-1,-17 17 1,-35 18 0,-18-17-16,0 17 15,18-17 1,-1-18 15,1 0-31</inkml:trace>
  <inkml:trace contextRef="#ctx0" brushRef="#br0" timeOffset="35193.42">16033 16192 0,'0'0'16,"0"-17"-16,-18-1 15,18 1 1,18 34-1,-18 1-15,18 17 16,35 53 0,-18 18-1,-35-18 1,-35-52 15,-89-1-31</inkml:trace>
  <inkml:trace contextRef="#ctx0" brushRef="#br0" timeOffset="38880.17">14534 14640 0,'-18'-17'31,"18"34"-15,18 1 15,88 0-15,52-1-1,248 1 1,158 17 0,71 0-1,-282-17 1,18 0 0,-213-18-1,-158 0 1,-35-18-1,0 18-15,-18-18 16,0 18 0</inkml:trace>
  <inkml:trace contextRef="#ctx0" brushRef="#br0" timeOffset="39128.33">17127 14676 0,'-18'0'0,"36"0"47,-1 0-31,1 17 0,35 36-1,-36-35-15,19 35 16,-36 35-1,-71 0 1,-17-53 0</inkml:trace>
  <inkml:trace contextRef="#ctx0" brushRef="#br0" timeOffset="40296.31">18326 14111 0,'18'0'31,"-1"-18"-15,-34 18 31,-1-17-47,0 17 15,-87 17 1,52 1-16,-53 53 16,35 17-1,89 0 17,0-53-32,105 71 15,-17-71 1,53-17-1,-54-36 1,-69 1 0,-54-18-1,-35-1 1,53 19-16</inkml:trace>
  <inkml:trace contextRef="#ctx0" brushRef="#br0" timeOffset="40679.28">18873 14041 0,'0'0'0,"0"-18"31,0 36 16,0-1-47,0 1 16,17-1-16,-17 72 15,18-19 1,-18-35-16,18 36 16,-1 17 15,-17-35-15,0-35-16</inkml:trace>
  <inkml:trace contextRef="#ctx0" brushRef="#br0" timeOffset="41462.9">18485 15046 0,'53'-18'31,"-36"1"-31,1-1 16,17 0 0,0-17-1,-35 0 1,-70 17-1,-36 36 1,36-1 0,34 1-16,1 17 15,35 36 1,35-36 0,71 36-1,18-18 1,-19 17 15,-105-52-31,-53 0 31,-17-18-31,-54-18 32,36-35-17,88 35 1,0 1-16</inkml:trace>
  <inkml:trace contextRef="#ctx0" brushRef="#br0" timeOffset="41845.11">18979 15117 0,'0'0'0,"17"0"0,-34-18 15,-1 0 1,18 36 15,35 0-15,18-18-1,0 17 17,0-34-17,-53-36 1,-18 17-1,-52-17 1,17 36 0,-18 52-1,36 0 1,17 71 0,71-35-1,18-36 1,17-35-1</inkml:trace>
  <inkml:trace contextRef="#ctx0" brushRef="#br0" timeOffset="42179.33">19367 14940 0,'0'0'16,"-36"-35"-1,72 88 16,17 0-15,-18 0 0,-18-36-16,1 36 15,0 0 1,-36-53 0,0 0-1,1-70 1,17-1-1,53 0 1,-18 54 0,0-1-1,-17 18 17,0 0-32</inkml:trace>
  <inkml:trace contextRef="#ctx0" brushRef="#br0" timeOffset="42729.5">19684 14922 0,'0'0'0,"-17"0"16,34 0 15,-17 18-31,18 17 15,-1-17-15,1 35 16,17 35 0,1-35 15,-19-35-15,1-18-1,0-53 1,17-35-1,0-1 1,-35 54 0,0 17-1,-35 36 1,35 0 0,35-18-1,0 0 1,-17 0-1,0 0 17,-1 0-17,-17 17 1,18 19 0,17 34-1,0 1 1,-35-18-1,18-53 1</inkml:trace>
  <inkml:trace contextRef="#ctx0" brushRef="#br0" timeOffset="42879.65">20107 14799 0,'-17'-18'16,"34"36"-16,-34-53 0,-1 35 0,18 17 31,0 1-15,18-18-16</inkml:trace>
  <inkml:trace contextRef="#ctx0" brushRef="#br0" timeOffset="43146.68">20319 14940 0,'0'0'0,"18"0"0,-1 0 16,-17-18 0,-17 18 15,-1 0-31,-35 18 16,18 17-1,17 18 1,18-17-1,18-1-15,17 0 16,71-17 0,-71-18-1</inkml:trace>
  <inkml:trace contextRef="#ctx0" brushRef="#br0" timeOffset="43497.65">20690 15011 0,'0'-18'16,"0"36"-16,-18-36 15,0 18 1,1 0 0,34 0-1,1 0 1,52 0 0,1 0-1,-53-18 1,-1 18-16,-17-17 15,-35-19 1,-53 1 15,0 35-15,35 53 0,35 0-1,53 35 1,54-17-1,52-71 1,-88 0-16</inkml:trace>
  <inkml:trace contextRef="#ctx0" brushRef="#br0" timeOffset="44746.93">17656 14041 0,'0'0'0,"-18"-18"0,0 0 16,18 1 0,-17 17-1,17 17 17,-18-17-32,18 18 31,0 0-31,0 17 15,0 0 1,0 36-16,0 123 31,0 70-15,18-87 0,17 87-1,0-52 1,-17-36-1,-18-70 1,-18-35 0,18-54-1,0 1 1,0 0 15,36-18-15,34 0-1,-34 0 1,69 0 0,36-18-1,177 0 1,141 18 0,52 18-1,18 0 1,-211-18-1,105 0 1,-123-36 0,-106 19-1,-106 17 1,-35-18 0,-53 0-1,0 1 1,-18-1 124,18 0-124,-53-17 0</inkml:trace>
  <inkml:trace contextRef="#ctx0" brushRef="#br0" timeOffset="46314.16">17585 13899 0,'0'0'0,"-35"0"31,17 0-31,1 0 16,-1 0 0,0 0-1,36 0 1,35 0-1,106-17 1,88 17 0,-36-18-1,-70 18-15,142 0 16,210 0 0,1-17-1,-35 17 1,-195 0-1,-140 0 1,88 17 0,17 1-1,-88-1 1,-53-17 0,-70 0-1,-18 18 16,-18-18 1,18 18 30,0-1-31,0 1-15,0 0-16,-17-1 0,17 71 31,0 54-15,0-37 0,17 89-1,1 18 1,-1-36-1,1-70 1,0 35 0,-18-52-1,0-1 1,-18-53 0,18-17-16,0 17 15,0 0 1,0 1-1,0 16 17,0-34-17,0 0 1,0-1 0,0 1-1,18-18 32,-36 0 16,-88-35-48</inkml:trace>
  <inkml:trace contextRef="#ctx0" brushRef="#br0" timeOffset="52800.41">21395 14623 0,'0'0'0,"-18"0"0,1 0 16,17 17-1,17-17 1,1 0 0,0 0-16,17 0 15,106-17 1,71-19 0,-54 19-1,-69 17-15,87-36 16,0 19-1,-87-1 1,-72 1 0,-34 17 15,-19 0-15</inkml:trace>
  <inkml:trace contextRef="#ctx0" brushRef="#br0" timeOffset="53066.57">22348 14305 0,'0'0'0,"-18"0"0,18-18 0,-18 18 15,36 0 1,0 18-1,34 0 1,-16-1-16,34 36 16,-17 18-1,-53-1 1,-35-17 0,-36-17-1</inkml:trace>
  <inkml:trace contextRef="#ctx0" brushRef="#br0" timeOffset="54402.68">22665 14041 0,'0'-18'16,"0"36"15,18 70-15,-18-35-1,0-18-15,0 88 16,0 124-1,0-176-15,0 105 16,0 54 0,35-89-1,0 35 1,18-52 0,-35-54 15,-18-52-16,17-18-15,1 0 16,35-36 0,88 1-1,88 0 1,1 35 0,211-18-1,158 1 1,72-1-1,-37 18 1,-298-18 0,122 1 15,-352-19-31,-71 19 16,-35-18 15,-70 17-16,17-17 1,18-1 0,17 19-1,0-36 1,-35-18 0,-17-17-1,-36-35 1,35 17-1,-17-71 1,88 107-16,-17-36 16,17-53-1,17 89 1,1-1 0,-18 18-1,0 36 16,-71-1-15,1 18 0,-160 0-1,-122 0 1,-125 0 0,125 0-1,-177 0 1,88 18-1,88 17 1,18 18 15,264-53-31,-70 35 16,35-17 0,36-1-1,34-17 16,19 0-31,-1 0 16,18-17 0,35 17-1,54-18 1</inkml:trace>
  <inkml:trace contextRef="#ctx0" brushRef="#br0" timeOffset="55184.4">23282 14781 0,'18'0'16,"-18"18"-1,18 0 1,-1 17 0,-17-17-16,18 17 15,0 18 1,-1-36-1,-34-34 17,-36-36-17,35-18 1,0 36-16,1-53 16,52-71 15,36 36-16,70 70 1,-53 35 0,35 53-1,-87 18 1,-72 35 0,-87 1-1,52-54 1,18-17-16,-17 17 15,52-35 1,71 0 0,88 0-1,-35 17 1,35 36 0,-88 18 15,-71-1-16,-87 1 1,16-53 0,-34-36-1,70-17 1,71-36 0,-1 54-16</inkml:trace>
  <inkml:trace contextRef="#ctx0" brushRef="#br0" timeOffset="55567.53">23970 14676 0,'0'0'0,"0"-18"16,0 36 15,0-1-16,18 36 1,-1 18 0,19 34-1,34-52 1,-17-17 0,-35-36-16,52-18 15,-17-35 1,-35-53-1,-53 18 1,-18 0 0,0 70-1,35 36 1,36 0 0</inkml:trace>
  <inkml:trace contextRef="#ctx0" brushRef="#br0" timeOffset="55767.21">24394 14676 0,'17'0'16,"1"17"0,-1 1-1,1 17 1,17 53-1,1 0 1,-36-35 0</inkml:trace>
  <inkml:trace contextRef="#ctx0" brushRef="#br0" timeOffset="55918.62">24446 14446 0,'0'0'0,"-17"-17"32,17 34-17,0 1 1</inkml:trace>
  <inkml:trace contextRef="#ctx0" brushRef="#br0" timeOffset="56150.95">24535 14464 0,'35'-18'31,"-17"18"-15,-18 18-16,35 17 15,-35 0 1,35 36-1,0 52 1,-17 1 0,-18-54-1,0-34 1</inkml:trace>
  <inkml:trace contextRef="#ctx0" brushRef="#br0" timeOffset="56767.23">25099 14799 0,'0'0'0,"53"0"15,-35 0 1,-18-18 0,0 1-1,-18-1-15,-35-17 31,0 35-15,-17 17 0,17 36-1,53-17 1,0-19-16,17 19 16,54 16-1,-1-52 1,36 0-1,-18-52 1,-52-37 0,-54-34-1,0 35 1,-34-53 0,16 70 15,1 53-16,17 54 17,18-19-32,0 36 15,36 53 1,17 18 0,-1-36-1,1-18 1,0-17 15,-35-53-31,-18-17 16,0-19-1</inkml:trace>
  <inkml:trace contextRef="#ctx0" brushRef="#br0" timeOffset="59453.87">23088 15857 0,'0'0'0,"0"-17"0,0 34 94,0 1-79,0 0-15,0 17 16,0 18-1,0 53 1,18-1 0,0-34-1,-1-53 1,-17-1-16,0-34 31,-17-1-15</inkml:trace>
  <inkml:trace contextRef="#ctx0" brushRef="#br0" timeOffset="59703.53">22982 16192 0,'0'18'46,"0"0"-30,18-18 0,0 35-1,17-17 1,18-1 0,-18-17-1,-17 0-15</inkml:trace>
  <inkml:trace contextRef="#ctx0" brushRef="#br0" timeOffset="59939.39">23282 16175 0,'0'0'0,"-17"0"16,-1 0 15,18 17-16,-18-17-15,18 36 16,-17-19 0,-19 36-1,19-17 1,-1-1 0</inkml:trace>
  <inkml:trace contextRef="#ctx0" brushRef="#br0" timeOffset="60337.42">22877 16492 0,'0'0'0,"17"0"32,1-17-17,0 17 1,-1 0-16,1-18 15,70 18 1,35-18 0,19 18-1,-72 0 1,-52 0 0,-1 0-1,-52 0 16</inkml:trace>
  <inkml:trace contextRef="#ctx0" brushRef="#br0" timeOffset="62421.06">24023 15963 0,'0'18'125,"18"-18"-109,-1 0 0,-17 17-16,18-17 15,0 36 1,-18-1-1,0-17 1,-18 17 0,-17-17-1,-1-36 17,19-17-17,17-18 1,0 35-1,17-17 1,1 17 0,0 18-1,-1 18 1,-17-1 0</inkml:trace>
  <inkml:trace contextRef="#ctx0" brushRef="#br0" timeOffset="63289.91">24023 15963 0,'0'-17'16,"-18"17"15,18-18 1,0 0-32,0 1 15,-17-1-15,17-17 16,0-18-1,-18 18 1,18 17 0,18 18 31,-1 0-32,1 0 1,0 0-1,35 0 1,0 0 0,35 0-1,0 0 1,35-18 0,-70 18-16,18-17 15,-18 17 1,-36 0-1,-34 0 17,17 17 30,-18 1-46,18 0-1,0 34 1,18 19 0,-18-18-1,17-35-15,-17 17 16,0-18 0,0 1-1,0-36 48,-17 18-16</inkml:trace>
  <inkml:trace contextRef="#ctx0" brushRef="#br0" timeOffset="63828.38">24499 15981 0,'-17'0'31,"34"0"1,-17 17 61,18-17-93,0 18 16,-1 0 0,1 17-1,0-17 1,-1-1 0,18-17-1,1-35 1,17 0-1,-36 17 1,-17 0 0,18 1-16,-18 34 47,0 1-32</inkml:trace>
  <inkml:trace contextRef="#ctx0" brushRef="#br0" timeOffset="64623.54">24517 16298 0,'0'-17'31,"18"17"-15,-18 17 46,0 1-46,-18 17 0,18-17-16,18 0 15,35 17 1,35-35-1,-35-18 1,-18 18 0,0-35-1,-17-18 1,-36 18 0,-35-1-1,0 36 1,0 18-1,36-18 1,17 18 0</inkml:trace>
  <inkml:trace contextRef="#ctx0" brushRef="#br0" timeOffset="65394.83">24676 16334 0,'0'0'0,"0"17"0,17 1 47,-17 0-31,18-18 0,-18 52-1,0-16 1,18-19-16,-18 19 15,0-1 1,0 0 0,17-17-1,-17-1 17,0-34-17,-17 17 1,-19 0-1,-34 0 1,-89 0 15,-17 17-15,70 1 0,53-18-16,0 0 15,0 18 1,53-36 109,18 0-110,-18 1 1,17-1-16,-17-17 31,0 17-31,0-17 16,0-18 0,-17 18-1,17 17 1,0 36 46</inkml:trace>
  <inkml:trace contextRef="#ctx0" brushRef="#br0" timeOffset="65807.25">23970 16475 0,'0'0'0,"-17"0"31,17-18-15,17 18-1,-17-18 1,0 1-1,0-1 1,0 1 0,0-1-1,0 0 1,0 36 31,18 0-16,-1-1-31,19 18 31,34-17-15,-52 0 0,0-18-16</inkml:trace>
  <inkml:trace contextRef="#ctx0" brushRef="#br0" timeOffset="69305.3">25381 16034 0,'0'17'47,"-17"-17"0,17-17-31,0-1-1,0 0 1,0 1-16,35-18 16,18-18-1,17-18 1,19 36 0,-37 35-1,19 17 1,-53 19-1,-1 17 17,-17 0-17,0-36 1</inkml:trace>
  <inkml:trace contextRef="#ctx0" brushRef="#br0" timeOffset="69809.32">25575 15840 0,'0'17'47,"0"1"-16,0 0-31,0-1 16,18 36 0,-18 0-1,0-35-15,0 35 16,0-36-16,18 36 16,-1 18-1,-17-36 1,18-17-1,-18-1 17,0 1-17,-18-36 17</inkml:trace>
  <inkml:trace contextRef="#ctx0" brushRef="#br0" timeOffset="70355.88">25452 16192 0,'0'0'0,"17"0"78,1 0-62,0 0-16,-1 0 16,1 0-16,17 0 15,18 0 1,-18 0-1</inkml:trace>
  <inkml:trace contextRef="#ctx0" brushRef="#br0" timeOffset="74278.82">26387 15822 0,'-18'0'16,"0"0"0,18 18 15,0-1 0,0 1-15,0 0-16,-17-1 15,17 1-15,-18 35 16,0 17 0,1-17-1,-1 0 1,1-18 0,17 1-1,-18-36 16,18 17-15,18-17 15,-1 0-15,1 0 0,17 0-1,-17 0-15,52 0 16,-17 0-1,0 0 1,-35 0 0,-1 0-1,-34-17 17,-1 17-17,0-18 1,1 0 15,-18-34-15,17-19-1,18 18 1,0 35-16,-18-17 16,1-18-1,17 36 1,-18-1-1,18 0 1,0 1 0,-18 17 140</inkml:trace>
  <inkml:trace contextRef="#ctx0" brushRef="#br0" timeOffset="75675.03">26369 15822 0,'-18'0'16,"1"0"15,34 0 0,1 0-15,53 0 0,-36-18-16,0 18 15,124-17 1,0-1 0,-89 18-1,18 0 1,-70-17-1,0 17 1,-36 0 47,0 0-48,1 0 1,-1 0 15,18 17 94,0 1-109,0-1-1,0 1 1,-18 0 0,18-1-1,0 1 16,0 0 1,0-1-17,-17-17 1,17 36 0,-18-1-1,18 0 1,-18 18-1,1 0 1,-1-18 0,36-35 62,-1 0-63,19-17 1,-19 17-16,19 0 16,-1 0-1,18 0 1,-35 0 0,-1 0-16,-17-18 109,-17 0-93,17 1-1,-18-1-15,18 0 16,-18-17-1,-17-35 1,17 17 0,1 0-1,-1 17 1,18 1 0,-18 18-1,18-1 1,0 36 31,0-1-16,-17-17-15</inkml:trace>
  <inkml:trace contextRef="#ctx0" brushRef="#br0" timeOffset="76262.86">26722 15769 0,'0'18'63,"0"-1"-48,0 1-15,0 0 16,17 35 0,1 0-1,-18 35 1,18 18-1,-1-18 1,-17-35 0,0-36-16,0 19 15,0 17 1,0-36 0,0 1 15,0-36 0</inkml:trace>
  <inkml:trace contextRef="#ctx0" brushRef="#br0" timeOffset="76575.09">26757 16439 0,'0'18'0,"-18"-18"16,1 0-1,17-18 1,17 1 31,1 17-32,0 0-15,17 0 16,35-18 0,-34 18-1,-19 0 1,-34 0 0,-54 0-1,36 0-15</inkml:trace>
  <inkml:trace contextRef="#ctx0" brushRef="#br0" timeOffset="79229.11">27586 15752 0,'0'17'32,"0"1"-17,0-1 1,0 1-16,0 0 15,0 70 1,0-53 0,18-17-16,-18 35 15,0 17 1,0-17 0,0-35-1,0-1 1,17-34 46,1 17-62,17 0 16,71-18 15,-71 18-31,36-17 16,17 17-1,0-18 1,-52 18 0,-36-18 46,0 1-31,-18-1-31,18 0 16,-18-35 0,1-17-1,-1-18 1,18 17 15,-18 36-15,18 0-1,0 17 1,-17 18 0,-1 0 31,0-18-32,1 18-15,-89 0 16,18 0-1,35 0-15,-53 18 16,0-18 0,53 18-1,53-1 17,18-17-17,35 18 1,-18-18-1,0 0 1</inkml:trace>
  <inkml:trace contextRef="#ctx0" brushRef="#br0" timeOffset="80359.66">27762 15522 0,'18'0'62,"-18"18"-30,0-1-17,0 1-15,0 0 16,0 35 0,0 35-1,18 18 1,-1-36-1,-17-17 1,0-35 0,0-1-16,18-17 62,0-17-46,-1-1-1,1 18 1,35-17 0,35-1-1,-17 0 1,-36 18-16,35 0 16,71-17-1,-88-1 1,-35 18-1,-18-18 1,-35 18 0,17 0-1,0 0 1,18-17 31,-17-1-32,-1-17 1,1-36 0,17-17-1,0 17 1,0 19 0,0 16-1,0 19 32,0-1-16,-53 18 1,35 0-32,-88 0 31,0 0-16,1 18 1,52-1 0,17-17-16,1 18 15,0 0 1,35-1 0,-18-17-16,18 18 15,0-36 32</inkml:trace>
  <inkml:trace contextRef="#ctx0" brushRef="#br0" timeOffset="80712.7">27692 15505 0,'-18'0'16,"1"0"15,17 17-31,-18 1 15,0 17 1,-35 36 0,18-18-1,17-18 1,1-35 15,34 0-15,1 0-16</inkml:trace>
  <inkml:trace contextRef="#ctx0" brushRef="#br0" timeOffset="81262.97">28186 15469 0,'17'0'15,"-34"0"17,-1 0-32,0 18 15,-34 17 1,-1 18 15,17 0-15,19-18-1,-19 1 1,36-19 0,0 1-16</inkml:trace>
  <inkml:trace contextRef="#ctx0" brushRef="#br0" timeOffset="81712.12">28239 15893 0,'17'0'0,"-17"17"47,0 1-31,-17 0-1,-19 34 1,19-16-1,-19 17 1,19-18 0,-1-17-1,18-36 32,18 0-31</inkml:trace>
  <inkml:trace contextRef="#ctx0" brushRef="#br0" timeOffset="82128.11">27833 16087 0,'0'0'0,"18"0"16,-18-18-16,-18 18 46,18 18-46,-18-1 16,18 1 0,-17 0-16,-1 17 15,-17 0 1,17 0 0,-17-17-1,35 0 1,0-36 15,17 0-31</inkml:trace>
  <inkml:trace contextRef="#ctx0" brushRef="#br0" timeOffset="83277.56">29138 15487 0,'0'0'16,"0"-18"-16,18 36 47,-18 0-32,0-1 1,0 1-16,17 17 16,-17 18-1,18 0-15,0 70 16,-18-52-1,0 17 1,0-53 0,0-17-1,-18-53 1</inkml:trace>
  <inkml:trace contextRef="#ctx0" brushRef="#br0" timeOffset="83747.75">29103 15505 0,'0'0'0,"-18"-18"31,1 18-31,-1 0 16,0 0-1,-17 18 1,17-1-16,-17 18 16,18 1-1,-1-1 1,18-17 0,0-1-1,35-34 1,18-19-1,-18 1 1,-17 17-16,17-17 16,1 0-1,-1 35 17,18 18-17,-18 17 1,36 35-1,-36 1 1,-35-53-16</inkml:trace>
  <inkml:trace contextRef="#ctx0" brushRef="#br0" timeOffset="84211.92">28856 15452 0,'0'0'0,"18"0"47,-1 0-31,1 0-16,35 0 15,88-18 1,18-17 0,-71 35-1,-53-18 1,0 18 0,-52 0-1,-36 18 1,18-18-16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7.889"/>
    </inkml:context>
    <inkml:brush xml:id="br0">
      <inkml:brushProperty name="width" value="0.05" units="cm"/>
      <inkml:brushProperty name="height" value="0.05" units="cm"/>
    </inkml:brush>
  </inkml:definitions>
  <inkml:trace contextRef="#ctx0" brushRef="#br0">392 37 24575,'0'-1'0,"0"-1"0,0 0 0,0 0 0,0 0 0,-1 0 0,1 1 0,0-1 0,-1 0 0,1 0 0,-1 0 0,0 1 0,1-1 0,-1 0 0,0 1 0,0-1 0,-2-2 0,2 4 0,0-1 0,0 1 0,1-1 0,-1 1 0,0-1 0,0 1 0,0-1 0,0 1 0,0 0 0,0 0 0,0-1 0,0 1 0,0 0 0,0 0 0,0 0 0,0 0 0,0 0 0,0 0 0,0 1 0,-1-1 0,0 1 0,-3 1 0,0 0 0,0 0 0,0 1 0,0 0 0,0 0 0,0 0 0,1 1 0,0-1 0,-5 7 0,-23 27 0,2 2 0,-46 79 0,44-65 0,-43 53 0,58-86 0,11-15 0,1 1 0,0 0 0,0 1 0,0-1 0,1 1 0,0 0 0,-5 13 0,8-19 0,1 0 0,0 0 0,0 0 0,-1-1 0,1 1 0,0 0 0,0 0 0,0 0 0,0 0 0,0 0 0,0-1 0,1 1 0,-1 0 0,0 0 0,0 0 0,0 0 0,1-1 0,-1 1 0,1 0 0,-1 0 0,0-1 0,1 1 0,-1 0 0,1-1 0,0 1 0,-1 0 0,1-1 0,-1 1 0,1-1 0,0 1 0,-1-1 0,1 1 0,0-1 0,0 0 0,0 1 0,-1-1 0,1 0 0,0 1 0,0-1 0,0 0 0,-1 0 0,1 0 0,0 0 0,0 0 0,2 0 0,45-3 0,-42 2 0,119-18 0,132-12 0,-169 30-1365,-55 1-5461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8.281"/>
    </inkml:context>
    <inkml:brush xml:id="br0">
      <inkml:brushProperty name="width" value="0.05" units="cm"/>
      <inkml:brushProperty name="height" value="0.05" units="cm"/>
    </inkml:brush>
  </inkml:definitions>
  <inkml:trace contextRef="#ctx0" brushRef="#br0">108 73 24575,'-4'0'0,"-7"0"0,-1-4 0,6-7 0,9-1 0,8 1 0,7 3 0,10-2 0,5 1 0,-4 2-8191</inkml:trace>
  <inkml:trace contextRef="#ctx0" brushRef="#br0" timeOffset="1">54 210 24575,'-4'5'0,"-7"6"0,-2 6 0,-2 0 0,5-3 0,10-4 0,8-3 0,9-4 0,5-6 0,9-3 0,8-5 0,7-1 0,-5 2-8191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8.875"/>
    </inkml:context>
    <inkml:brush xml:id="br0">
      <inkml:brushProperty name="width" value="0.05" units="cm"/>
      <inkml:brushProperty name="height" value="0.05" units="cm"/>
    </inkml:brush>
  </inkml:definitions>
  <inkml:trace contextRef="#ctx0" brushRef="#br0">351 360 24575,'-6'0'0,"0"-1"0,0 0 0,1-1 0,-1 1 0,-8-4 0,-26-5 0,32 9 0,0 1 0,0 0 0,1 0 0,-1 1 0,1 0 0,-1 1 0,1-1 0,-1 1 0,1 1 0,0-1 0,0 1 0,0 1 0,0-1 0,0 1 0,1 0 0,0 1 0,-1-1 0,2 1 0,-1 1 0,1-1 0,-1 1 0,2 0 0,-1 0 0,1 0 0,-1 1 0,2-1 0,-1 1 0,1 0 0,0 0 0,1 1 0,-1-1 0,1 0 0,-1 14 0,2-13 0,1 1 0,-1-1 0,2 0 0,-1 1 0,1-1 0,1 0 0,0 0 0,0 0 0,0 0 0,1 0 0,0 0 0,1-1 0,6 13 0,-5-15 0,-1 1 0,1-1 0,0 0 0,0 0 0,0 0 0,0-1 0,1 0 0,0 0 0,0 0 0,0-1 0,0 0 0,1 0 0,-1 0 0,1-1 0,0 0 0,12 2 0,-5-2 0,0 0 0,1-1 0,-1-1 0,1 0 0,-1-1 0,0 0 0,1-1 0,13-5 0,-24 7 0,0-1 0,0 0 0,0-1 0,-1 1 0,1-1 0,0 0 0,-1 0 0,1 0 0,-1 0 0,0 0 0,0-1 0,0 0 0,0 1 0,0-1 0,0 0 0,-1 0 0,1-1 0,-1 1 0,0 0 0,0-1 0,0 0 0,-1 1 0,1-1 0,-1 0 0,0 0 0,0 0 0,0 0 0,-1 0 0,1 0 0,-1 0 0,0 0 0,0 0 0,-1-4 0,0 0 0,-1 1 0,0 0 0,0 0 0,-1 0 0,0 0 0,0 0 0,-1 1 0,1-1 0,-1 1 0,-1 0 0,1 0 0,-8-7 0,-10-8 0,-40-32 0,40 36 0,-52-39 0,46 37 0,2-1 0,0-1 0,1-1 0,1-2 0,-29-36 0,51 57 0,0 1 0,0-1 0,0 0 0,0-1 0,0 1 0,1 0 0,-1 0 0,1-1 0,0 1 0,0-1 0,0 1 0,1-1 0,-1 0 0,1 1 0,0-1 0,0 0 0,0 1 0,0-1 0,1 1 0,-1-1 0,1 0 0,0 1 0,0-1 0,0 1 0,1 0 0,-1-1 0,1 1 0,0 0 0,0 0 0,0 0 0,0 0 0,0 0 0,1 1 0,-1-1 0,1 1 0,0-1 0,0 1 0,0 0 0,0 0 0,5-2 0,4-3 0,2 1 0,-1 1 0,0 0 0,1 1 0,0 1 0,0 0 0,15-1 0,1 2 0,2 0 0,36 4 0,-63-2 0,1 0 0,0 1 0,0 0 0,-1 0 0,1 0 0,-1 0 0,1 1 0,-1 0 0,0 0 0,1 1 0,-1-1 0,0 1 0,-1 0 0,1 0 0,0 1 0,-1 0 0,0-1 0,0 2 0,0-1 0,0 0 0,-1 1 0,0-1 0,0 1 0,0 0 0,0 0 0,-1 0 0,1 1 0,-1-1 0,-1 1 0,1-1 0,-1 1 0,0-1 0,0 8 0,0 10 12,-1 0 1,-1 0-1,-1 0 0,-1 0 0,-1-1 1,-1 1-1,-9 24 0,-12 66-1475,23-89-5363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17.294"/>
    </inkml:context>
    <inkml:brush xml:id="br0">
      <inkml:brushProperty name="width" value="0.05" units="cm"/>
      <inkml:brushProperty name="height" value="0.05" units="cm"/>
    </inkml:brush>
  </inkml:definitions>
  <inkml:trace contextRef="#ctx0" brushRef="#br0">165 166 24575,'2'0'0,"1"0"0,-1-1 0,0 1 0,0-1 0,0 0 0,0 0 0,-1 0 0,1 0 0,0 0 0,0 0 0,0 0 0,-1 0 0,1-1 0,-1 1 0,3-3 0,-3 3 0,1-1 0,0 0 0,-1 1 0,1 0 0,0-1 0,0 1 0,0 0 0,0 0 0,0 0 0,0 0 0,3 0 0,-5 0 0,0 1 0,1 0 0,-1 0 0,0 0 0,1 0 0,-1 0 0,0 0 0,1 0 0,-1 1 0,0-1 0,0 0 0,1 0 0,-1 0 0,0 0 0,1 0 0,-1 0 0,0 1 0,0-1 0,1 0 0,-1 0 0,0 0 0,0 0 0,1 1 0,-1-1 0,0 0 0,0 0 0,0 1 0,1-1 0,-1 0 0,0 1 0,0-1 0,0 0 0,0 0 0,0 1 0,1 0 0,-1 16 0,-7 14 0,-18 55 0,5 1 0,-16 149 0,-13 96 0,22-192 0,27-138 0,-1 0 0,1 0 0,0 0 0,0 0 0,0 0 0,0 0 0,1 0 0,-1 0 0,0 0 0,1 0 0,-1-1 0,1 1 0,0 0 0,0 0 0,-1 0 0,1-1 0,1 1 0,-1 0 0,0-1 0,0 1 0,0-1 0,1 1 0,-1-1 0,1 0 0,-1 0 0,1 1 0,0-1 0,-1 0 0,1 0 0,0-1 0,0 1 0,-1 0 0,1-1 0,0 1 0,3 0 0,7 1 0,0-1 0,0 0 0,0 0 0,22-2 0,-16 0 0,1100-5-208,-700 7-612,1890 61-1209,-2205-58 2018,3166 132-905,-1765-128 826,-1264-29 1848,-196 15-1252,-1-2 0,1-3 1,55-20-1,-93 29-486,-1-1 0,1 1 0,0-1 0,-1 0 0,0-1-1,0 0 1,0 1 0,0-2 0,0 1 0,-1 0 0,0-1 0,0 0-1,0 0 1,6-11 0,-8 13-20,-1-1-1,0 0 1,1 0 0,-1 0 0,-1 0-1,1 0 1,0 0 0,-1 0 0,0 0-1,0 0 1,0 0 0,-1 0-1,1 0 1,-1 0 0,0 0 0,0 0-1,0 1 1,-1-1 0,1 0-1,-1 1 1,0-1 0,0 0 0,-4-4-1,5 7 1,-6-8 0,-1-1 0,2 1 0,0-1 0,0 0 0,0-1 0,1 0 0,1 1 0,0-1 0,0-1 0,1 1 0,-2-17 0,2-52 0,2 0 0,16-121 0,2-58 0,-17 234 0,1 12 0,-1-1 0,0 1 0,-1 0 0,-1 0 0,-6-23 0,7 32 0,0 1 0,-1-1 0,0 1 0,0-1 0,0 1 0,0 0 0,-1 0 0,1 0 0,-1 0 0,0 0 0,0 1 0,0-1 0,0 1 0,0 0 0,0-1 0,-1 2 0,1-1 0,-1 0 0,1 1 0,-1-1 0,0 1 0,1 0 0,-1 0 0,-5 0 0,-89-7 0,24 2 0,-298-18 0,183 16 0,-1241-63-1148,-2 60-442,-621 106 719,1795-80 840,-31-4 925,0-12 0,-294-39 0,470 26-311,-564-57-208,596 65-375,-151 9 0,83 21 0,43-10 0,66-7 0,-81 3 0,62-12 0,-59 1 0,102 2 0,0 1 0,0 0 0,0 1 0,1 1 0,-19 7 0,29-9 0,-42 16 0,0 2 0,-46 28 0,79-39 0,0-2 0,-1 0 0,0 0 0,-1-1 0,1-1 0,-1-1 0,0 0 0,0-1 0,-1-1 0,1 0 0,-29-2 0,31 0 0,10-1 0,1 1 0,0 0 0,0 0 0,0 0 0,0 0 0,-1 1 0,1-1 0,-4 2 0,6-1 0,1-1 0,-1 1 0,0-1 0,1 1 0,-1 0 0,0 0 0,1-1 0,-1 1 0,1 0 0,-1 0 0,1-1 0,0 1 0,-1 0 0,1 0 0,0 0 0,-1 0 0,1 0 0,0 0 0,0 0 0,0-1 0,0 1 0,0 0 0,0 0 0,0 0 0,0 0 0,0 0 0,0 0 0,1 0 0,-1 0 0,0 0 0,1-1 0,-1 1 0,1 1 0,17 39-1365,-7-25-5461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09.389"/>
    </inkml:context>
    <inkml:brush xml:id="br0">
      <inkml:brushProperty name="width" value="0.05" units="cm"/>
      <inkml:brushProperty name="height" value="0.05" units="cm"/>
    </inkml:brush>
  </inkml:definitions>
  <inkml:trace contextRef="#ctx0" brushRef="#br0">166 21 24575,'0'-1'0,"0"0"0,-1 0 0,1 0 0,0 0 0,-1 0 0,1 0 0,-1 0 0,1 0 0,-1 0 0,1 0 0,-1 0 0,0 1 0,1-1 0,-1 0 0,0 0 0,0 1 0,0-1 0,0 0 0,1 1 0,-1-1 0,0 1 0,0-1 0,0 1 0,0-1 0,0 1 0,0 0 0,0 0 0,0-1 0,-1 1 0,1 0 0,0 0 0,0 0 0,0 0 0,0 0 0,0 0 0,-2 1 0,-2-1 0,1 1 0,-1-1 0,1 1 0,0 0 0,-1 0 0,1 0 0,-8 4 0,6-1 0,0 1 0,0 0 0,1 0 0,-1 1 0,1 0 0,0 0 0,1 0 0,0 0 0,0 1 0,0 0 0,0 0 0,1 0 0,0 0 0,1 0 0,-3 12 0,-1 9 0,1-1 0,-3 55 0,8-69 0,-1 0 0,2 0 0,0 0 0,0 0 0,1-1 0,1 1 0,0 0 0,1-1 0,0 0 0,7 16 0,-7-21 0,1 0 0,-1-1 0,1 1 0,0-1 0,1 0 0,-1 0 0,1-1 0,0 0 0,1 0 0,-1 0 0,1-1 0,0 0 0,0 0 0,0 0 0,1-1 0,-1 0 0,15 3 0,-14-4 0,1-1 0,0 0 0,0 0 0,0-1 0,0 0 0,0 0 0,0-1 0,0 0 0,0 0 0,-1-1 0,1-1 0,0 1 0,-1-1 0,0-1 0,12-6 0,-16 8 0,0-1 0,0 0 0,0 0 0,0 0 0,-1 0 0,1-1 0,-1 1 0,0-1 0,0 0 0,0 0 0,0-1 0,-1 1 0,0 0 0,0-1 0,0 1 0,0-1 0,-1 0 0,1 1 0,-1-1 0,-1 0 0,1 0 0,-1 0 0,1 0 0,-1 0 0,-1 0 0,1 0 0,-1 0 0,0 1 0,-2-9 0,0 3 0,-1 1 0,0-1 0,-1 0 0,0 1 0,-1 0 0,0 0 0,-13-15 0,-14-21 0,32 44 0,1 0 0,-1 0 0,0 0 0,1 0 0,-1 0 0,1-1 0,-1 1 0,1 0 0,-1 0 0,1 0 0,0-1 0,-1 1 0,1 0 0,0-1 0,0 1 0,0 0 0,0 0 0,0-1 0,1 1 0,-1 0 0,0 0 0,0-1 0,1 1 0,-1 0 0,1 0 0,-1 0 0,1 0 0,-1-1 0,1 1 0,0 0 0,0 0 0,0 0 0,-1 0 0,1 1 0,0-1 0,0 0 0,0 0 0,0 0 0,0 1 0,0-1 0,1 1 0,-1-1 0,0 1 0,0-1 0,2 0 0,3-1 0,0 1 0,-1-1 0,1 1 0,0 0 0,0 1 0,0-1 0,0 1 0,10 1 0,-10 0 5,0 0-1,0 1 1,-1 0 0,1 0-1,0 0 1,-1 1-1,1-1 1,-1 1 0,0 1-1,0-1 1,0 1 0,-1 0-1,1 0 1,-1 0-1,0 0 1,0 1 0,0 0-1,-1 0 1,1 0-1,-1 0 1,0 0 0,-1 1-1,1-1 1,-1 1-1,1 6 1,0-3-92,-1 0-1,-1 0 1,1 0 0,-2 0-1,1 0 1,-1 1 0,-1-1-1,1 0 1,-2 0-1,1 0 1,-1 0 0,0 0-1,-1 0 1,0-1 0,-1 1-1,-5 9 1,-2 0-6739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10.041"/>
    </inkml:context>
    <inkml:brush xml:id="br0">
      <inkml:brushProperty name="width" value="0.05" units="cm"/>
      <inkml:brushProperty name="height" value="0.05" units="cm"/>
    </inkml:brush>
  </inkml:definitions>
  <inkml:trace contextRef="#ctx0" brushRef="#br0">0 200 24575,'1'-3'0,"-1"0"0,1 0 0,0 0 0,0 0 0,0 0 0,0 0 0,0 0 0,1 0 0,-1 1 0,3-4 0,-4 5 0,1 1 0,-1-1 0,0 0 0,1 1 0,-1-1 0,0 1 0,1-1 0,-1 0 0,1 1 0,-1-1 0,1 1 0,0-1 0,-1 1 0,1 0 0,-1-1 0,1 1 0,0 0 0,-1-1 0,1 1 0,0 0 0,-1 0 0,1-1 0,0 1 0,-1 0 0,1 0 0,0 0 0,0 0 0,-1 0 0,1 0 0,0 0 0,-1 0 0,1 0 0,0 1 0,0-1 0,-1 0 0,1 0 0,0 1 0,-1-1 0,1 0 0,-1 1 0,1-1 0,0 0 0,-1 1 0,1-1 0,-1 1 0,1-1 0,0 2 0,6 10 0,0 1 0,-1 0 0,-1 0 0,0 1 0,-1-1 0,0 1 0,3 21 0,-2-11 0,9 55 0,-11-54 0,1 0 0,2 0 0,12 37 0,-17-60 0,0 1 0,1-1 0,-1 1 0,0-1 0,1 0 0,-1 0 0,1 0 0,-1 0 0,1 0 0,0 0 0,0 0 0,0 0 0,0-1 0,4 3 0,-5-4 0,-1 0 0,1 1 0,-1-1 0,1 0 0,-1 0 0,1 0 0,-1 0 0,1 0 0,0 0 0,-1 0 0,1 0 0,-1 0 0,1 0 0,-1 0 0,1 0 0,-1-1 0,1 1 0,-1 0 0,1 0 0,-1-1 0,1 1 0,-1 0 0,1 0 0,-1-1 0,1 1 0,-1-1 0,2-1 0,-1 1 0,0-1 0,0 0 0,0 1 0,0-1 0,-1 0 0,1 0 0,0 0 0,-1 0 0,1 0 0,-1-3 0,3-24 0,-1-1 0,-2 0 0,-1 1 0,-9-55 0,4 39 0,0-46 0,6 76 0,1 0 0,0 0 0,1 1 0,1-1 0,0 0 0,1 1 0,6-16 0,-8 26 0,0 0 0,1 0 0,-1 0 0,1 0 0,-1 1 0,1-1 0,0 1 0,1 0 0,-1 0 0,0 0 0,1 0 0,0 1 0,0-1 0,0 1 0,0 0 0,0 0 0,0 0 0,0 1 0,0-1 0,1 1 0,-1 0 0,1 1 0,-1-1 0,1 1 0,-1-1 0,1 1 0,7 2 0,3-1 0,-1 1 0,1 1 0,-1 0 0,0 1 0,0 1 0,0 0 0,18 9 0,-29-13 0,0 1 0,0-1 0,0 1 0,-1-1 0,1 1 0,0 0 0,-1 0 0,1 0 0,-1 0 0,0 1 0,1-1 0,-1 1 0,0-1 0,0 1 0,-1 0 0,1 0 0,-1-1 0,1 1 0,-1 0 0,0 1 0,0-1 0,0 0 0,-1 0 0,1 0 0,-1 1 0,1-1 0,-1 0 0,0 0 0,0 1 0,-1-1 0,1 0 0,-1 0 0,0 0 0,1 1 0,-1-1 0,-1 0 0,1 0 0,-2 3 0,-2 3 0,-1 0 0,0 0 0,0-1 0,-1 0 0,0 0 0,0 0 0,-1-1 0,0 0 0,0-1 0,-18 11 0,-16 5 0,27-16 0,1 2 0,-22 13 0,36-21 0,-1 0 0,1 1 0,0-1 0,0 0 0,0 0 0,0 0 0,0 0 0,-1 0 0,1 0 0,0 0 0,0 0 0,0 0 0,0 0 0,0 1 0,0-1 0,0 0 0,0 0 0,-1 0 0,1 0 0,0 0 0,0 0 0,0 1 0,0-1 0,0 0 0,0 0 0,0 0 0,0 0 0,0 0 0,0 1 0,0-1 0,0 0 0,0 0 0,0 0 0,0 0 0,0 0 0,0 1 0,0-1 0,0 0 0,0 0 0,0 0 0,0 0 0,0 0 0,0 1 0,1-1 0,-1 0 0,0 0 0,0 0 0,0 0 0,0 0 0,0 0 0,0 1 0,0-1 0,0 0 0,1 0 0,-1 0 0,13 3 0,18-1 0,-6-3 0,-1 2 0,1 1 0,-1 1 0,0 1 0,0 1 0,0 1 0,0 1 0,-1 1 0,36 19 0,-55-25 0,0 1 0,0 0 0,0 0 0,0 0 0,0 0 0,-1 1 0,0-1 0,1 1 0,-1 0 0,-1 0 0,1 0 0,-1 1 0,3 4 0,-4-6 0,-1-1 0,1 0 0,0 1 0,-1-1 0,0 1 0,0-1 0,0 1 0,0-1 0,0 1 0,0-1 0,-1 1 0,1-1 0,-1 1 0,1-1 0,-1 1 0,0-1 0,0 0 0,0 0 0,0 1 0,-1-1 0,1 0 0,-1 0 0,1 0 0,-1 0 0,0-1 0,1 1 0,-4 2 0,-6 4 0,1-1 0,-1 0 0,-1 0 0,1-2 0,-1 1 0,0-1 0,-20 5 0,-6-1 0,-48 7 0,73-14-85,-13 2 193,-53 0 0,73-3-208,-1-2 1,1 1-1,0-1 0,0 0 0,0 0 1,0-1-1,0 1 0,0-2 0,0 1 1,0 0-1,1-1 0,-1 0 0,1-1 1,-7-4-1,-3-9-6726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10.434"/>
    </inkml:context>
    <inkml:brush xml:id="br0">
      <inkml:brushProperty name="width" value="0.05" units="cm"/>
      <inkml:brushProperty name="height" value="0.05" units="cm"/>
    </inkml:brush>
  </inkml:definitions>
  <inkml:trace contextRef="#ctx0" brushRef="#br0">35 36 24575,'0'-2'0,"-1"0"0,1 0 0,-1 0 0,0 0 0,0 0 0,0 0 0,0 1 0,0-1 0,0 0 0,0 1 0,-1-1 0,1 1 0,0-1 0,-1 1 0,0-1 0,1 1 0,-1 0 0,0 0 0,1 0 0,-1 0 0,-4-1 0,6 2 0,0 0 0,-1 1 0,1-1 0,0 0 0,-1 1 0,1-1 0,0 0 0,0 1 0,-1-1 0,1 1 0,0-1 0,0 0 0,0 1 0,0-1 0,0 1 0,-1-1 0,1 1 0,0-1 0,0 0 0,0 1 0,0-1 0,0 1 0,0-1 0,1 1 0,-1-1 0,0 1 0,0-1 0,0 0 0,0 1 0,0-1 0,1 1 0,-1-1 0,0 0 0,0 1 0,1-1 0,-1 1 0,0-1 0,1 1 0,10 22 0,-10-22 0,31 62 60,44 119 0,-63-143-357,-2 0 0,-2 1 0,-1 0 0,3 64 0,-10-72-6529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10.757"/>
    </inkml:context>
    <inkml:brush xml:id="br0">
      <inkml:brushProperty name="width" value="0.05" units="cm"/>
      <inkml:brushProperty name="height" value="0.05" units="cm"/>
    </inkml:brush>
  </inkml:definitions>
  <inkml:trace contextRef="#ctx0" brushRef="#br0">44 294 24575,'-1'0'0,"0"-1"0,0 1 0,-1-1 0,1 1 0,0-1 0,0 0 0,0 1 0,0-1 0,0 0 0,0 0 0,0 0 0,0 0 0,0 0 0,0 0 0,0 0 0,1 0 0,-1 0 0,0 0 0,1 0 0,-1-2 0,-13-28 0,13 27 0,0 0 0,-1 0 0,1 0 0,0 0 0,0 0 0,0 0 0,1 0 0,-1 0 0,1 0 0,0 0 0,0-1 0,0 1 0,1 0 0,0 0 0,0 0 0,0 0 0,0 0 0,3-5 0,-2 4 0,1 1 0,0-1 0,0 1 0,1 0 0,-1 0 0,1 0 0,0 1 0,0-1 0,0 1 0,1 0 0,-1 0 0,6-2 0,5-2 0,-1 1 0,1 1 0,0 0 0,1 1 0,-1 1 0,1 0 0,0 1 0,20 0 0,-15 3 0,0 0 0,0 1 0,0 1 0,0 1 0,0 1 0,-1 0 0,0 2 0,24 11 0,-37-15 0,-1 1 0,1 0 0,-1 0 0,0 0 0,0 1 0,0 0 0,-1 0 0,0 1 0,0-1 0,0 1 0,6 10 0,-9-11 0,0 1 0,0-1 0,0 0 0,0 0 0,-1 1 0,0-1 0,0 1 0,-1-1 0,1 1 0,-1 0 0,0-1 0,-1 1 0,0-1 0,1 1 0,-2-1 0,1 1 0,-3 6 0,1-4 0,0-1 0,0-1 0,0 1 0,-7 8 0,9-13 0,0 0 0,-1 0 0,0 0 0,1 0 0,-1 0 0,0 0 0,0 0 0,0-1 0,0 1 0,0-1 0,0 0 0,0 1 0,-1-1 0,1 0 0,-5 1 0,6-2 0,1 0 0,-1 1 0,1-1 0,-1 0 0,1 0 0,-1 0 0,1-1 0,-1 1 0,1 0 0,-1 0 0,1 0 0,-1 0 0,1 0 0,-1 0 0,1-1 0,-1 1 0,1 0 0,-1-1 0,1 1 0,0 0 0,-1 0 0,1-1 0,-1 1 0,1-1 0,0 1 0,-1 0 0,1-1 0,0 1 0,0-1 0,-1 0 0,-1-20 0,11-23 0,3 10 0,2 0 0,0 1 0,3 0 0,0 1 0,29-38 0,-42 64 0,1 1 0,0-1 0,0 1 0,1 0 0,-1 0 0,1 1 0,9-6 0,-13 9 0,0 0 0,-1 0 0,1 0 0,0 1 0,0-1 0,0 0 0,0 1 0,0 0 0,0-1 0,0 1 0,0 0 0,0 0 0,0 0 0,-1 0 0,1 0 0,0 1 0,0-1 0,0 1 0,0-1 0,0 1 0,0 0 0,0-1 0,-1 1 0,1 0 0,0 0 0,-1 0 0,1 1 0,-1-1 0,1 0 0,-1 1 0,1-1 0,1 3 0,4 6 0,-1-1 0,0 1 0,0 0 0,-1 1 0,-1-1 0,5 13 0,15 72 0,-13-50 0,-3-10-64,-5-19-261,1 0 0,0 0-1,13 27 1,-9-30-6501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11.149"/>
    </inkml:context>
    <inkml:brush xml:id="br0">
      <inkml:brushProperty name="width" value="0.05" units="cm"/>
      <inkml:brushProperty name="height" value="0.05" units="cm"/>
    </inkml:brush>
  </inkml:definitions>
  <inkml:trace contextRef="#ctx0" brushRef="#br0">11 34 24575,'0'-5'0,"0"-6"0,-5-1 0,-1 6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6:11.663"/>
    </inkml:context>
    <inkml:brush xml:id="br0">
      <inkml:brushProperty name="width" value="0.05" units="cm"/>
      <inkml:brushProperty name="height" value="0.05" units="cm"/>
    </inkml:brush>
  </inkml:definitions>
  <inkml:trace contextRef="#ctx0" brushRef="#br0">166 535 24575,'7'-8'0,"0"0"0,-1 0 0,0-1 0,-1 1 0,7-17 0,-10 22 0,-1 0 0,0 1 0,-1-1 0,1 0 0,0 0 0,-1 0 0,1 1 0,-1-1 0,0 0 0,0 0 0,-1-3 0,1 5 0,0-1 0,-1 1 0,1 0 0,-1 0 0,1 0 0,-1 0 0,1 0 0,-1 0 0,0 0 0,0 0 0,1 0 0,-1 1 0,0-1 0,0 0 0,0 0 0,0 1 0,0-1 0,0 0 0,0 1 0,0-1 0,0 1 0,0 0 0,0-1 0,0 1 0,-1 0 0,1-1 0,-2 1 0,-2 0 0,0 0 0,-1 0 0,1 0 0,0 1 0,-1 0 0,1 0 0,0 0 0,0 1 0,0-1 0,0 1 0,0 1 0,0-1 0,1 1 0,-1-1 0,1 1 0,-1 1 0,1-1 0,-7 8 0,2-2 0,0 0 0,1 1 0,0 0 0,1 1 0,0-1 0,-10 22 0,12-20 0,1 0 0,0 0 0,1 1 0,0 0 0,1-1 0,0 1 0,1 0 0,1 0 0,1 15 0,-1-24 0,0 0 0,0 0 0,1 1 0,0-1 0,0 0 0,0 0 0,0 0 0,1 0 0,-1 0 0,1 0 0,0-1 0,0 1 0,1-1 0,-1 1 0,1-1 0,-1 0 0,1 1 0,0-2 0,0 1 0,1 0 0,-1-1 0,1 1 0,-1-1 0,1 0 0,0 0 0,-1 0 0,1-1 0,0 1 0,0-1 0,1 0 0,5 1 0,-4-2 0,1 1 0,-1-2 0,0 1 0,1 0 0,-1-1 0,0 0 0,1-1 0,-1 0 0,0 0 0,0 0 0,0 0 0,-1-1 0,1 0 0,0 0 0,-1-1 0,0 1 0,0-1 0,0 0 0,0-1 0,-1 1 0,0-1 0,0 0 0,0 0 0,6-11 0,-2 4 0,-2-1 0,1-1 0,-1 1 0,-1-1 0,-1 0 0,0-1 0,-1 1 0,0-1 0,1-24 0,-4-4 0,-1 31 0,-1 30 0,2-6 0,0 1 0,1-1 0,1 0 0,-1 0 0,2 0 0,0 0 0,0 0 0,1-1 0,1 1 0,0-1 0,11 20 0,-13-27 0,0 1 0,1-1 0,-1 0 0,1 0 0,0 0 0,0 0 0,0-1 0,0 1 0,1-1 0,-1 0 0,1-1 0,0 1 0,0-1 0,0 0 0,0 0 0,0 0 0,0-1 0,0 0 0,1 0 0,-1 0 0,0 0 0,1-1 0,-1 0 0,1 0 0,-1-1 0,1 0 0,-1 0 0,10-2 0,-8 0 0,0 0 0,0 0 0,0-1 0,-1 1 0,1-1 0,-1-1 0,0 1 0,0-1 0,-1 0 0,1-1 0,-1 1 0,0-1 0,-1 0 0,1 0 0,-1-1 0,0 1 0,-1-1 0,0 0 0,0 0 0,3-11 0,2-7 0,-2-1 0,-1 1 0,-1-1 0,2-43 0,-6 34 0,-1 0 0,-2-1 0,-2 1 0,-1 1 0,-1-1 0,-2 1 0,-2 0 0,0 1 0,-27-50 0,36 79 0,-1-1 0,1 1 0,-1 1 0,0-1 0,-6-6 0,9 10 0,-1-1 0,1 1 0,-1-1 0,1 1 0,0 0 0,-1-1 0,1 1 0,-1 0 0,1 0 0,-1-1 0,0 1 0,1 0 0,-1 0 0,1 0 0,-1-1 0,1 1 0,-1 0 0,0 0 0,1 0 0,-1 0 0,1 0 0,-1 0 0,1 0 0,-1 1 0,0-1 0,1 0 0,-1 0 0,1 0 0,-1 0 0,1 1 0,-1-1 0,1 0 0,-1 1 0,1-1 0,-1 0 0,1 1 0,-1-1 0,1 1 0,0-1 0,-1 0 0,1 1 0,0-1 0,-1 1 0,1-1 0,0 1 0,0-1 0,-1 1 0,1 0 0,0-1 0,0 1 0,0-1 0,0 1 0,0-1 0,0 1 0,0 0 0,0-1 0,0 2 0,-3 10 0,1 0 0,1 1 0,0-1 0,1 0 0,0 1 0,1-1 0,1 1 0,-1-1 0,2 0 0,0 0 0,5 12 0,6 17 0,38 70 0,-27-64 0,2-1 0,33 42 0,-44-67 0,1-1 0,1 0 0,1-1 0,0-1 0,2-1 0,23 15 0,-43-31 4,1 1-1,0-1 1,0 0-1,-1 0 0,1 0 1,0-1-1,0 1 1,0 0-1,0-1 0,0 1 1,0-1-1,0 0 1,1 1-1,-1-1 1,0 0-1,0 0 0,0 0 1,0-1-1,0 1 1,0 0-1,0-1 1,0 0-1,0 1 0,0-1 1,0 0-1,0 0 1,0 0-1,-1 0 0,1 0 1,0 0-1,-1-1 1,1 1-1,-1-1 1,3-2-1,-2 2-71,-1-1 1,1 0-1,0 0 1,-1 1-1,0-1 1,0 0-1,0-1 1,0 1-1,0 0 1,-1 0-1,1 0 1,-1 0-1,0 0 1,0-1-1,0 1 1,0 0-1,0 0 1,-1 0-1,0-1 1,1 1-1,-4-6 1,-6-10-6759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50.763"/>
    </inkml:context>
    <inkml:brush xml:id="br0">
      <inkml:brushProperty name="width" value="0.05" units="cm"/>
      <inkml:brushProperty name="height" value="0.05" units="cm"/>
    </inkml:brush>
  </inkml:definitions>
  <inkml:trace contextRef="#ctx0" brushRef="#br0">220 17 24575,'0'-1'0,"0"0"0,0 1 0,0-1 0,0 0 0,0 1 0,0-1 0,0 1 0,-1-1 0,1 0 0,0 1 0,0-1 0,-1 1 0,1-1 0,0 0 0,-1 1 0,1-1 0,0 1 0,-1 0 0,1-1 0,-1 1 0,1-1 0,-1 1 0,1-1 0,-1 1 0,1 0 0,-1 0 0,0-1 0,0 1 0,-23-2 0,-20 14 0,33-7 0,1 0 0,-1 1 0,1 0 0,0 0 0,1 1 0,0 1 0,0 0 0,0 0 0,1 0 0,-12 17 0,16-20 0,1 1 0,0-1 0,1 1 0,-1 0 0,1 0 0,0 0 0,0 0 0,1 0 0,0 1 0,0-1 0,0 0 0,1 1 0,0-1 0,0 0 0,1 1 0,-1-1 0,1 0 0,1 0 0,-1 1 0,1-1 0,4 8 0,1 0 0,0 0 0,1-1 0,0 0 0,1 0 0,1-1 0,0-1 0,1 0 0,0 0 0,0-1 0,1 0 0,0-1 0,1 0 0,17 8 0,-9-6 0,0-1 0,0-1 0,1-1 0,0-1 0,0-1 0,1-1 0,0-1 0,26 2 0,-42-6 0,1 0 0,-1 0 0,0 0 0,0-1 0,0 0 0,0 0 0,0-1 0,0 0 0,0 0 0,-1-1 0,1 0 0,-1 0 0,0-1 0,1 1 0,-2-1 0,1 0 0,0-1 0,-1 0 0,0 0 0,0 0 0,0 0 0,-1-1 0,1 1 0,-1-1 0,-1 0 0,1-1 0,-1 1 0,0-1 0,-1 1 0,1-1 0,-1 0 0,-1 0 0,1 0 0,-1 0 0,0 0 0,-1 0 0,0 0 0,0 0 0,0 0 0,-2-8 0,-1-1 0,0-1 0,-2 1 0,0 0 0,0 0 0,-1 1 0,-1-1 0,-1 2 0,0-1 0,-1 1 0,-1 0 0,0 1 0,0 0 0,-2 0 0,1 1 0,-26-19 0,34 29-105,0 0 0,0 0 0,1 1 0,-1-1 0,0 1 0,-1 0 0,1 0 0,0 0 0,0 1 0,0-1 0,-1 1 0,-4-1 0,-12 4-6721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51.542"/>
    </inkml:context>
    <inkml:brush xml:id="br0">
      <inkml:brushProperty name="width" value="0.05" units="cm"/>
      <inkml:brushProperty name="height" value="0.05" units="cm"/>
    </inkml:brush>
  </inkml:definitions>
  <inkml:trace contextRef="#ctx0" brushRef="#br0">128 2 24575,'11'-2'0,"-6"2"0,-12 13 0,-46 98 0,23-43 0,18-45 0,2 0 0,0 1 0,-10 45 0,19-68 0,1 1 0,-1 0 0,1 0 0,0 0 0,0 0 0,0 0 0,0 0 0,0 0 0,1-1 0,-1 1 0,1 0 0,-1 0 0,1 0 0,-1-1 0,1 1 0,0 0 0,0 0 0,0-1 0,0 1 0,0-1 0,0 1 0,0-1 0,1 1 0,-1-1 0,1 0 0,-1 0 0,1 1 0,-1-1 0,1 0 0,-1-1 0,1 1 0,0 0 0,0 0 0,-1-1 0,1 1 0,0-1 0,2 1 0,8 1 0,1 0 0,-1-1 0,0-1 0,21-1 0,-18 0 0,94 1 0,77-5 0,-181 5 0,-1-1 0,1 1 0,-1-1 0,1 0 0,-1 0 0,0-1 0,1 1 0,-1-1 0,0 0 0,0 0 0,0-1 0,0 1 0,-1-1 0,1 1 0,-1-1 0,1-1 0,-1 1 0,0 0 0,0-1 0,-1 1 0,1-1 0,-1 0 0,1 0 0,-1 0 0,0 0 0,-1 0 0,1 0 0,-1-1 0,0 1 0,0 0 0,1-7 0,-1 2 0,-1 0 0,0 0 0,0 0 0,-1 0 0,0 0 0,-1 0 0,0 0 0,0 0 0,-1 1 0,0-1 0,0 1 0,-1-1 0,0 1 0,-10-14 0,-9-6-461,-53-49 0,70 71 18,-12-10-6383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01.452"/>
    </inkml:context>
    <inkml:brush xml:id="br0">
      <inkml:brushProperty name="width" value="0.05" units="cm"/>
      <inkml:brushProperty name="height" value="0.05" units="cm"/>
    </inkml:brush>
  </inkml:definitions>
  <inkml:trace contextRef="#ctx0" brushRef="#br0">0 62 24575,'12'-12'0,"-7"6"0,1 0 0,0 0 0,0 1 0,0 0 0,1 0 0,13-8 0,-19 13 0,1-1 0,0 1 0,-1-1 0,1 1 0,-1-1 0,1 1 0,-1 0 0,1 0 0,0 0 0,-1 0 0,1 0 0,-1 0 0,1 1 0,0-1 0,-1 0 0,4 2 0,-3-1 0,0 1 0,1-1 0,-1 1 0,0 0 0,0 0 0,0-1 0,0 2 0,0-1 0,-1 0 0,1 0 0,0 0 0,-1 1 0,2 2 0,6 19 0,0 1 0,-2 0 0,0 0 0,-2 0 0,4 45 0,-5-44 0,8 119-200,-7 194 1,-6-250-767,0-60-5860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02.295"/>
    </inkml:context>
    <inkml:brush xml:id="br0">
      <inkml:brushProperty name="width" value="0.05" units="cm"/>
      <inkml:brushProperty name="height" value="0.05" units="cm"/>
    </inkml:brush>
  </inkml:definitions>
  <inkml:trace contextRef="#ctx0" brushRef="#br0">1 0 24575,'3'1'0,"0"0"0,0-1 0,1 1 0,-1 0 0,0 1 0,0-1 0,4 3 0,22 7 0,13-6 0,71-1 0,-18-1 0,658 21-801,-310-15-835,2061 101-1156,217 6 83,-1349-82 2253,-3-32 0,-1342-3 454,59 0 2483,170-24 0,-247 24-2151,-1-1 1,1-1-1,-1 1 0,0-2 0,10-4 0,-17 8-277,0-1 0,0 1 0,0-1 0,0 1 0,-1-1 0,1 0 0,0 0-1,0 1 1,-1-1 0,1 0 0,0 0 0,-1 0 0,1 1 0,-1-1 0,1 0-1,-1 0 1,1 0 0,-1 0 0,0 0 0,1-2 0,-2 2-80,1-1 0,0 1 0,-1 0 0,1 0 0,-1-1 0,1 1 0,-1 0 0,0 0 0,1-1 0,-1 1 0,0 0 0,0 0 0,0 0 0,0 0 0,0 0 0,0 0 0,0 1 0,0-1 0,-1 0 0,0 0 0,-17-10-6799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17.820"/>
    </inkml:context>
    <inkml:brush xml:id="br0">
      <inkml:brushProperty name="width" value="0.05" units="cm"/>
      <inkml:brushProperty name="height" value="0.05" units="cm"/>
    </inkml:brush>
  </inkml:definitions>
  <inkml:trace contextRef="#ctx0" brushRef="#br0">25 6 24575,'0'-4'0,"0"2"0,0 7 0,0 11 0,0 8 0,0 5 0,0 6 0,0 2 0,0 4 0,0 5 0,0-2 0,0 2 0,0-3 0,-4 1 0,-2-2 0,0-5 0,1-2 0,2-9-8191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03.772"/>
    </inkml:context>
    <inkml:brush xml:id="br0">
      <inkml:brushProperty name="width" value="0.05" units="cm"/>
      <inkml:brushProperty name="height" value="0.05" units="cm"/>
    </inkml:brush>
  </inkml:definitions>
  <inkml:trace contextRef="#ctx0" brushRef="#br0">1 0 24575,'43'17'0,"4"-11"0,1-1 0,0-2 0,55-5 0,-20 1 0,1113 2-1498,726 2-5294,-1 25 4797,-966-2 2091,1698 27-282,-2590-53 948,160-3-242,-173 0 856,-1-3-1,69-16 1,-20-12 2780,-75 24-3953,1 2-1,-1 0 1,37-6-1,-22 5-202,-31 6 0,-1 1 0,1 0 0,-1 0 0,1 1 0,0 0 0,0 0 0,0 1 0,12 0 0,-18 1 0,1 0 0,0 0 0,-1 0 0,1 0 0,-1 0 0,1 0 0,-1 0 0,1 0 0,-1 1 0,0-1 0,0 0 0,1 1 0,-1-1 0,0 1 0,0-1 0,-1 1 0,1 0 0,0-1 0,0 1 0,-1 0 0,1 0 0,-1-1 0,0 1 0,1 3 0,2 51 0,-4-44 0,0 116 0,9 251 0,5-195 0,28 216 0,-36-374 0,-2-16 0,-1 0 0,0 0 0,-1-1 0,0 1 0,-1 0 0,1 0 0,-2 1 0,-2 14 0,2-23 0,0 0 0,0 0 0,0 0 0,0 0 0,0-1 0,-1 1 0,1 0 0,-1-1 0,1 1 0,-1-1 0,0 1 0,0-1 0,1 0 0,-1 0 0,0 0 0,0 0 0,0 0 0,0 0 0,0 0 0,0-1 0,-1 1 0,1-1 0,-3 1 0,-8 0 0,1 0 0,-25-1 0,31 0 0,-129-11-1365,59 3-5461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04.381"/>
    </inkml:context>
    <inkml:brush xml:id="br0">
      <inkml:brushProperty name="width" value="0.05" units="cm"/>
      <inkml:brushProperty name="height" value="0.05" units="cm"/>
    </inkml:brush>
  </inkml:definitions>
  <inkml:trace contextRef="#ctx0" brushRef="#br0">1 6 24575,'0'-4'0,"0"2"0,0 7 0,0 7 0,0 6 0,0 5 0,0 3 0,0 1 0,0 7 0,0 1 0,0-1 0,0-1 0,0-6-8191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04.907"/>
    </inkml:context>
    <inkml:brush xml:id="br0">
      <inkml:brushProperty name="width" value="0.05" units="cm"/>
      <inkml:brushProperty name="height" value="0.05" units="cm"/>
    </inkml:brush>
  </inkml:definitions>
  <inkml:trace contextRef="#ctx0" brushRef="#br0">86 225 24575,'-1'-9'0,"0"1"0,-1-1 0,0 1 0,0 0 0,-1 0 0,0 0 0,-1 0 0,0 0 0,0 1 0,0-1 0,-11-12 0,8 12 0,1-1 0,1 0 0,0-1 0,0 1 0,-7-21 0,12 29 0,0-1 0,-1 1 0,1 0 0,0 0 0,0-1 0,0 1 0,0 0 0,0 0 0,1-1 0,-1 1 0,0 0 0,1 0 0,-1-1 0,0 1 0,1 0 0,0 0 0,-1 0 0,1 0 0,0 0 0,-1 0 0,1 0 0,0 0 0,0 0 0,0 0 0,0 0 0,0 0 0,0 1 0,0-1 0,0 0 0,0 1 0,0-1 0,0 1 0,0-1 0,1 1 0,-1-1 0,0 1 0,0 0 0,1 0 0,1-1 0,7 0 0,1-1 0,0 2 0,18 0 0,-18 0 0,4 0 0,73 0 0,1 4 0,92 15 0,-174-18 0,-1 1 0,1 0 0,-1 0 0,1 0 0,-1 1 0,0 0 0,11 7 0,-16-9 0,0 0 0,0 0 0,0-1 0,0 1 0,0 0 0,0 0 0,0 0 0,0 1 0,0-1 0,0 0 0,-1 0 0,1 0 0,0 1 0,-1-1 0,1 0 0,-1 1 0,1-1 0,-1 0 0,0 1 0,0-1 0,0 1 0,1-1 0,-1 0 0,0 1 0,-1-1 0,1 1 0,0-1 0,0 0 0,-1 1 0,1-1 0,0 0 0,-1 1 0,0-1 0,1 0 0,-1 1 0,0-1 0,1 0 0,-1 0 0,0 0 0,0 0 0,0 0 0,-2 2 0,-13 11 0,0-2 0,-1 1 0,0-2 0,0 0 0,-2-1 0,1-1 0,-25 8 0,-25 15 0,64-30 0,0 0 0,0 0 0,1 0 0,-1 1 0,1 0 0,0 0 0,-1 0 0,-2 4 0,5-6 0,1 0 0,-1 0 0,1 0 0,-1 0 0,1-1 0,-1 1 0,1 0 0,0 0 0,0 0 0,-1 0 0,1 0 0,0 0 0,0 0 0,0 0 0,0 0 0,0 0 0,0 0 0,0 0 0,1 0 0,-1 0 0,0-1 0,0 1 0,1 0 0,-1 0 0,1 0 0,-1 0 0,1 0 0,-1-1 0,1 1 0,-1 0 0,1 0 0,0-1 0,-1 1 0,1 0 0,0-1 0,0 1 0,-1-1 0,1 1 0,0-1 0,0 1 0,0-1 0,1 1 0,23 10 0,0-1 0,1-2 0,0 0 0,0-2 0,28 3 0,-1 1 0,-19-3 0,52 13 0,-77-17 0,-1 0 0,0 0 0,0 1 0,0-1 0,0 2 0,-1-1 0,11 10 0,-17-14 0,1 1 0,-1 0 0,0 0 0,0 0 0,0 0 0,0 0 0,0 1 0,0-1 0,0 0 0,0 0 0,-1 1 0,1-1 0,0 0 0,-1 1 0,1-1 0,-1 1 0,0-1 0,1 1 0,-1-1 0,0 1 0,0-1 0,0 1 0,0-1 0,0 1 0,0-1 0,0 2 0,-2 0 0,1-1 0,0 0 0,-1 0 0,1 0 0,-1 0 0,1 0 0,-1 0 0,0 0 0,0 0 0,0-1 0,0 1 0,0-1 0,-5 3 0,-8 3 0,0 0 0,0-1 0,-26 6 0,40-11 0,-64 13 0,-123 11 0,114-18 0,45-3-682,-46-2-1,38-5-6143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05.403"/>
    </inkml:context>
    <inkml:brush xml:id="br0">
      <inkml:brushProperty name="width" value="0.05" units="cm"/>
      <inkml:brushProperty name="height" value="0.05" units="cm"/>
    </inkml:brush>
  </inkml:definitions>
  <inkml:trace contextRef="#ctx0" brushRef="#br0">27 136 24575,'-1'63'0,"-14"103"0,4-80 0,18-131 0,1 1 0,2 0 0,3 1 0,1 0 0,1 1 0,3 1 0,30-51 0,-46 88 0,0 0 0,1 0 0,0 0 0,0 0 0,0 1 0,1-1 0,-1 1 0,1 0 0,0 0 0,0 0 0,0 0 0,0 1 0,0 0 0,0 0 0,1 0 0,-1 0 0,1 1 0,8-2 0,-8 2 0,0 1 0,0 1 0,0-1 0,0 1 0,0 0 0,0 0 0,-1 0 0,1 1 0,0-1 0,0 1 0,-1 0 0,1 1 0,-1-1 0,0 1 0,0 0 0,0 0 0,7 6 0,2 5 6,-1-1-1,0 2 1,0-1 0,-2 2-1,0-1 1,0 1 0,-2 1-1,0 0 1,-1 0-1,5 18 1,5 27-204,14 99 0,-16-72-833,-9-57-5795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05.731"/>
    </inkml:context>
    <inkml:brush xml:id="br0">
      <inkml:brushProperty name="width" value="0.05" units="cm"/>
      <inkml:brushProperty name="height" value="0.05" units="cm"/>
    </inkml:brush>
  </inkml:definitions>
  <inkml:trace contextRef="#ctx0" brushRef="#br0">7 31 24575,'-5'-5'0,"4"-2"0,5 1 0,8 1 0,11 2 0,11 1 0,8 0 0,7 2 0,5 0 0,1 0 0,2 0 0,-10 1-8191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06.106"/>
    </inkml:context>
    <inkml:brush xml:id="br0">
      <inkml:brushProperty name="width" value="0.05" units="cm"/>
      <inkml:brushProperty name="height" value="0.05" units="cm"/>
    </inkml:brush>
  </inkml:definitions>
  <inkml:trace contextRef="#ctx0" brushRef="#br0">363 83 24575,'1'-1'0,"1"1"0,0 0 0,-1 0 0,1-1 0,-1 1 0,1-1 0,-1 0 0,0 1 0,1-1 0,-1 0 0,1 0 0,-1 0 0,0 0 0,0 0 0,0 0 0,1 0 0,-1 0 0,0 0 0,0-1 0,-1 1 0,1 0 0,0-1 0,0 1 0,-1-1 0,1 1 0,0-1 0,-1 1 0,0-1 0,1 1 0,-1-1 0,0 0 0,0 1 0,0-1 0,0 1 0,0-1 0,0 1 0,0-1 0,-1 0 0,1 1 0,0-1 0,-1 1 0,0-1 0,1 1 0,-1-1 0,0 1 0,1 0 0,-1-1 0,0 1 0,0 0 0,0 0 0,0-1 0,-3-1 0,-1 1 0,1-1 0,-1 1 0,-1 0 0,1 0 0,0 1 0,0-1 0,-1 1 0,1 0 0,-1 1 0,1-1 0,0 1 0,-1 0 0,-10 2 0,-8 1 0,-41 12 0,52-12 0,-7 2 0,1 0 0,1 2 0,-1 0 0,-21 12 0,36-17 0,1 0 0,-1 0 0,1 1 0,-1 0 0,1-1 0,0 1 0,0 0 0,1 1 0,-1-1 0,1 0 0,-4 7 0,5-7 0,0-1 0,0 1 0,0-1 0,1 1 0,0 0 0,-1-1 0,1 1 0,0-1 0,0 1 0,0 0 0,1-1 0,-1 1 0,1 0 0,-1-1 0,1 1 0,0-1 0,0 1 0,0-1 0,0 0 0,3 4 0,0 1 0,1 0 0,0-1 0,0 0 0,1 0 0,0-1 0,0 1 0,0-1 0,11 6 0,62 33 0,-50-30 0,22 12 0,-26-15 0,-1 1 0,-1 1 0,0 1 0,29 24 0,-50-37 0,0 1 0,-1-1 0,1 1 0,0 0 0,-1-1 0,1 1 0,-1 0 0,0 0 0,0 0 0,1 0 0,-1 0 0,0 1 0,-1-1 0,1 0 0,0 0 0,-1 1 0,1 3 0,-1-4 0,-1 0 0,1 0 0,-1-1 0,0 1 0,1-1 0,-1 1 0,0 0 0,0-1 0,0 1 0,-1-1 0,1 0 0,0 1 0,0-1 0,-1 0 0,1 0 0,-1 0 0,1 0 0,-1 0 0,1 0 0,-1 0 0,0-1 0,1 1 0,-4 1 0,-14 4 13,0-1 0,1 0-1,-2-1 1,-35 3 0,-83-5-429,87-2-597,-31 1-5813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47.477"/>
    </inkml:context>
    <inkml:brush xml:id="br0">
      <inkml:brushProperty name="width" value="0.05" units="cm"/>
      <inkml:brushProperty name="height" value="0.05" units="cm"/>
    </inkml:brush>
  </inkml:definitions>
  <inkml:trace contextRef="#ctx0" brushRef="#br0">207 59 24575,'-5'0'0,"0"1"0,1 0 0,-1 0 0,0 0 0,1 1 0,-1 0 0,1-1 0,0 2 0,-8 4 0,-36 28 0,43-31 0,-4 4 0,0 0 0,1 0 0,0 1 0,0 0 0,1 1 0,0 0 0,1 0 0,0 0 0,0 1 0,1 0 0,1 0 0,0 0 0,0 0 0,1 1 0,1-1 0,0 1 0,0 0 0,1 0 0,1 18 0,1-20 0,0 0 0,0 0 0,1 0 0,0 0 0,0 0 0,2-1 0,-1 1 0,1-1 0,0 0 0,1 0 0,0 0 0,0 0 0,1-1 0,0 0 0,1 0 0,0-1 0,0 0 0,0 0 0,1 0 0,0-1 0,0-1 0,1 1 0,11 5 0,-9-6 0,0-1 0,1 0 0,-1-1 0,1 0 0,0 0 0,0-1 0,0-1 0,0 0 0,0-1 0,0 0 0,0-1 0,24-4 0,-21 1 0,0 0 0,0-1 0,-1 0 0,0-1 0,0-1 0,-1-1 0,1 1 0,-1-2 0,19-17 0,-20 16 0,-1-1 0,-1 0 0,0 0 0,-1-2 0,0 1 0,0-1 0,-2 0 0,1-1 0,8-25 0,-12 28 0,0-1 0,-2 1 0,1-1 0,-1 0 0,-1 0 0,0 0 0,-1 0 0,-1 0 0,1 0 0,-2 0 0,0 0 0,0 0 0,-5-12 0,3 14 8,0 1-1,-1-1 1,0 1-1,0 0 1,-1 1-1,0-1 1,-1 1-1,0 0 1,0 1-1,-1 0 1,0 0-1,0 0 1,-1 1-1,1 1 1,-18-9-1,17 9-94,0 1-1,0 0 1,0 1 0,-1 0-1,1 0 1,-1 1 0,0 1-1,0-1 1,0 2-1,0-1 1,0 1 0,0 1-1,0 0 1,1 0 0,-1 1-1,-15 4 1,7 2-6739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48.241"/>
    </inkml:context>
    <inkml:brush xml:id="br0">
      <inkml:brushProperty name="width" value="0.05" units="cm"/>
      <inkml:brushProperty name="height" value="0.05" units="cm"/>
    </inkml:brush>
  </inkml:definitions>
  <inkml:trace contextRef="#ctx0" brushRef="#br0">128 55 24575,'-4'21'0,"0"-1"0,-2 1 0,-15 38 0,3-8 0,-49 188 0,65-233 0,1 0 0,-1 0 0,1 0 0,1 0 0,-1 12 0,1-17 0,0 0 0,0 0 0,0 0 0,0 0 0,0 0 0,1 0 0,-1 0 0,0 0 0,1 0 0,-1 0 0,1 0 0,-1 0 0,1 0 0,-1 0 0,1 0 0,-1-1 0,1 1 0,0 0 0,0 0 0,-1-1 0,1 1 0,0 0 0,0-1 0,0 1 0,0-1 0,0 1 0,0-1 0,0 1 0,0-1 0,0 0 0,0 1 0,0-1 0,0 0 0,0 0 0,0 0 0,0 0 0,0 0 0,0 0 0,0 0 0,0 0 0,0 0 0,2-1 0,79-10 0,117 1 0,-135 11 0,71-2 0,-133 1 0,0 0 0,0 0 0,0 0 0,0 0 0,-1 0 0,1-1 0,0 1 0,0-1 0,-1 1 0,1-1 0,0 0 0,0 0 0,-1 1 0,1-1 0,-1 0 0,1-1 0,-1 1 0,1 0 0,-1 0 0,0-1 0,0 1 0,0 0 0,1-1 0,-1 1 0,0-1 0,-1 0 0,1 1 0,0-1 0,0 0 0,-1 1 0,1-1 0,-1 0 0,0 0 0,1 0 0,-1 1 0,0-1 0,0 0 0,0 0 0,0 0 0,0 0 0,-1 1 0,1-1 0,0 0 0,-1 0 0,1 0 0,-2-1 0,-3-12 0,-1 0 0,-1 1 0,0-1 0,-12-17 0,12 22 0,-9-20-151,1 0-1,1-1 0,2-1 0,1 1 1,2-2-1,0 0 0,3 0 1,-4-46-1,8 55-6674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49.064"/>
    </inkml:context>
    <inkml:brush xml:id="br0">
      <inkml:brushProperty name="width" value="0.05" units="cm"/>
      <inkml:brushProperty name="height" value="0.05" units="cm"/>
    </inkml:brush>
  </inkml:definitions>
  <inkml:trace contextRef="#ctx0" brushRef="#br0">358 24 24575,'-4'-1'0,"1"0"0,-1 0 0,1 0 0,-1 0 0,1 0 0,0-1 0,-4-1 0,-20-7 0,17 9 0,-1 0 0,1 1 0,-1 0 0,1 1 0,-1 0 0,1 1 0,-1 0 0,1 1 0,0 0 0,0 0 0,0 1 0,1 1 0,-18 10 0,15-8 0,2 0 0,-1 0 0,1 1 0,0 1 0,0 0 0,1 0 0,1 1 0,-1 0 0,2 1 0,-1-1 0,-5 13 0,9-15 0,0 1 0,1 0 0,0 0 0,1 0 0,0 0 0,0 1 0,1-1 0,0 1 0,1-1 0,0 0 0,0 1 0,1-1 0,0 1 0,1-1 0,0 0 0,4 11 0,-3-13 0,0 1 0,1-1 0,0 0 0,0 0 0,0 0 0,1 0 0,0-1 0,1 1 0,0-1 0,-1-1 0,2 1 0,-1-1 0,1 0 0,0-1 0,0 1 0,0-1 0,0-1 0,14 6 0,3-2 0,-1-1 0,1-1 0,0-1 0,1-1 0,-1-2 0,0 0 0,1-1 0,-1-2 0,1 0 0,-1-2 0,0 0 0,0-2 0,41-15 0,-55 16 0,0 0 0,0 0 0,0-1 0,-1 0 0,0-1 0,-1 0 0,0 0 0,0-1 0,0 0 0,-1-1 0,0 1 0,0-1 0,-1-1 0,5-10 0,-9 15 0,1-1 0,-1 0 0,-1 0 0,1 0 0,-1 0 0,0 0 0,0 0 0,-1 0 0,1-1 0,-2 1 0,1 0 0,-1 0 0,1 0 0,-2 0 0,1 0 0,-1 0 0,0 0 0,0 0 0,0 0 0,-1 1 0,0-1 0,0 1 0,-1 0 0,1 0 0,-1 0 0,-6-6 0,-1 0 17,0 1 0,0 0 1,-1 1-1,-1 0 0,1 0 0,-18-7 0,23 12-123,-1 0 0,1 1 0,-1 0 0,0 1 0,0 0 0,0 0-1,0 0 1,0 1 0,-1 0 0,1 1 0,0 0 0,0 0 0,-9 2 0,-2 4-6720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49.752"/>
    </inkml:context>
    <inkml:brush xml:id="br0">
      <inkml:brushProperty name="width" value="0.05" units="cm"/>
      <inkml:brushProperty name="height" value="0.05" units="cm"/>
    </inkml:brush>
  </inkml:definitions>
  <inkml:trace contextRef="#ctx0" brushRef="#br0">250 91 24575,'0'0'0,"0"0"0,0-1 0,1 1 0,-1 0 0,0 0 0,0 0 0,0 0 0,0 0 0,0 0 0,0-1 0,0 1 0,0 0 0,0 0 0,0 0 0,0 0 0,0 0 0,-1 0 0,1-1 0,0 1 0,0 0 0,0 0 0,0 0 0,0 0 0,0 0 0,0 0 0,0-1 0,0 1 0,0 0 0,0 0 0,-1 0 0,1 0 0,0 0 0,0 0 0,0 0 0,0 0 0,0 0 0,0 0 0,0 0 0,-1 0 0,1 0 0,0 0 0,0 0 0,0-1 0,0 1 0,0 0 0,0 0 0,-1 0 0,1 0 0,0 1 0,0-1 0,0 0 0,0 0 0,0 0 0,-1 0 0,1 0 0,0 0 0,0 0 0,0 0 0,0 0 0,0 0 0,-11 10 0,-7 13 0,-136 195 0,147-209 0,-1 1 0,1-1 0,0 1 0,0 0 0,1 1 0,1-1 0,-1 1 0,-3 13 0,9-23 0,0 0 0,0 1 0,0-1 0,0 0 0,0 0 0,0 0 0,0 1 0,0-1 0,1 0 0,-1 0 0,0 0 0,1 1 0,-1-1 0,1 0 0,-1 0 0,1 0 0,0 0 0,-1 0 0,1 0 0,0 0 0,0 0 0,0 0 0,0-1 0,-1 1 0,1 0 0,0 0 0,0-1 0,1 1 0,-1-1 0,0 1 0,0-1 0,0 1 0,0-1 0,0 0 0,1 1 0,-1-1 0,0 0 0,2 0 0,7 2 0,1-1 0,-1 0 0,16-2 0,-17 1 0,395-5 0,-400 5 0,0 0 0,0 0 0,0-1 0,0 1 0,0-1 0,0 0 0,0 0 0,0 0 0,0 0 0,0-1 0,-1 1 0,1-1 0,-1 0 0,5-3 0,-6 3 0,0 0 0,0-1 0,0 1 0,0-1 0,-1 0 0,1 1 0,-1-1 0,1 0 0,-1 0 0,0 0 0,0 0 0,0 0 0,-1 0 0,1 0 0,-1 0 0,0 0 0,1 0 0,-2 0 0,1-5 0,-1-3 0,0 0 0,-1-1 0,-1 1 0,0 0 0,0 0 0,-8-16 0,-36-62 0,33 66 0,2-1 0,0 0 0,-9-27 0,-3-19-1365,18 52-5461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18.426"/>
    </inkml:context>
    <inkml:brush xml:id="br0">
      <inkml:brushProperty name="width" value="0.05" units="cm"/>
      <inkml:brushProperty name="height" value="0.05" units="cm"/>
    </inkml:brush>
  </inkml:definitions>
  <inkml:trace contextRef="#ctx0" brushRef="#br0">85 123 24575,'-1'4'0,"-1"0"0,1 0 0,-1 0 0,0 0 0,0 0 0,0-1 0,0 1 0,-1-1 0,-2 4 0,-6 9 0,3 0 0,0 0 0,0 0 0,2 0 0,0 1 0,1 0 0,1 0 0,-2 18 0,33-101 0,-23 53 0,8-31 0,3 1 0,1 0 0,28-50 0,-44 92 0,1-1 0,0 0 0,0 0 0,0 1 0,0-1 0,0 1 0,0-1 0,0 1 0,1 0 0,-1-1 0,1 1 0,-1 0 0,1 0 0,-1 0 0,1 0 0,-1 0 0,1 0 0,0 0 0,0 1 0,-1-1 0,1 0 0,0 1 0,0 0 0,0-1 0,2 1 0,-2 1 0,1-1 0,0 1 0,-1 0 0,1 0 0,-1 1 0,0-1 0,1 0 0,-1 1 0,0-1 0,0 1 0,0 0 0,0 0 0,0 0 0,0 0 0,2 3 0,6 10 0,1 1 0,-2 0 0,14 31 0,51 167 97,-37-96-1559,-27-92-5364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0.680"/>
    </inkml:context>
    <inkml:brush xml:id="br0">
      <inkml:brushProperty name="width" value="0.05" units="cm"/>
      <inkml:brushProperty name="height" value="0.05" units="cm"/>
    </inkml:brush>
  </inkml:definitions>
  <inkml:trace contextRef="#ctx0" brushRef="#br0">38 11 24575,'0'-10'0,"0"18"0,0 41 0,0-8 0,2 188 0,-1 148 0,-26-3 0,18-328-1365,-1-11-5461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1.505"/>
    </inkml:context>
    <inkml:brush xml:id="br0">
      <inkml:brushProperty name="width" value="0.05" units="cm"/>
      <inkml:brushProperty name="height" value="0.05" units="cm"/>
    </inkml:brush>
  </inkml:definitions>
  <inkml:trace contextRef="#ctx0" brushRef="#br0">902 1 24575,'1633'0'0,"-1626"0"0,27 2 0,-33-1 0,-1-1 0,0 0 0,0 0 0,1 0 0,-1 0 0,0 0 0,1 0 0,-1 0 0,0 1 0,0-1 0,1 0 0,-1 0 0,0 0 0,0 1 0,0-1 0,1 0 0,-1 0 0,0 1 0,0-1 0,0 0 0,1 0 0,-1 1 0,0-1 0,0 0 0,0 1 0,0-1 0,0 0 0,0 0 0,0 1 0,-9 13 0,2-7 0,1 0 0,0 0 0,1 0 0,-1 1 0,2 0 0,-1 0 0,1 1 0,0-1 0,1 1 0,0 0 0,0 0 0,1 0 0,0 0 0,0 12 0,-1 16 0,1 1 0,5 48 0,0-19 0,-16 328 0,-1-28 0,12-325 0,-1-1 0,-17 72 0,20-111 0,0-1 0,0 0 0,0 1 0,-1-1 0,1 0 0,0 1 0,-1-1 0,1 0 0,-1 1 0,1-1 0,-1 0 0,1 0 0,-1 0 0,0 0 0,0 0 0,1 1 0,-1-1 0,0-1 0,0 1 0,0 0 0,0 0 0,0 0 0,-1 0 0,1-1 0,0 1 0,0 0 0,0-1 0,-1 1 0,1-1 0,0 0 0,-1 1 0,1-1 0,0 0 0,-2 0 0,-2-1 0,-1 0 0,1 0 0,0-1 0,0 0 0,0 0 0,0-1 0,-6-3 0,-1 0 0,-28-12 0,-1 2 0,0 1 0,-1 2 0,-1 2 0,-50-6 0,-226-12 0,229 24 0,-1544-49-3226,1606 54-1739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1.986"/>
    </inkml:context>
    <inkml:brush xml:id="br0">
      <inkml:brushProperty name="width" value="0.05" units="cm"/>
      <inkml:brushProperty name="height" value="0.05" units="cm"/>
    </inkml:brush>
  </inkml:definitions>
  <inkml:trace contextRef="#ctx0" brushRef="#br0">0 1 24575,'0'5'0,"0"5"0,0 7 0,0 4 0,5 4 0,1 2 0,0 1 0,-1 5 0,-2 2 0,-1-1 0,-1 3 0,0 1 0,-1-3 0,-5-6 0,-1-4 0,-1-6-8191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2.377"/>
    </inkml:context>
    <inkml:brush xml:id="br0">
      <inkml:brushProperty name="width" value="0.05" units="cm"/>
      <inkml:brushProperty name="height" value="0.05" units="cm"/>
    </inkml:brush>
  </inkml:definitions>
  <inkml:trace contextRef="#ctx0" brushRef="#br0">99 274 24575,'-3'-5'0,"0"-1"0,0 1 0,0-1 0,1 0 0,-1 0 0,2 0 0,-1-1 0,0 1 0,1 0 0,1-1 0,-1 1 0,1-9 0,-1 3 0,0 3 0,0 0 0,1 0 0,0 0 0,0 0 0,1 0 0,0 1 0,1-1 0,0 0 0,0 0 0,6-12 0,-6 16 0,1 1 0,0 0 0,0 0 0,0 0 0,1 0 0,-1 0 0,1 1 0,0-1 0,0 1 0,0 0 0,0 0 0,0 1 0,1-1 0,-1 1 0,1 0 0,0 0 0,0 0 0,0 1 0,0 0 0,5-1 0,-1 1 0,1 0 0,-1 0 0,1 1 0,0 0 0,-1 1 0,1 0 0,-1 1 0,0 0 0,1 0 0,-1 1 0,0 0 0,0 1 0,-1 0 0,1 0 0,-1 1 0,10 7 0,-9-6 0,0 1 0,-1 0 0,0 0 0,0 1 0,-1 0 0,0 0 0,0 1 0,-1 0 0,0 0 0,-1 1 0,0-1 0,0 1 0,6 20 0,-10-24 0,-1 1 0,1-1 0,-1 0 0,0 0 0,0 0 0,0 0 0,-1 1 0,0-1 0,0 0 0,-1 0 0,0 0 0,0-1 0,0 1 0,-1 0 0,1-1 0,-2 1 0,1-1 0,0 0 0,-1 0 0,0 0 0,0-1 0,-8 7 0,0 0 0,0 0 0,-1-2 0,0 1 0,-1-2 0,1 0 0,-2 0 0,-23 8 0,4-4 60,-52 11 0,72-20-272,0-1 0,0-1 0,0 0-1,0 0 1,0-2 0,-25-3 0,18-1-6614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2.719"/>
    </inkml:context>
    <inkml:brush xml:id="br0">
      <inkml:brushProperty name="width" value="0.05" units="cm"/>
      <inkml:brushProperty name="height" value="0.05" units="cm"/>
    </inkml:brush>
  </inkml:definitions>
  <inkml:trace contextRef="#ctx0" brushRef="#br0">85 139 24575,'0'0'0,"0"1"0,0 0 0,0-1 0,0 1 0,0 0 0,1-1 0,-1 1 0,0-1 0,0 1 0,0 0 0,1-1 0,-1 1 0,0-1 0,1 1 0,-1-1 0,0 1 0,1-1 0,-1 1 0,1-1 0,-1 1 0,1-1 0,-1 1 0,1-1 0,-1 0 0,1 1 0,-1-1 0,2 1 0,20 0 0,19-12 0,-37 9 0,0 0 0,0 0 0,0 0 0,-1-1 0,1 0 0,-1 1 0,0-1 0,1 0 0,-1 0 0,-1-1 0,1 1 0,0-1 0,-1 1 0,0-1 0,0 0 0,0 0 0,0 0 0,2-8 0,-4 10 0,0-1 0,0 0 0,1 1 0,-1-1 0,-1 1 0,1-1 0,0 1 0,-1-1 0,1 1 0,-1-1 0,0 1 0,0-1 0,0 1 0,0 0 0,0-1 0,0 1 0,-1 0 0,1 0 0,-1 0 0,1 0 0,-1 0 0,0 0 0,0 1 0,0-1 0,0 0 0,0 1 0,0 0 0,0-1 0,-1 1 0,1 0 0,0 0 0,-1 0 0,-2 0 0,-1-1 0,1 0 0,-1 1 0,0 0 0,1 0 0,-1 0 0,0 1 0,0 0 0,1 0 0,-1 0 0,0 1 0,0 0 0,1 0 0,-1 0 0,0 1 0,1 0 0,-1 0 0,1 0 0,0 1 0,0-1 0,0 1 0,0 1 0,-7 5 0,9-6 0,-1 0 0,1 1 0,0-1 0,0 1 0,1-1 0,-1 1 0,1 0 0,0 0 0,0 0 0,0 1 0,1-1 0,-1 0 0,1 1 0,0-1 0,0 1 0,0-1 0,1 1 0,0-1 0,0 1 0,0-1 0,0 1 0,1-1 0,-1 1 0,1-1 0,1 1 0,-1-1 0,0 0 0,1 1 0,2 4 0,1-1-105,0 0 0,0 0 0,0 0 0,1 0 0,0-1 0,1 0 0,0 0 0,0-1 0,0 1 0,0-2 0,1 1 0,10 5 0,7 0-6721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3.095"/>
    </inkml:context>
    <inkml:brush xml:id="br0">
      <inkml:brushProperty name="width" value="0.05" units="cm"/>
      <inkml:brushProperty name="height" value="0.05" units="cm"/>
    </inkml:brush>
  </inkml:definitions>
  <inkml:trace contextRef="#ctx0" brushRef="#br0">0 96 24575,'1'10'0,"1"-1"0,0 1 0,0-1 0,1 1 0,0-1 0,0 0 0,6 9 0,10 33 0,-13-29 0,-4-10 0,1 0 0,1-1 0,0 1 0,0-1 0,8 13 0,-12-23 0,0 0 0,1 0 0,-1-1 0,1 1 0,-1 0 0,1 0 0,-1-1 0,1 1 0,0 0 0,-1-1 0,1 1 0,0-1 0,-1 1 0,1-1 0,0 1 0,0-1 0,-1 1 0,1-1 0,0 0 0,0 1 0,0-1 0,0 0 0,0 0 0,-1 0 0,1 0 0,0 1 0,0-1 0,0-1 0,0 1 0,1 0 0,0-1 0,0 0 0,0 0 0,-1 0 0,1 0 0,0-1 0,0 1 0,-1 0 0,1-1 0,-1 1 0,0-1 0,1 0 0,0-2 0,5-7 0,-1 0 0,-1 0 0,7-17 0,-2-5 0,8-52 0,5-17 0,-22 98 14,1 0-1,-1 0 0,1 0 0,0 0 1,0 0-1,1 0 0,-1 1 1,6-6-1,-8 8-43,1 0-1,-1 1 1,1-1 0,0 1-1,0-1 1,-1 1 0,1-1 0,0 1-1,0 0 1,-1-1 0,1 1-1,0 0 1,0 0 0,0-1-1,0 1 1,0 0 0,-1 0-1,1 0 1,0 0 0,0 0 0,0 0-1,0 0 1,0 1 0,-1-1-1,1 0 1,0 0 0,0 1-1,0-1 1,0 0 0,-1 1 0,1-1-1,0 1 1,-1-1 0,1 1-1,0-1 1,-1 1 0,1 0-1,0-1 1,-1 1 0,1 0-1,-1-1 1,1 1 0,-1 0 0,0 0-1,1 0 1,-1-1 0,0 1-1,1 1 1,6 14-6796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3.641"/>
    </inkml:context>
    <inkml:brush xml:id="br0">
      <inkml:brushProperty name="width" value="0.05" units="cm"/>
      <inkml:brushProperty name="height" value="0.05" units="cm"/>
    </inkml:brush>
  </inkml:definitions>
  <inkml:trace contextRef="#ctx0" brushRef="#br0">56 19 24575,'-8'-9'0,"-5"0"0,12 9 0,0 1 0,1 0 0,-1 0 0,0 0 0,1 0 0,-1 0 0,1 0 0,-1 0 0,1 0 0,0 0 0,-1 0 0,1 0 0,0 0 0,0 0 0,0 0 0,0 1 0,0-1 0,0 0 0,0 2 0,-28 1026-1365,29-996-5461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4.438"/>
    </inkml:context>
    <inkml:brush xml:id="br0">
      <inkml:brushProperty name="width" value="0.05" units="cm"/>
      <inkml:brushProperty name="height" value="0.05" units="cm"/>
    </inkml:brush>
  </inkml:definitions>
  <inkml:trace contextRef="#ctx0" brushRef="#br0">116 92 24575,'0'-17'0,"-1"11"0,1 0 0,0-1 0,0 1 0,1 0 0,0 0 0,2-8 0,-3 13 0,1-1 0,0 1 0,-1 0 0,1-1 0,0 1 0,0 0 0,0-1 0,0 1 0,0 0 0,0 0 0,0 0 0,1 0 0,-1 0 0,0 0 0,0 0 0,1 0 0,-1 1 0,1-1 0,-1 0 0,1 1 0,-1-1 0,1 1 0,-1 0 0,1-1 0,-1 1 0,1 0 0,0 0 0,-1 0 0,3 0 0,449 10 0,-32 4 0,-4 0 0,-322-20 0,-94 6 0,0 1 0,-1-1 0,1 0 0,0 0 0,0 0 0,0 1 0,-1-1 0,1 0 0,0 1 0,0-1 0,-1 1 0,1-1 0,0 1 0,0-1 0,-1 1 0,1-1 0,-1 1 0,1 0 0,-1-1 0,1 1 0,-1 0 0,1 0 0,-1-1 0,1 1 0,-1 0 0,0 0 0,1-1 0,-1 1 0,0 0 0,0 0 0,0 0 0,0 0 0,0 0 0,0-1 0,0 1 0,0 0 0,0 2 0,-9 39 0,5-25 0,-2 22 0,1 0 0,3 1 0,3 59 0,22 121 0,-18-184 0,49 542 0,-43-505 0,-7-52 0,-1 0 0,1 23 0,-4-42 0,0 0 0,0 0 0,0 0 0,0 0 0,-1 0 0,1 0 0,-1 0 0,1-1 0,-1 1 0,0 0 0,0 0 0,1 0 0,-1-1 0,-1 1 0,1 0 0,0-1 0,0 1 0,-1-1 0,1 1 0,-1-1 0,1 0 0,-1 1 0,1-1 0,-1 0 0,0 0 0,0 0 0,1 0 0,-1-1 0,0 1 0,0 0 0,0-1 0,0 1 0,0-1 0,0 0 0,0 0 0,0 0 0,0 0 0,-3 0 0,-11-1 0,0 0 0,0-1 0,1-1 0,-17-5 0,6 2 0,-215-30 0,-251-5 0,-54 31 0,411 26-257,104-11-851,7-1-5718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4.793"/>
    </inkml:context>
    <inkml:brush xml:id="br0">
      <inkml:brushProperty name="width" value="0.05" units="cm"/>
      <inkml:brushProperty name="height" value="0.05" units="cm"/>
    </inkml:brush>
  </inkml:definitions>
  <inkml:trace contextRef="#ctx0" brushRef="#br0">1 1 24575,'4'0'0,"3"4"0,-2 7 0,0 6 0,-2 4 0,0 4 0,-2 2 0,-1 1 0,0 0 0,0 5 0,0 2 0,4-1 0,2-2 0,0-5-8191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5.140"/>
    </inkml:context>
    <inkml:brush xml:id="br0">
      <inkml:brushProperty name="width" value="0.05" units="cm"/>
      <inkml:brushProperty name="height" value="0.05" units="cm"/>
    </inkml:brush>
  </inkml:definitions>
  <inkml:trace contextRef="#ctx0" brushRef="#br0">1 164 24575,'0'-14'0,"0"1"0,0 0 0,0 0 0,2 0 0,-1 0 0,6-17 0,-6 27 0,0-1 0,0 1 0,1 0 0,-1 0 0,1 1 0,0-1 0,0 0 0,0 0 0,0 1 0,0-1 0,0 1 0,1 0 0,-1 0 0,1 0 0,0 0 0,0 0 0,-1 0 0,1 1 0,0 0 0,0-1 0,1 1 0,-1 0 0,0 0 0,0 1 0,0-1 0,6 0 0,-2 1 0,1 1 0,-1-1 0,1 1 0,-1 0 0,0 1 0,0 0 0,1 0 0,-1 0 0,0 1 0,-1 0 0,1 1 0,0-1 0,6 6 0,2 1 0,-2 1 0,1 0 0,-1 1 0,17 20 0,-20-21 0,-2 1 0,1 0 0,-2 0 0,1 1 0,-2 0 0,0 0 0,0 1 0,-1-1 0,-1 1 0,0 0 0,-1 1 0,-1-1 0,1 26 0,-3-30 0,0 0 0,-1 0 0,-1 0 0,1-1 0,-2 1 0,1 0 0,-1-1 0,-1 1 0,0-1 0,0 0 0,-1 0 0,0 0 0,0-1 0,-1 0 0,0 0 0,-1 0 0,0-1 0,0 0 0,0 0 0,-14 8 0,15-10-80,-1-1 0,1 0-1,-1 0 1,0 0 0,0-1-1,-1 0 1,1-1 0,-1 0-1,1 0 1,-1 0 0,0-1 0,0 0-1,1-1 1,-1 0 0,0 0-1,-12-2 1,2-4-6746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4:18.799"/>
    </inkml:context>
    <inkml:brush xml:id="br0">
      <inkml:brushProperty name="width" value="0.05" units="cm"/>
      <inkml:brushProperty name="height" value="0.05" units="cm"/>
    </inkml:brush>
  </inkml:definitions>
  <inkml:trace contextRef="#ctx0" brushRef="#br0">1 21 24575,'4'0'0,"7"0"0,6 0 0,4 0 0,4-4 0,2-2 0,6 0 0,-3 1-8191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5.510"/>
    </inkml:context>
    <inkml:brush xml:id="br0">
      <inkml:brushProperty name="width" value="0.05" units="cm"/>
      <inkml:brushProperty name="height" value="0.05" units="cm"/>
    </inkml:brush>
  </inkml:definitions>
  <inkml:trace contextRef="#ctx0" brushRef="#br0">10 101 24575,'-5'19'0,"4"-19"0,1 1 0,-1-1 0,1 1 0,0 0 0,-1-1 0,1 1 0,0 0 0,-1-1 0,1 1 0,0 0 0,0-1 0,-1 1 0,1 0 0,0 0 0,0-1 0,0 1 0,0 0 0,0 0 0,0-1 0,0 1 0,1 0 0,-1 0 0,0-1 0,0 1 0,1 0 0,-1-1 0,0 1 0,1 0 0,-1-1 0,0 1 0,1 0 0,-1-1 0,1 1 0,-1-1 0,1 1 0,-1-1 0,1 1 0,0-1 0,-1 1 0,1-1 0,-1 0 0,1 1 0,0-1 0,0 0 0,-1 1 0,1-1 0,0 0 0,-1 0 0,1 0 0,0 0 0,0 0 0,0 0 0,6 2 0,0-1 0,0 0 0,0 0 0,1-1 0,-1 1 0,0-2 0,0 1 0,0-1 0,0 0 0,0-1 0,0 1 0,0-2 0,9-3 0,-12 5 0,0-1 0,-1 0 0,1 0 0,-1 0 0,0-1 0,0 1 0,0-1 0,0 1 0,0-1 0,0 0 0,3-5 0,-5 6 0,0-1 0,0 1 0,0 0 0,0-1 0,0 1 0,0-1 0,-1 1 0,1-1 0,-1 1 0,0-1 0,0 0 0,0 1 0,0-1 0,0 1 0,-1-1 0,1 1 0,-1-1 0,1 1 0,-2-3 0,1 1 0,0 1 0,-1 0 0,0 0 0,1 0 0,-1 0 0,0 0 0,0 0 0,0 0 0,-1 1 0,1-1 0,-1 1 0,1 0 0,-1 0 0,0 0 0,0 0 0,0 0 0,0 0 0,-5-1 0,5 2 0,1 0 0,-1 1 0,1-1 0,0 1 0,-1 0 0,1-1 0,-1 1 0,1 0 0,-1 1 0,1-1 0,-1 0 0,1 1 0,-1-1 0,1 1 0,0 0 0,-1 0 0,1 0 0,0 0 0,0 0 0,-1 0 0,1 1 0,0-1 0,0 1 0,1-1 0,-1 1 0,-2 2 0,0 1 0,-1 1 0,1 0 0,0 0 0,0 0 0,1 0 0,-1 0 0,1 1 0,1-1 0,-1 1 0,1 0 0,1 0 0,-1 0 0,1 0 0,0 0 0,1 0 0,0 10 0,0-12 0,1 1 0,0-1 0,0 1 0,1-1 0,0 0 0,0 1 0,0-1 0,1 0 0,-1 0 0,1-1 0,0 1 0,1 0 0,-1-1 0,1 0 0,0 0 0,0 0 0,0 0 0,0-1 0,1 1 0,-1-1 0,7 3 0,16 6-1365,-2-4-5461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15.869"/>
    </inkml:context>
    <inkml:brush xml:id="br0">
      <inkml:brushProperty name="width" value="0.05" units="cm"/>
      <inkml:brushProperty name="height" value="0.05" units="cm"/>
    </inkml:brush>
  </inkml:definitions>
  <inkml:trace contextRef="#ctx0" brushRef="#br0">1 10 24575,'2'28'0,"2"0"0,1 0 0,1 0 0,1-1 0,17 42 0,7 24 0,-20-66 0,-3-20 0,-7-7 0,-1 0 0,1-1 0,-1 1 0,1-1 0,-1 1 0,1 0 0,-1-1 0,0 1 0,1-1 0,-1 1 0,0-1 0,1 1 0,-1-1 0,0 1 0,0-1 0,1 1 0,-1-1 0,0 0 0,0 1 0,0-1 0,0 1 0,0-1 0,0 0 0,23-170 0,-20 141 0,0-12 0,-3 28 0,1 0 0,0 1 0,5-24 0,-5 37 5,-1-1-1,0 0 1,0 1-1,0-1 0,0 0 1,0 1-1,1-1 1,-1 1-1,0-1 1,1 1-1,-1-1 1,0 0-1,1 1 1,-1-1-1,1 1 0,-1 0 1,1-1-1,-1 1 1,1-1-1,-1 1 1,2-1-1,-2 1-60,1 0 0,-1 1-1,0-1 1,1 0 0,-1 0-1,1 1 1,-1-1 0,0 0 0,1 1-1,-1-1 1,1 0 0,-1 1 0,0-1-1,0 1 1,1-1 0,-1 1-1,0-1 1,0 0 0,1 1 0,-1-1-1,0 1 1,0-1 0,0 1 0,0-1-1,0 2 1,4 12-6770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21.731"/>
    </inkml:context>
    <inkml:brush xml:id="br0">
      <inkml:brushProperty name="width" value="0.05" units="cm"/>
      <inkml:brushProperty name="height" value="0.05" units="cm"/>
    </inkml:brush>
  </inkml:definitions>
  <inkml:trace contextRef="#ctx0" brushRef="#br0">9 1 24575,'1'0'0,"1"1"0,-1-1 0,1 1 0,-1-1 0,1 1 0,-1 0 0,0-1 0,1 1 0,-1 0 0,0 0 0,0 0 0,1 0 0,-1 1 0,0-1 0,0 0 0,0 0 0,0 1 0,-1-1 0,1 0 0,1 2 0,13 30 0,-11-16 0,1 0 0,-2-1 0,0 1 0,0 29 0,-5 73 0,-1-43 0,3-51 0,-2 0 0,0 0 0,-2-1 0,0 0 0,-2 1 0,-1-2 0,0 1 0,-20 39 0,27-63 0,-1 1 0,1-1 0,0 0 0,0 0 0,-1 1 0,1-1 0,0 0 0,0 0 0,0 1 0,0-1 0,-1 0 0,1 1 0,0-1 0,0 0 0,0 1 0,0-1 0,0 0 0,0 1 0,0-1 0,0 0 0,0 1 0,0-1 0,0 0 0,0 1 0,0-1 0,0 0 0,0 0 0,1 1 0,-1-1 0,0 0 0,0 1 0,0-1 0,0 0 0,0 0 0,1 1 0,-1-1 0,0 0 0,0 0 0,1 1 0,-1-1 0,0 0 0,0 0 0,1 0 0,-1 1 0,0-1 0,0 0 0,1 0 0,-1 0 0,0 0 0,1 0 0,-1 0 0,0 0 0,1 0 0,-1 0 0,0 0 0,1 0 0,-1 0 0,0 0 0,1 0 0,-1 0 0,0 0 0,1 0 0,-1 0 0,0 0 0,1 0 0,-1 0 0,0 0 0,0-1 0,1 1 0,34-10 0,-19 6 0,48-6 0,2 3 0,-1 3 0,77 6 0,-54-1 0,587 0 0,-671-1 0,-1 0 0,0 0 0,0 0 0,1 0 0,-1 1 0,0-1 0,0 1 0,1 0 0,-1 0 0,0 0 0,0 0 0,0 1 0,0-1 0,0 1 0,-1 0 0,1 0 0,2 2 0,-2-1 0,-1 1 0,0-1 0,0 0 0,0 1 0,-1-1 0,1 1 0,-1 0 0,0 0 0,0-1 0,0 1 0,0 0 0,-1 0 0,0 0 0,1 5 0,-2 9 0,0 1 0,-1-1 0,-1 1 0,-5 17 0,-6 38 0,13-53-170,-1-1-1,-2 0 0,0-1 1,-1 1-1,0 0 0,-2-1 1,-9 18-1,2-14-6655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22.108"/>
    </inkml:context>
    <inkml:brush xml:id="br0">
      <inkml:brushProperty name="width" value="0.05" units="cm"/>
      <inkml:brushProperty name="height" value="0.05" units="cm"/>
    </inkml:brush>
  </inkml:definitions>
  <inkml:trace contextRef="#ctx0" brushRef="#br0">5 1 24575,'0'0'0,"0"0"0,0 0 0,0 0 0,-1 0 0,1 0 0,0 0 0,0 0 0,0 0 0,0 0 0,0 0 0,0 0 0,-1 0 0,1 0 0,0 0 0,0 0 0,0 0 0,0 0 0,0 0 0,0 0 0,-1 0 0,1 0 0,0 0 0,0 0 0,0 0 0,0 0 0,0 0 0,0 0 0,0 0 0,-1 0 0,1 0 0,0 1 0,0-1 0,0 0 0,0 0 0,0 0 0,0 0 0,0 0 0,0 0 0,0 0 0,0 1 0,0-1 0,0 0 0,0 0 0,0 0 0,0 0 0,0 0 0,0 0 0,0 1 0,0-1 0,0 0 0,0 0 0,0 0 0,6 8 0,16 7 0,-20-14 0,10 7 0,1 0 0,0-1 0,0-1 0,1 0 0,-1-1 0,29 7 0,-36-11 0,1 0 0,-1 0 0,1-1 0,-1 0 0,1 0 0,-1 0 0,1-1 0,-1 0 0,0 0 0,1-1 0,-1 0 0,0 0 0,0 0 0,0-1 0,0 0 0,0 0 0,9-7 0,-4 2 0,-8 5 0,0 0 0,0 0 0,1 0 0,0 1 0,-1 0 0,1-1 0,0 1 0,0 1 0,0-1 0,0 0 0,5 0 0,-8 2 0,-1 0 0,0 0 0,1 0 0,-1 0 0,0 0 0,1 0 0,-1 0 0,0 0 0,1 0 0,-1 0 0,0 0 0,1 0 0,-1 0 0,0 0 0,1 0 0,-1 0 0,0 0 0,0 1 0,1-1 0,-1 0 0,0 0 0,1 0 0,-1 0 0,0 1 0,0-1 0,0 0 0,1 0 0,-1 1 0,0-1 0,0 0 0,0 1 0,1-1 0,-1 0 0,0 0 0,0 1 0,0-1 0,0 0 0,0 1 0,0-1 0,0 0 0,0 1 0,0-1 0,0 0 0,0 1 0,0-1 0,0 0 0,0 1 0,0-1 0,0 0 0,0 1 0,0-1 0,0 0 0,-1 0 0,1 1 0,0-1 0,0 0 0,0 1 0,0-1 0,-1 0 0,-12 19 0,-5-4-251,-1-2 1,-26 17-1,36-25-362,-26 16-6213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22.747"/>
    </inkml:context>
    <inkml:brush xml:id="br0">
      <inkml:brushProperty name="width" value="0.05" units="cm"/>
      <inkml:brushProperty name="height" value="0.05" units="cm"/>
    </inkml:brush>
  </inkml:definitions>
  <inkml:trace contextRef="#ctx0" brushRef="#br0">1 10 24575,'19'-5'0,"-19"4"0,1 1 0,-1-1 0,1 1 0,0 0 0,-1-1 0,1 1 0,0 0 0,-1-1 0,1 1 0,0 0 0,0 0 0,-1 0 0,1 0 0,0 0 0,0 0 0,-1 0 0,1 0 0,0 0 0,0 0 0,0 0 0,-1 0 0,1 0 0,0 0 0,-1 1 0,1-1 0,0 0 0,0 1 0,-1-1 0,1 0 0,-1 1 0,1-1 0,0 1 0,-1-1 0,1 1 0,-1-1 0,1 1 0,-1 0 0,1-1 0,-1 1 0,0 0 0,1-1 0,-1 1 0,0 0 0,1-1 0,-1 1 0,0 0 0,0 0 0,0-1 0,0 1 0,1 0 0,-1 0 0,4 19 0,0 1 0,-2-1 0,0 0 0,-1 1 0,-1-1 0,-4 28 0,2 10 0,2 13 0,-2 61 0,-2-110-1365,-2-4-5461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23.073"/>
    </inkml:context>
    <inkml:brush xml:id="br0">
      <inkml:brushProperty name="width" value="0.05" units="cm"/>
      <inkml:brushProperty name="height" value="0.05" units="cm"/>
    </inkml:brush>
  </inkml:definitions>
  <inkml:trace contextRef="#ctx0" brushRef="#br0">0 0 24575,'2'5'0,"0"0"0,1 0 0,0 0 0,-1-1 0,1 1 0,1-1 0,-1 0 0,1 0 0,-1 0 0,1-1 0,0 1 0,6 3 0,-3-3 0,1 0 0,0 0 0,0-1 0,0 0 0,0 0 0,0-1 0,1 0 0,-1-1 0,1 1 0,-1-2 0,14 1 0,-5-1 0,0-1 0,0-1 0,0 0 0,31-10 0,-36 9 0,0-2 0,0 1 0,0-1 0,-1-1 0,0 0 0,0-1 0,18-14 0,-60 28 0,-34 26-1365,29-13-5461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24.168"/>
    </inkml:context>
    <inkml:brush xml:id="br0">
      <inkml:brushProperty name="width" value="0.05" units="cm"/>
      <inkml:brushProperty name="height" value="0.05" units="cm"/>
    </inkml:brush>
  </inkml:definitions>
  <inkml:trace contextRef="#ctx0" brushRef="#br0">5661 1 24575,'-6'4'0,"-1"0"0,0 0 0,0 0 0,-1-1 0,1 0 0,-1 0 0,1-1 0,-1 0 0,-12 1 0,-13 5 0,-421 97 40,-11-32-1270,450-71 1133,-1400 187-1310,-486 74-233,1805-248 1612,-899 172-818,832-141 4217,139-44-4039,9-4-5018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24.758"/>
    </inkml:context>
    <inkml:brush xml:id="br0">
      <inkml:brushProperty name="width" value="0.05" units="cm"/>
      <inkml:brushProperty name="height" value="0.05" units="cm"/>
    </inkml:brush>
  </inkml:definitions>
  <inkml:trace contextRef="#ctx0" brushRef="#br0">237 17 24575,'4'0'0,"1"-1"0,-1 0 0,0 0 0,1 0 0,-1 0 0,5-3 0,-6 3 0,0 0 0,-1-1 0,1 1 0,0 1 0,0-1 0,0 0 0,0 1 0,0-1 0,1 1 0,-1 0 0,0 0 0,4 1 0,-7-1 0,1 0 0,-1 0 0,1 0 0,-1 1 0,1-1 0,-1 0 0,1 0 0,-1 0 0,0 1 0,1-1 0,-1 0 0,1 1 0,-1-1 0,0 0 0,1 1 0,-1-1 0,0 1 0,1-1 0,-1 1 0,0-1 0,1 0 0,-1 1 0,0-1 0,0 1 0,0-1 0,0 1 0,1-1 0,-1 1 0,0 0 0,-6 18 0,-18 16 0,23-34 0,-141 145 0,34-40 0,103-100 0,-1 1 0,1-1 0,0 1 0,0 0 0,0 1 0,-3 8 0,7-14 0,0-1 0,1 1 0,-1 0 0,1 0 0,-1 0 0,1 0 0,0 0 0,0-1 0,-1 1 0,1 0 0,1 0 0,-1 0 0,0 0 0,0 0 0,1 0 0,-1 0 0,1-1 0,0 1 0,-1 0 0,1 0 0,0-1 0,0 1 0,0 0 0,0-1 0,0 1 0,1-1 0,-1 1 0,0-1 0,1 0 0,-1 1 0,1-1 0,-1 0 0,3 1 0,8 5 10,0-1 0,0-1 0,0 0 1,1-1-1,17 4 0,71 10-393,-61-12-660,9 2-5783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55.850"/>
    </inkml:context>
    <inkml:brush xml:id="br0">
      <inkml:brushProperty name="width" value="0.05" units="cm"/>
      <inkml:brushProperty name="height" value="0.05" units="cm"/>
    </inkml:brush>
  </inkml:definitions>
  <inkml:trace contextRef="#ctx0" brushRef="#br0">4573 1 24575,'-5'0'0,"0"0"0,0 1 0,1 0 0,-1 0 0,0 1 0,0-1 0,1 1 0,-1 0 0,1 0 0,-1 1 0,1-1 0,-6 6 0,-6 5 0,-26 27 0,0 0 0,5-13 0,-1-2 0,-1-2 0,-2-1 0,0-2 0,0-2 0,-61 18 0,-9-5 0,-151 21 0,-440 27-1,430-54-95,-137 16-151,-1186 105-1091,973-103 1259,528-38 379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5:55:56.304"/>
    </inkml:context>
    <inkml:brush xml:id="br0">
      <inkml:brushProperty name="width" value="0.05" units="cm"/>
      <inkml:brushProperty name="height" value="0.05" units="cm"/>
    </inkml:brush>
  </inkml:definitions>
  <inkml:trace contextRef="#ctx0" brushRef="#br0">190 0 24575,'0'0'0,"1"0"0,-1 0 0,1 0 0,-1 0 0,1 1 0,0-1 0,-1 0 0,1 0 0,-1 0 0,1 1 0,-1-1 0,1 0 0,-1 0 0,1 1 0,-1-1 0,0 1 0,1-1 0,-1 0 0,1 1 0,-1-1 0,0 1 0,1-1 0,-1 1 0,0-1 0,0 1 0,1-1 0,-1 1 0,0-1 0,0 1 0,0-1 0,0 1 0,1-1 0,-1 1 0,0 0 0,0-1 0,0 1 0,0-1 0,0 1 0,-1-1 0,1 1 0,0 0 0,0-1 0,0 1 0,0-1 0,-1 1 0,1-1 0,0 1 0,0-1 0,-1 1 0,1-1 0,0 1 0,-1 0 0,-17 31 0,16-30 0,-16 23 0,-33 35 0,29-36 0,-26 37 0,42-52 0,1-1 0,1 1 0,-1-1 0,1 1 0,1 1 0,0-1 0,0 0 0,0 1 0,0 9 0,3-17 0,0 1 0,-1-1 0,1 0 0,1 0 0,-1 0 0,0 0 0,0 0 0,1 0 0,-1 0 0,1 0 0,0 0 0,-1 0 0,1 0 0,0 0 0,0 0 0,1 0 0,-1 0 0,0-1 0,0 1 0,1-1 0,-1 1 0,1-1 0,-1 1 0,1-1 0,0 0 0,0 0 0,0 1 0,-1-1 0,1-1 0,0 1 0,0 0 0,0 0 0,0-1 0,0 1 0,3-1 0,9 3 0,-1-2 0,1 0 0,-1 0 0,20-3 0,-17 2 0,23-3 0,41 0 0,-75 3 0,0 0 0,0 1 0,-1 0 0,1-1 0,0 2 0,-1-1 0,1 0 0,-1 1 0,1 0 0,-1 0 0,0 1 0,0-1 0,5 4 0,-7-4-49,0 0 1,-1 1-1,1-1 0,0 1 0,-1 0 1,1 0-1,-1-1 0,0 1 0,0 0 1,0 0-1,-1 0 0,1 0 0,-1 0 1,1 0-1,-1 0 0,0 0 0,0 0 1,0 0-1,-1 0 0,1 0 0,-1 0 1,1 0-1,-1 0 0,0 0 0,0 0 0,0 0 1,-3 4-1,-8 16-6777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3813965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42351726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109</a:t>
            </a:fld>
            <a:endParaRPr lang="en-US"/>
          </a:p>
        </p:txBody>
      </p:sp>
    </p:spTree>
    <p:extLst>
      <p:ext uri="{BB962C8B-B14F-4D97-AF65-F5344CB8AC3E}">
        <p14:creationId xmlns:p14="http://schemas.microsoft.com/office/powerpoint/2010/main" val="1943196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383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https://help.sap.com/docs/TRANSPORT_MANAGEMENT_SERVICE/7f7160ec0d8546c6b3eab72fb5ad6fd8/c9905c142cf14aea86fe2451434faed9.html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111</a:t>
            </a:fld>
            <a:endParaRPr lang="en-US"/>
          </a:p>
        </p:txBody>
      </p:sp>
    </p:spTree>
    <p:extLst>
      <p:ext uri="{BB962C8B-B14F-4D97-AF65-F5344CB8AC3E}">
        <p14:creationId xmlns:p14="http://schemas.microsoft.com/office/powerpoint/2010/main" val="30796998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112</a:t>
            </a:fld>
            <a:endParaRPr lang="en-US"/>
          </a:p>
        </p:txBody>
      </p:sp>
    </p:spTree>
    <p:extLst>
      <p:ext uri="{BB962C8B-B14F-4D97-AF65-F5344CB8AC3E}">
        <p14:creationId xmlns:p14="http://schemas.microsoft.com/office/powerpoint/2010/main" val="38732384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113</a:t>
            </a:fld>
            <a:endParaRPr lang="en-US"/>
          </a:p>
        </p:txBody>
      </p:sp>
    </p:spTree>
    <p:extLst>
      <p:ext uri="{BB962C8B-B14F-4D97-AF65-F5344CB8AC3E}">
        <p14:creationId xmlns:p14="http://schemas.microsoft.com/office/powerpoint/2010/main" val="39128058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https://help.sap.com/docs/TRANSPORT_MANAGEMENT_SERVICE/7f7160ec0d8546c6b3eab72fb5ad6fd8/c9905c142cf14aea86fe2451434faed9.html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114</a:t>
            </a:fld>
            <a:endParaRPr lang="en-US"/>
          </a:p>
        </p:txBody>
      </p:sp>
    </p:spTree>
    <p:extLst>
      <p:ext uri="{BB962C8B-B14F-4D97-AF65-F5344CB8AC3E}">
        <p14:creationId xmlns:p14="http://schemas.microsoft.com/office/powerpoint/2010/main" val="42732369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115</a:t>
            </a:fld>
            <a:endParaRPr lang="en-US"/>
          </a:p>
        </p:txBody>
      </p:sp>
    </p:spTree>
    <p:extLst>
      <p:ext uri="{BB962C8B-B14F-4D97-AF65-F5344CB8AC3E}">
        <p14:creationId xmlns:p14="http://schemas.microsoft.com/office/powerpoint/2010/main" val="40186381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116</a:t>
            </a:fld>
            <a:endParaRPr lang="en-US"/>
          </a:p>
        </p:txBody>
      </p:sp>
    </p:spTree>
    <p:extLst>
      <p:ext uri="{BB962C8B-B14F-4D97-AF65-F5344CB8AC3E}">
        <p14:creationId xmlns:p14="http://schemas.microsoft.com/office/powerpoint/2010/main" val="30282932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117</a:t>
            </a:fld>
            <a:endParaRPr lang="en-US"/>
          </a:p>
        </p:txBody>
      </p:sp>
    </p:spTree>
    <p:extLst>
      <p:ext uri="{BB962C8B-B14F-4D97-AF65-F5344CB8AC3E}">
        <p14:creationId xmlns:p14="http://schemas.microsoft.com/office/powerpoint/2010/main" val="9138376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118</a:t>
            </a:fld>
            <a:endParaRPr lang="en-US"/>
          </a:p>
        </p:txBody>
      </p:sp>
    </p:spTree>
    <p:extLst>
      <p:ext uri="{BB962C8B-B14F-4D97-AF65-F5344CB8AC3E}">
        <p14:creationId xmlns:p14="http://schemas.microsoft.com/office/powerpoint/2010/main" val="427757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3441392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119</a:t>
            </a:fld>
            <a:endParaRPr lang="en-US"/>
          </a:p>
        </p:txBody>
      </p:sp>
    </p:spTree>
    <p:extLst>
      <p:ext uri="{BB962C8B-B14F-4D97-AF65-F5344CB8AC3E}">
        <p14:creationId xmlns:p14="http://schemas.microsoft.com/office/powerpoint/2010/main" val="37800651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120</a:t>
            </a:fld>
            <a:endParaRPr lang="en-US"/>
          </a:p>
        </p:txBody>
      </p:sp>
    </p:spTree>
    <p:extLst>
      <p:ext uri="{BB962C8B-B14F-4D97-AF65-F5344CB8AC3E}">
        <p14:creationId xmlns:p14="http://schemas.microsoft.com/office/powerpoint/2010/main" val="9970661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121</a:t>
            </a:fld>
            <a:endParaRPr lang="en-US"/>
          </a:p>
        </p:txBody>
      </p:sp>
    </p:spTree>
    <p:extLst>
      <p:ext uri="{BB962C8B-B14F-4D97-AF65-F5344CB8AC3E}">
        <p14:creationId xmlns:p14="http://schemas.microsoft.com/office/powerpoint/2010/main" val="11941396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122</a:t>
            </a:fld>
            <a:endParaRPr lang="en-US"/>
          </a:p>
        </p:txBody>
      </p:sp>
    </p:spTree>
    <p:extLst>
      <p:ext uri="{BB962C8B-B14F-4D97-AF65-F5344CB8AC3E}">
        <p14:creationId xmlns:p14="http://schemas.microsoft.com/office/powerpoint/2010/main" val="26783679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123</a:t>
            </a:fld>
            <a:endParaRPr lang="en-US"/>
          </a:p>
        </p:txBody>
      </p:sp>
    </p:spTree>
    <p:extLst>
      <p:ext uri="{BB962C8B-B14F-4D97-AF65-F5344CB8AC3E}">
        <p14:creationId xmlns:p14="http://schemas.microsoft.com/office/powerpoint/2010/main" val="3361750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124</a:t>
            </a:fld>
            <a:endParaRPr lang="en-US"/>
          </a:p>
        </p:txBody>
      </p:sp>
    </p:spTree>
    <p:extLst>
      <p:ext uri="{BB962C8B-B14F-4D97-AF65-F5344CB8AC3E}">
        <p14:creationId xmlns:p14="http://schemas.microsoft.com/office/powerpoint/2010/main" val="254519462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125</a:t>
            </a:fld>
            <a:endParaRPr lang="en-US"/>
          </a:p>
        </p:txBody>
      </p:sp>
    </p:spTree>
    <p:extLst>
      <p:ext uri="{BB962C8B-B14F-4D97-AF65-F5344CB8AC3E}">
        <p14:creationId xmlns:p14="http://schemas.microsoft.com/office/powerpoint/2010/main" val="15495972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126</a:t>
            </a:fld>
            <a:endParaRPr lang="en-US"/>
          </a:p>
        </p:txBody>
      </p:sp>
    </p:spTree>
    <p:extLst>
      <p:ext uri="{BB962C8B-B14F-4D97-AF65-F5344CB8AC3E}">
        <p14:creationId xmlns:p14="http://schemas.microsoft.com/office/powerpoint/2010/main" val="28399390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127</a:t>
            </a:fld>
            <a:endParaRPr lang="en-US"/>
          </a:p>
        </p:txBody>
      </p:sp>
    </p:spTree>
    <p:extLst>
      <p:ext uri="{BB962C8B-B14F-4D97-AF65-F5344CB8AC3E}">
        <p14:creationId xmlns:p14="http://schemas.microsoft.com/office/powerpoint/2010/main" val="17168916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128</a:t>
            </a:fld>
            <a:endParaRPr lang="en-US"/>
          </a:p>
        </p:txBody>
      </p:sp>
    </p:spTree>
    <p:extLst>
      <p:ext uri="{BB962C8B-B14F-4D97-AF65-F5344CB8AC3E}">
        <p14:creationId xmlns:p14="http://schemas.microsoft.com/office/powerpoint/2010/main" val="2093734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267724539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130</a:t>
            </a:fld>
            <a:endParaRPr lang="en-US"/>
          </a:p>
        </p:txBody>
      </p:sp>
    </p:spTree>
    <p:extLst>
      <p:ext uri="{BB962C8B-B14F-4D97-AF65-F5344CB8AC3E}">
        <p14:creationId xmlns:p14="http://schemas.microsoft.com/office/powerpoint/2010/main" val="11112267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131</a:t>
            </a:fld>
            <a:endParaRPr lang="en-US"/>
          </a:p>
        </p:txBody>
      </p:sp>
    </p:spTree>
    <p:extLst>
      <p:ext uri="{BB962C8B-B14F-4D97-AF65-F5344CB8AC3E}">
        <p14:creationId xmlns:p14="http://schemas.microsoft.com/office/powerpoint/2010/main" val="30468046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132</a:t>
            </a:fld>
            <a:endParaRPr lang="en-US"/>
          </a:p>
        </p:txBody>
      </p:sp>
    </p:spTree>
    <p:extLst>
      <p:ext uri="{BB962C8B-B14F-4D97-AF65-F5344CB8AC3E}">
        <p14:creationId xmlns:p14="http://schemas.microsoft.com/office/powerpoint/2010/main" val="38858204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133</a:t>
            </a:fld>
            <a:endParaRPr lang="en-US"/>
          </a:p>
        </p:txBody>
      </p:sp>
    </p:spTree>
    <p:extLst>
      <p:ext uri="{BB962C8B-B14F-4D97-AF65-F5344CB8AC3E}">
        <p14:creationId xmlns:p14="http://schemas.microsoft.com/office/powerpoint/2010/main" val="4625988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134</a:t>
            </a:fld>
            <a:endParaRPr lang="en-US"/>
          </a:p>
        </p:txBody>
      </p:sp>
    </p:spTree>
    <p:extLst>
      <p:ext uri="{BB962C8B-B14F-4D97-AF65-F5344CB8AC3E}">
        <p14:creationId xmlns:p14="http://schemas.microsoft.com/office/powerpoint/2010/main" val="338533620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135</a:t>
            </a:fld>
            <a:endParaRPr lang="en-US"/>
          </a:p>
        </p:txBody>
      </p:sp>
    </p:spTree>
    <p:extLst>
      <p:ext uri="{BB962C8B-B14F-4D97-AF65-F5344CB8AC3E}">
        <p14:creationId xmlns:p14="http://schemas.microsoft.com/office/powerpoint/2010/main" val="254018641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136</a:t>
            </a:fld>
            <a:endParaRPr lang="en-US"/>
          </a:p>
        </p:txBody>
      </p:sp>
    </p:spTree>
    <p:extLst>
      <p:ext uri="{BB962C8B-B14F-4D97-AF65-F5344CB8AC3E}">
        <p14:creationId xmlns:p14="http://schemas.microsoft.com/office/powerpoint/2010/main" val="20879809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137</a:t>
            </a:fld>
            <a:endParaRPr lang="en-US"/>
          </a:p>
        </p:txBody>
      </p:sp>
    </p:spTree>
    <p:extLst>
      <p:ext uri="{BB962C8B-B14F-4D97-AF65-F5344CB8AC3E}">
        <p14:creationId xmlns:p14="http://schemas.microsoft.com/office/powerpoint/2010/main" val="1002811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947340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393660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https://help.sap.com/docs/BTP/65de2977205c403bbc107264b8eccf4b/00aa2c23479d42568b18882b1ca90d79.html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2770801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1268167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https://help.sap.com/docs/WORKFLOW_MANAGEMENT/6f55baaf330443bd8132d071581bbae6/543b5dbd77d940b4b1f972298b559911.html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123470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https://help.sap.com/docs/WORKFLOW_MANAGEMENT/6f55baaf330443bd8132d071581bbae6/d9aa400295214b02ba81536cc9155efc.html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25515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697792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938099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2972558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3322065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3321719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173294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2238876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3155246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4221268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1800647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1599013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1967233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3826264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2767395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35</a:t>
            </a:fld>
            <a:endParaRPr lang="en-US"/>
          </a:p>
        </p:txBody>
      </p:sp>
    </p:spTree>
    <p:extLst>
      <p:ext uri="{BB962C8B-B14F-4D97-AF65-F5344CB8AC3E}">
        <p14:creationId xmlns:p14="http://schemas.microsoft.com/office/powerpoint/2010/main" val="109033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36</a:t>
            </a:fld>
            <a:endParaRPr lang="en-US"/>
          </a:p>
        </p:txBody>
      </p:sp>
    </p:spTree>
    <p:extLst>
      <p:ext uri="{BB962C8B-B14F-4D97-AF65-F5344CB8AC3E}">
        <p14:creationId xmlns:p14="http://schemas.microsoft.com/office/powerpoint/2010/main" val="602469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39</a:t>
            </a:fld>
            <a:endParaRPr lang="en-US"/>
          </a:p>
        </p:txBody>
      </p:sp>
    </p:spTree>
    <p:extLst>
      <p:ext uri="{BB962C8B-B14F-4D97-AF65-F5344CB8AC3E}">
        <p14:creationId xmlns:p14="http://schemas.microsoft.com/office/powerpoint/2010/main" val="3364621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40</a:t>
            </a:fld>
            <a:endParaRPr lang="en-US"/>
          </a:p>
        </p:txBody>
      </p:sp>
    </p:spTree>
    <p:extLst>
      <p:ext uri="{BB962C8B-B14F-4D97-AF65-F5344CB8AC3E}">
        <p14:creationId xmlns:p14="http://schemas.microsoft.com/office/powerpoint/2010/main" val="3257237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41</a:t>
            </a:fld>
            <a:endParaRPr lang="en-US"/>
          </a:p>
        </p:txBody>
      </p:sp>
    </p:spTree>
    <p:extLst>
      <p:ext uri="{BB962C8B-B14F-4D97-AF65-F5344CB8AC3E}">
        <p14:creationId xmlns:p14="http://schemas.microsoft.com/office/powerpoint/2010/main" val="804339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42</a:t>
            </a:fld>
            <a:endParaRPr lang="en-US"/>
          </a:p>
        </p:txBody>
      </p:sp>
    </p:spTree>
    <p:extLst>
      <p:ext uri="{BB962C8B-B14F-4D97-AF65-F5344CB8AC3E}">
        <p14:creationId xmlns:p14="http://schemas.microsoft.com/office/powerpoint/2010/main" val="4247339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43</a:t>
            </a:fld>
            <a:endParaRPr lang="en-US"/>
          </a:p>
        </p:txBody>
      </p:sp>
    </p:spTree>
    <p:extLst>
      <p:ext uri="{BB962C8B-B14F-4D97-AF65-F5344CB8AC3E}">
        <p14:creationId xmlns:p14="http://schemas.microsoft.com/office/powerpoint/2010/main" val="2648247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44</a:t>
            </a:fld>
            <a:endParaRPr lang="en-US"/>
          </a:p>
        </p:txBody>
      </p:sp>
    </p:spTree>
    <p:extLst>
      <p:ext uri="{BB962C8B-B14F-4D97-AF65-F5344CB8AC3E}">
        <p14:creationId xmlns:p14="http://schemas.microsoft.com/office/powerpoint/2010/main" val="352375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https://help.sap.com/docs/WORKFLOW/e157c391253b4ecd93647bf232d18a83/36fa9a00893f42939fa17516a33f2a94.html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45</a:t>
            </a:fld>
            <a:endParaRPr lang="en-US"/>
          </a:p>
        </p:txBody>
      </p:sp>
    </p:spTree>
    <p:extLst>
      <p:ext uri="{BB962C8B-B14F-4D97-AF65-F5344CB8AC3E}">
        <p14:creationId xmlns:p14="http://schemas.microsoft.com/office/powerpoint/2010/main" val="2585457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2077498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https://help.sap.com/docs/WORKFLOW/e157c391253b4ecd93647bf232d18a83/36fa9a00893f42939fa17516a33f2a94.html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46</a:t>
            </a:fld>
            <a:endParaRPr lang="en-US"/>
          </a:p>
        </p:txBody>
      </p:sp>
    </p:spTree>
    <p:extLst>
      <p:ext uri="{BB962C8B-B14F-4D97-AF65-F5344CB8AC3E}">
        <p14:creationId xmlns:p14="http://schemas.microsoft.com/office/powerpoint/2010/main" val="4183721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https://help.sap.com/docs/WORKFLOW/e157c391253b4ecd93647bf232d18a83/36fa9a00893f42939fa17516a33f2a94.html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47</a:t>
            </a:fld>
            <a:endParaRPr lang="en-US"/>
          </a:p>
        </p:txBody>
      </p:sp>
    </p:spTree>
    <p:extLst>
      <p:ext uri="{BB962C8B-B14F-4D97-AF65-F5344CB8AC3E}">
        <p14:creationId xmlns:p14="http://schemas.microsoft.com/office/powerpoint/2010/main" val="3155315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48</a:t>
            </a:fld>
            <a:endParaRPr lang="en-US"/>
          </a:p>
        </p:txBody>
      </p:sp>
    </p:spTree>
    <p:extLst>
      <p:ext uri="{BB962C8B-B14F-4D97-AF65-F5344CB8AC3E}">
        <p14:creationId xmlns:p14="http://schemas.microsoft.com/office/powerpoint/2010/main" val="1634216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49</a:t>
            </a:fld>
            <a:endParaRPr lang="en-US"/>
          </a:p>
        </p:txBody>
      </p:sp>
    </p:spTree>
    <p:extLst>
      <p:ext uri="{BB962C8B-B14F-4D97-AF65-F5344CB8AC3E}">
        <p14:creationId xmlns:p14="http://schemas.microsoft.com/office/powerpoint/2010/main" val="1216476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50</a:t>
            </a:fld>
            <a:endParaRPr lang="en-US"/>
          </a:p>
        </p:txBody>
      </p:sp>
    </p:spTree>
    <p:extLst>
      <p:ext uri="{BB962C8B-B14F-4D97-AF65-F5344CB8AC3E}">
        <p14:creationId xmlns:p14="http://schemas.microsoft.com/office/powerpoint/2010/main" val="2864664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51</a:t>
            </a:fld>
            <a:endParaRPr lang="en-US"/>
          </a:p>
        </p:txBody>
      </p:sp>
    </p:spTree>
    <p:extLst>
      <p:ext uri="{BB962C8B-B14F-4D97-AF65-F5344CB8AC3E}">
        <p14:creationId xmlns:p14="http://schemas.microsoft.com/office/powerpoint/2010/main" val="3819469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52</a:t>
            </a:fld>
            <a:endParaRPr lang="en-US"/>
          </a:p>
        </p:txBody>
      </p:sp>
    </p:spTree>
    <p:extLst>
      <p:ext uri="{BB962C8B-B14F-4D97-AF65-F5344CB8AC3E}">
        <p14:creationId xmlns:p14="http://schemas.microsoft.com/office/powerpoint/2010/main" val="18496573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53</a:t>
            </a:fld>
            <a:endParaRPr lang="en-US"/>
          </a:p>
        </p:txBody>
      </p:sp>
    </p:spTree>
    <p:extLst>
      <p:ext uri="{BB962C8B-B14F-4D97-AF65-F5344CB8AC3E}">
        <p14:creationId xmlns:p14="http://schemas.microsoft.com/office/powerpoint/2010/main" val="29446776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54</a:t>
            </a:fld>
            <a:endParaRPr lang="en-US"/>
          </a:p>
        </p:txBody>
      </p:sp>
    </p:spTree>
    <p:extLst>
      <p:ext uri="{BB962C8B-B14F-4D97-AF65-F5344CB8AC3E}">
        <p14:creationId xmlns:p14="http://schemas.microsoft.com/office/powerpoint/2010/main" val="22063685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55</a:t>
            </a:fld>
            <a:endParaRPr lang="en-US"/>
          </a:p>
        </p:txBody>
      </p:sp>
    </p:spTree>
    <p:extLst>
      <p:ext uri="{BB962C8B-B14F-4D97-AF65-F5344CB8AC3E}">
        <p14:creationId xmlns:p14="http://schemas.microsoft.com/office/powerpoint/2010/main" val="91582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090971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56</a:t>
            </a:fld>
            <a:endParaRPr lang="en-US"/>
          </a:p>
        </p:txBody>
      </p:sp>
    </p:spTree>
    <p:extLst>
      <p:ext uri="{BB962C8B-B14F-4D97-AF65-F5344CB8AC3E}">
        <p14:creationId xmlns:p14="http://schemas.microsoft.com/office/powerpoint/2010/main" val="3982257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57</a:t>
            </a:fld>
            <a:endParaRPr lang="en-US"/>
          </a:p>
        </p:txBody>
      </p:sp>
    </p:spTree>
    <p:extLst>
      <p:ext uri="{BB962C8B-B14F-4D97-AF65-F5344CB8AC3E}">
        <p14:creationId xmlns:p14="http://schemas.microsoft.com/office/powerpoint/2010/main" val="4690194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58</a:t>
            </a:fld>
            <a:endParaRPr lang="en-US"/>
          </a:p>
        </p:txBody>
      </p:sp>
    </p:spTree>
    <p:extLst>
      <p:ext uri="{BB962C8B-B14F-4D97-AF65-F5344CB8AC3E}">
        <p14:creationId xmlns:p14="http://schemas.microsoft.com/office/powerpoint/2010/main" val="3668962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59</a:t>
            </a:fld>
            <a:endParaRPr lang="en-US"/>
          </a:p>
        </p:txBody>
      </p:sp>
    </p:spTree>
    <p:extLst>
      <p:ext uri="{BB962C8B-B14F-4D97-AF65-F5344CB8AC3E}">
        <p14:creationId xmlns:p14="http://schemas.microsoft.com/office/powerpoint/2010/main" val="21748428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60</a:t>
            </a:fld>
            <a:endParaRPr lang="en-US"/>
          </a:p>
        </p:txBody>
      </p:sp>
    </p:spTree>
    <p:extLst>
      <p:ext uri="{BB962C8B-B14F-4D97-AF65-F5344CB8AC3E}">
        <p14:creationId xmlns:p14="http://schemas.microsoft.com/office/powerpoint/2010/main" val="3156683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61</a:t>
            </a:fld>
            <a:endParaRPr lang="en-US"/>
          </a:p>
        </p:txBody>
      </p:sp>
    </p:spTree>
    <p:extLst>
      <p:ext uri="{BB962C8B-B14F-4D97-AF65-F5344CB8AC3E}">
        <p14:creationId xmlns:p14="http://schemas.microsoft.com/office/powerpoint/2010/main" val="217876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62</a:t>
            </a:fld>
            <a:endParaRPr lang="en-US"/>
          </a:p>
        </p:txBody>
      </p:sp>
    </p:spTree>
    <p:extLst>
      <p:ext uri="{BB962C8B-B14F-4D97-AF65-F5344CB8AC3E}">
        <p14:creationId xmlns:p14="http://schemas.microsoft.com/office/powerpoint/2010/main" val="22217180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65</a:t>
            </a:fld>
            <a:endParaRPr lang="en-US"/>
          </a:p>
        </p:txBody>
      </p:sp>
    </p:spTree>
    <p:extLst>
      <p:ext uri="{BB962C8B-B14F-4D97-AF65-F5344CB8AC3E}">
        <p14:creationId xmlns:p14="http://schemas.microsoft.com/office/powerpoint/2010/main" val="8615057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66</a:t>
            </a:fld>
            <a:endParaRPr lang="en-US"/>
          </a:p>
        </p:txBody>
      </p:sp>
    </p:spTree>
    <p:extLst>
      <p:ext uri="{BB962C8B-B14F-4D97-AF65-F5344CB8AC3E}">
        <p14:creationId xmlns:p14="http://schemas.microsoft.com/office/powerpoint/2010/main" val="726452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67</a:t>
            </a:fld>
            <a:endParaRPr lang="en-US"/>
          </a:p>
        </p:txBody>
      </p:sp>
    </p:spTree>
    <p:extLst>
      <p:ext uri="{BB962C8B-B14F-4D97-AF65-F5344CB8AC3E}">
        <p14:creationId xmlns:p14="http://schemas.microsoft.com/office/powerpoint/2010/main" val="137646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4239309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68</a:t>
            </a:fld>
            <a:endParaRPr lang="en-US"/>
          </a:p>
        </p:txBody>
      </p:sp>
    </p:spTree>
    <p:extLst>
      <p:ext uri="{BB962C8B-B14F-4D97-AF65-F5344CB8AC3E}">
        <p14:creationId xmlns:p14="http://schemas.microsoft.com/office/powerpoint/2010/main" val="20336861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69</a:t>
            </a:fld>
            <a:endParaRPr lang="en-US"/>
          </a:p>
        </p:txBody>
      </p:sp>
    </p:spTree>
    <p:extLst>
      <p:ext uri="{BB962C8B-B14F-4D97-AF65-F5344CB8AC3E}">
        <p14:creationId xmlns:p14="http://schemas.microsoft.com/office/powerpoint/2010/main" val="4063604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70</a:t>
            </a:fld>
            <a:endParaRPr lang="en-US"/>
          </a:p>
        </p:txBody>
      </p:sp>
    </p:spTree>
    <p:extLst>
      <p:ext uri="{BB962C8B-B14F-4D97-AF65-F5344CB8AC3E}">
        <p14:creationId xmlns:p14="http://schemas.microsoft.com/office/powerpoint/2010/main" val="14175648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71</a:t>
            </a:fld>
            <a:endParaRPr lang="en-US"/>
          </a:p>
        </p:txBody>
      </p:sp>
    </p:spTree>
    <p:extLst>
      <p:ext uri="{BB962C8B-B14F-4D97-AF65-F5344CB8AC3E}">
        <p14:creationId xmlns:p14="http://schemas.microsoft.com/office/powerpoint/2010/main" val="1989992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72</a:t>
            </a:fld>
            <a:endParaRPr lang="en-US"/>
          </a:p>
        </p:txBody>
      </p:sp>
    </p:spTree>
    <p:extLst>
      <p:ext uri="{BB962C8B-B14F-4D97-AF65-F5344CB8AC3E}">
        <p14:creationId xmlns:p14="http://schemas.microsoft.com/office/powerpoint/2010/main" val="21206378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https://help.sap.com/docs/WORKFLOW/f85276c5069a429fa37d1cd352785c25/a24a9482314344f780e48f3195597cb2.html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73</a:t>
            </a:fld>
            <a:endParaRPr lang="en-US"/>
          </a:p>
        </p:txBody>
      </p:sp>
    </p:spTree>
    <p:extLst>
      <p:ext uri="{BB962C8B-B14F-4D97-AF65-F5344CB8AC3E}">
        <p14:creationId xmlns:p14="http://schemas.microsoft.com/office/powerpoint/2010/main" val="26342570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/sap/</a:t>
            </a:r>
            <a:r>
              <a:rPr lang="en-IN" dirty="0" err="1"/>
              <a:t>opu</a:t>
            </a:r>
            <a:r>
              <a:rPr lang="en-IN" dirty="0"/>
              <a:t>/</a:t>
            </a:r>
            <a:r>
              <a:rPr lang="en-IN" dirty="0" err="1"/>
              <a:t>odata</a:t>
            </a:r>
            <a:r>
              <a:rPr lang="en-IN" dirty="0"/>
              <a:t>/sap/EPM_REF_APPS_SHOP_SRV/Products('${context.id}')?$format=</a:t>
            </a:r>
            <a:r>
              <a:rPr lang="en-IN" dirty="0" err="1"/>
              <a:t>json</a:t>
            </a:r>
            <a:endParaRPr lang="en-IN" dirty="0"/>
          </a:p>
          <a:p>
            <a:endParaRPr lang="en-IN" dirty="0"/>
          </a:p>
          <a:p>
            <a:r>
              <a:rPr lang="en-IN" dirty="0"/>
              <a:t>$.</a:t>
            </a:r>
            <a:r>
              <a:rPr lang="en-IN" dirty="0" err="1"/>
              <a:t>context.val</a:t>
            </a:r>
            <a:r>
              <a:rPr lang="en-IN" dirty="0"/>
              <a:t> = </a:t>
            </a:r>
            <a:r>
              <a:rPr lang="en-IN" dirty="0" err="1"/>
              <a:t>parseInt</a:t>
            </a:r>
            <a:r>
              <a:rPr lang="en-IN" dirty="0"/>
              <a:t>($.</a:t>
            </a:r>
            <a:r>
              <a:rPr lang="en-IN" dirty="0" err="1"/>
              <a:t>context.response.d.Price</a:t>
            </a:r>
            <a:r>
              <a:rPr lang="en-IN" dirty="0"/>
              <a:t>);</a:t>
            </a:r>
          </a:p>
          <a:p>
            <a:r>
              <a:rPr lang="en-IN" dirty="0"/>
              <a:t>if(</a:t>
            </a:r>
            <a:r>
              <a:rPr lang="en-IN" dirty="0" err="1"/>
              <a:t>parseInt</a:t>
            </a:r>
            <a:r>
              <a:rPr lang="en-IN" dirty="0"/>
              <a:t>($.</a:t>
            </a:r>
            <a:r>
              <a:rPr lang="en-IN" dirty="0" err="1"/>
              <a:t>context.response.d.Price</a:t>
            </a:r>
            <a:r>
              <a:rPr lang="en-IN" dirty="0"/>
              <a:t>) &gt; 100){</a:t>
            </a:r>
          </a:p>
          <a:p>
            <a:r>
              <a:rPr lang="en-IN" dirty="0"/>
              <a:t>    $.</a:t>
            </a:r>
            <a:r>
              <a:rPr lang="en-IN" dirty="0" err="1"/>
              <a:t>context.status</a:t>
            </a:r>
            <a:r>
              <a:rPr lang="en-IN" dirty="0"/>
              <a:t> = true;</a:t>
            </a:r>
          </a:p>
          <a:p>
            <a:r>
              <a:rPr lang="en-IN" dirty="0"/>
              <a:t>}else{</a:t>
            </a:r>
          </a:p>
          <a:p>
            <a:r>
              <a:rPr lang="en-IN" dirty="0"/>
              <a:t>    $.</a:t>
            </a:r>
            <a:r>
              <a:rPr lang="en-IN" dirty="0" err="1"/>
              <a:t>context.status</a:t>
            </a:r>
            <a:r>
              <a:rPr lang="en-IN" dirty="0"/>
              <a:t> = false;</a:t>
            </a:r>
          </a:p>
          <a:p>
            <a:r>
              <a:rPr lang="en-IN" dirty="0"/>
              <a:t>}</a:t>
            </a:r>
          </a:p>
          <a:p>
            <a:endParaRPr lang="en-IN" dirty="0"/>
          </a:p>
          <a:p>
            <a:endParaRPr lang="en-IN" dirty="0"/>
          </a:p>
          <a:p>
            <a:r>
              <a:rPr lang="en-IN" dirty="0"/>
              <a:t>var lastUserTask1 = $.usertasks.usertask1.last;</a:t>
            </a:r>
          </a:p>
          <a:p>
            <a:r>
              <a:rPr lang="en-IN" dirty="0"/>
              <a:t>$.</a:t>
            </a:r>
            <a:r>
              <a:rPr lang="en-IN" dirty="0" err="1"/>
              <a:t>context.subject</a:t>
            </a:r>
            <a:r>
              <a:rPr lang="en-IN" dirty="0"/>
              <a:t> = lastUserTask1.subject;</a:t>
            </a:r>
          </a:p>
          <a:p>
            <a:r>
              <a:rPr lang="en-IN" dirty="0"/>
              <a:t>$.</a:t>
            </a:r>
            <a:r>
              <a:rPr lang="en-IN" dirty="0" err="1"/>
              <a:t>context.processor</a:t>
            </a:r>
            <a:r>
              <a:rPr lang="en-IN" dirty="0"/>
              <a:t> = lastUserTask1.processor;</a:t>
            </a:r>
          </a:p>
          <a:p>
            <a:r>
              <a:rPr lang="en-IN" dirty="0"/>
              <a:t>$.</a:t>
            </a:r>
            <a:r>
              <a:rPr lang="en-IN" dirty="0" err="1"/>
              <a:t>context.doneOn</a:t>
            </a:r>
            <a:r>
              <a:rPr lang="en-IN" dirty="0"/>
              <a:t> = lastUserTask1.completedAt;</a:t>
            </a:r>
          </a:p>
          <a:p>
            <a:r>
              <a:rPr lang="en-IN" dirty="0"/>
              <a:t>$.</a:t>
            </a:r>
            <a:r>
              <a:rPr lang="en-IN" dirty="0" err="1"/>
              <a:t>context.status</a:t>
            </a:r>
            <a:r>
              <a:rPr lang="en-IN" dirty="0"/>
              <a:t> = lastUserTask1.decision;</a:t>
            </a:r>
          </a:p>
          <a:p>
            <a:endParaRPr lang="en-IN" dirty="0"/>
          </a:p>
          <a:p>
            <a:endParaRPr lang="en-IN" dirty="0"/>
          </a:p>
          <a:p>
            <a:r>
              <a:rPr lang="en-IN" dirty="0"/>
              <a:t>${</a:t>
            </a:r>
            <a:r>
              <a:rPr lang="en-IN" dirty="0" err="1"/>
              <a:t>context.status</a:t>
            </a:r>
            <a:r>
              <a:rPr lang="en-IN" dirty="0"/>
              <a:t> == true}</a:t>
            </a:r>
          </a:p>
          <a:p>
            <a:endParaRPr lang="en-IN" dirty="0"/>
          </a:p>
          <a:p>
            <a:r>
              <a:rPr lang="en-IN" dirty="0"/>
              <a:t>${</a:t>
            </a:r>
            <a:r>
              <a:rPr lang="en-IN" dirty="0" err="1"/>
              <a:t>context.status</a:t>
            </a:r>
            <a:r>
              <a:rPr lang="en-IN" dirty="0"/>
              <a:t> == "approve"}</a:t>
            </a:r>
          </a:p>
          <a:p>
            <a:endParaRPr lang="en-IN" dirty="0"/>
          </a:p>
          <a:p>
            <a:r>
              <a:rPr lang="en-IN" dirty="0"/>
              <a:t>{</a:t>
            </a:r>
          </a:p>
          <a:p>
            <a:r>
              <a:rPr lang="en-IN" dirty="0"/>
              <a:t>  "id": "HT-1000",</a:t>
            </a:r>
          </a:p>
          <a:p>
            <a:r>
              <a:rPr lang="en-IN" dirty="0"/>
              <a:t>  "response": ""</a:t>
            </a:r>
          </a:p>
          <a:p>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74</a:t>
            </a:fld>
            <a:endParaRPr lang="en-US"/>
          </a:p>
        </p:txBody>
      </p:sp>
    </p:spTree>
    <p:extLst>
      <p:ext uri="{BB962C8B-B14F-4D97-AF65-F5344CB8AC3E}">
        <p14:creationId xmlns:p14="http://schemas.microsoft.com/office/powerpoint/2010/main" val="39658430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75</a:t>
            </a:fld>
            <a:endParaRPr lang="en-US"/>
          </a:p>
        </p:txBody>
      </p:sp>
    </p:spTree>
    <p:extLst>
      <p:ext uri="{BB962C8B-B14F-4D97-AF65-F5344CB8AC3E}">
        <p14:creationId xmlns:p14="http://schemas.microsoft.com/office/powerpoint/2010/main" val="11289522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76</a:t>
            </a:fld>
            <a:endParaRPr lang="en-US"/>
          </a:p>
        </p:txBody>
      </p:sp>
    </p:spTree>
    <p:extLst>
      <p:ext uri="{BB962C8B-B14F-4D97-AF65-F5344CB8AC3E}">
        <p14:creationId xmlns:p14="http://schemas.microsoft.com/office/powerpoint/2010/main" val="14240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77</a:t>
            </a:fld>
            <a:endParaRPr lang="en-US"/>
          </a:p>
        </p:txBody>
      </p:sp>
    </p:spTree>
    <p:extLst>
      <p:ext uri="{BB962C8B-B14F-4D97-AF65-F5344CB8AC3E}">
        <p14:creationId xmlns:p14="http://schemas.microsoft.com/office/powerpoint/2010/main" val="4037729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839529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78</a:t>
            </a:fld>
            <a:endParaRPr lang="en-US"/>
          </a:p>
        </p:txBody>
      </p:sp>
    </p:spTree>
    <p:extLst>
      <p:ext uri="{BB962C8B-B14F-4D97-AF65-F5344CB8AC3E}">
        <p14:creationId xmlns:p14="http://schemas.microsoft.com/office/powerpoint/2010/main" val="4722970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79</a:t>
            </a:fld>
            <a:endParaRPr lang="en-US"/>
          </a:p>
        </p:txBody>
      </p:sp>
    </p:spTree>
    <p:extLst>
      <p:ext uri="{BB962C8B-B14F-4D97-AF65-F5344CB8AC3E}">
        <p14:creationId xmlns:p14="http://schemas.microsoft.com/office/powerpoint/2010/main" val="23207284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80</a:t>
            </a:fld>
            <a:endParaRPr lang="en-US"/>
          </a:p>
        </p:txBody>
      </p:sp>
    </p:spTree>
    <p:extLst>
      <p:ext uri="{BB962C8B-B14F-4D97-AF65-F5344CB8AC3E}">
        <p14:creationId xmlns:p14="http://schemas.microsoft.com/office/powerpoint/2010/main" val="13367759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81</a:t>
            </a:fld>
            <a:endParaRPr lang="en-US"/>
          </a:p>
        </p:txBody>
      </p:sp>
    </p:spTree>
    <p:extLst>
      <p:ext uri="{BB962C8B-B14F-4D97-AF65-F5344CB8AC3E}">
        <p14:creationId xmlns:p14="http://schemas.microsoft.com/office/powerpoint/2010/main" val="405582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82</a:t>
            </a:fld>
            <a:endParaRPr lang="en-US"/>
          </a:p>
        </p:txBody>
      </p:sp>
    </p:spTree>
    <p:extLst>
      <p:ext uri="{BB962C8B-B14F-4D97-AF65-F5344CB8AC3E}">
        <p14:creationId xmlns:p14="http://schemas.microsoft.com/office/powerpoint/2010/main" val="6280239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83</a:t>
            </a:fld>
            <a:endParaRPr lang="en-US"/>
          </a:p>
        </p:txBody>
      </p:sp>
    </p:spTree>
    <p:extLst>
      <p:ext uri="{BB962C8B-B14F-4D97-AF65-F5344CB8AC3E}">
        <p14:creationId xmlns:p14="http://schemas.microsoft.com/office/powerpoint/2010/main" val="41837302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84</a:t>
            </a:fld>
            <a:endParaRPr lang="en-US"/>
          </a:p>
        </p:txBody>
      </p:sp>
    </p:spTree>
    <p:extLst>
      <p:ext uri="{BB962C8B-B14F-4D97-AF65-F5344CB8AC3E}">
        <p14:creationId xmlns:p14="http://schemas.microsoft.com/office/powerpoint/2010/main" val="21702701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85</a:t>
            </a:fld>
            <a:endParaRPr lang="en-US"/>
          </a:p>
        </p:txBody>
      </p:sp>
    </p:spTree>
    <p:extLst>
      <p:ext uri="{BB962C8B-B14F-4D97-AF65-F5344CB8AC3E}">
        <p14:creationId xmlns:p14="http://schemas.microsoft.com/office/powerpoint/2010/main" val="18254874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86</a:t>
            </a:fld>
            <a:endParaRPr lang="en-US"/>
          </a:p>
        </p:txBody>
      </p:sp>
    </p:spTree>
    <p:extLst>
      <p:ext uri="{BB962C8B-B14F-4D97-AF65-F5344CB8AC3E}">
        <p14:creationId xmlns:p14="http://schemas.microsoft.com/office/powerpoint/2010/main" val="33490862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87</a:t>
            </a:fld>
            <a:endParaRPr lang="en-US"/>
          </a:p>
        </p:txBody>
      </p:sp>
    </p:spTree>
    <p:extLst>
      <p:ext uri="{BB962C8B-B14F-4D97-AF65-F5344CB8AC3E}">
        <p14:creationId xmlns:p14="http://schemas.microsoft.com/office/powerpoint/2010/main" val="85912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https://help.sap.com/docs/BTP/65de2977205c403bbc107264b8eccf4b/8ed4a705efa0431b910056c0acdbf377.html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26465627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88</a:t>
            </a:fld>
            <a:endParaRPr lang="en-US"/>
          </a:p>
        </p:txBody>
      </p:sp>
    </p:spTree>
    <p:extLst>
      <p:ext uri="{BB962C8B-B14F-4D97-AF65-F5344CB8AC3E}">
        <p14:creationId xmlns:p14="http://schemas.microsoft.com/office/powerpoint/2010/main" val="27332252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89</a:t>
            </a:fld>
            <a:endParaRPr lang="en-US"/>
          </a:p>
        </p:txBody>
      </p:sp>
    </p:spTree>
    <p:extLst>
      <p:ext uri="{BB962C8B-B14F-4D97-AF65-F5344CB8AC3E}">
        <p14:creationId xmlns:p14="http://schemas.microsoft.com/office/powerpoint/2010/main" val="22693644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90</a:t>
            </a:fld>
            <a:endParaRPr lang="en-US"/>
          </a:p>
        </p:txBody>
      </p:sp>
    </p:spTree>
    <p:extLst>
      <p:ext uri="{BB962C8B-B14F-4D97-AF65-F5344CB8AC3E}">
        <p14:creationId xmlns:p14="http://schemas.microsoft.com/office/powerpoint/2010/main" val="21070536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91</a:t>
            </a:fld>
            <a:endParaRPr lang="en-US"/>
          </a:p>
        </p:txBody>
      </p:sp>
    </p:spTree>
    <p:extLst>
      <p:ext uri="{BB962C8B-B14F-4D97-AF65-F5344CB8AC3E}">
        <p14:creationId xmlns:p14="http://schemas.microsoft.com/office/powerpoint/2010/main" val="12261047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92</a:t>
            </a:fld>
            <a:endParaRPr lang="en-US"/>
          </a:p>
        </p:txBody>
      </p:sp>
    </p:spTree>
    <p:extLst>
      <p:ext uri="{BB962C8B-B14F-4D97-AF65-F5344CB8AC3E}">
        <p14:creationId xmlns:p14="http://schemas.microsoft.com/office/powerpoint/2010/main" val="21523441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93</a:t>
            </a:fld>
            <a:endParaRPr lang="en-US"/>
          </a:p>
        </p:txBody>
      </p:sp>
    </p:spTree>
    <p:extLst>
      <p:ext uri="{BB962C8B-B14F-4D97-AF65-F5344CB8AC3E}">
        <p14:creationId xmlns:p14="http://schemas.microsoft.com/office/powerpoint/2010/main" val="24884611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94</a:t>
            </a:fld>
            <a:endParaRPr lang="en-US"/>
          </a:p>
        </p:txBody>
      </p:sp>
    </p:spTree>
    <p:extLst>
      <p:ext uri="{BB962C8B-B14F-4D97-AF65-F5344CB8AC3E}">
        <p14:creationId xmlns:p14="http://schemas.microsoft.com/office/powerpoint/2010/main" val="11886729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95</a:t>
            </a:fld>
            <a:endParaRPr lang="en-US"/>
          </a:p>
        </p:txBody>
      </p:sp>
    </p:spTree>
    <p:extLst>
      <p:ext uri="{BB962C8B-B14F-4D97-AF65-F5344CB8AC3E}">
        <p14:creationId xmlns:p14="http://schemas.microsoft.com/office/powerpoint/2010/main" val="20535241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96</a:t>
            </a:fld>
            <a:endParaRPr lang="en-US"/>
          </a:p>
        </p:txBody>
      </p:sp>
    </p:spTree>
    <p:extLst>
      <p:ext uri="{BB962C8B-B14F-4D97-AF65-F5344CB8AC3E}">
        <p14:creationId xmlns:p14="http://schemas.microsoft.com/office/powerpoint/2010/main" val="7187073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97</a:t>
            </a:fld>
            <a:endParaRPr lang="en-US"/>
          </a:p>
        </p:txBody>
      </p:sp>
    </p:spTree>
    <p:extLst>
      <p:ext uri="{BB962C8B-B14F-4D97-AF65-F5344CB8AC3E}">
        <p14:creationId xmlns:p14="http://schemas.microsoft.com/office/powerpoint/2010/main" val="3386701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36834679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98</a:t>
            </a:fld>
            <a:endParaRPr lang="en-US"/>
          </a:p>
        </p:txBody>
      </p:sp>
    </p:spTree>
    <p:extLst>
      <p:ext uri="{BB962C8B-B14F-4D97-AF65-F5344CB8AC3E}">
        <p14:creationId xmlns:p14="http://schemas.microsoft.com/office/powerpoint/2010/main" val="21472469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99</a:t>
            </a:fld>
            <a:endParaRPr lang="en-US"/>
          </a:p>
        </p:txBody>
      </p:sp>
    </p:spTree>
    <p:extLst>
      <p:ext uri="{BB962C8B-B14F-4D97-AF65-F5344CB8AC3E}">
        <p14:creationId xmlns:p14="http://schemas.microsoft.com/office/powerpoint/2010/main" val="42196568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100</a:t>
            </a:fld>
            <a:endParaRPr lang="en-US"/>
          </a:p>
        </p:txBody>
      </p:sp>
    </p:spTree>
    <p:extLst>
      <p:ext uri="{BB962C8B-B14F-4D97-AF65-F5344CB8AC3E}">
        <p14:creationId xmlns:p14="http://schemas.microsoft.com/office/powerpoint/2010/main" val="42006298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101</a:t>
            </a:fld>
            <a:endParaRPr lang="en-US"/>
          </a:p>
        </p:txBody>
      </p:sp>
    </p:spTree>
    <p:extLst>
      <p:ext uri="{BB962C8B-B14F-4D97-AF65-F5344CB8AC3E}">
        <p14:creationId xmlns:p14="http://schemas.microsoft.com/office/powerpoint/2010/main" val="26095075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102</a:t>
            </a:fld>
            <a:endParaRPr lang="en-US"/>
          </a:p>
        </p:txBody>
      </p:sp>
    </p:spTree>
    <p:extLst>
      <p:ext uri="{BB962C8B-B14F-4D97-AF65-F5344CB8AC3E}">
        <p14:creationId xmlns:p14="http://schemas.microsoft.com/office/powerpoint/2010/main" val="23901889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103</a:t>
            </a:fld>
            <a:endParaRPr lang="en-US"/>
          </a:p>
        </p:txBody>
      </p:sp>
    </p:spTree>
    <p:extLst>
      <p:ext uri="{BB962C8B-B14F-4D97-AF65-F5344CB8AC3E}">
        <p14:creationId xmlns:p14="http://schemas.microsoft.com/office/powerpoint/2010/main" val="2115623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105</a:t>
            </a:fld>
            <a:endParaRPr lang="en-US"/>
          </a:p>
        </p:txBody>
      </p:sp>
    </p:spTree>
    <p:extLst>
      <p:ext uri="{BB962C8B-B14F-4D97-AF65-F5344CB8AC3E}">
        <p14:creationId xmlns:p14="http://schemas.microsoft.com/office/powerpoint/2010/main" val="13657108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106</a:t>
            </a:fld>
            <a:endParaRPr lang="en-US"/>
          </a:p>
        </p:txBody>
      </p:sp>
    </p:spTree>
    <p:extLst>
      <p:ext uri="{BB962C8B-B14F-4D97-AF65-F5344CB8AC3E}">
        <p14:creationId xmlns:p14="http://schemas.microsoft.com/office/powerpoint/2010/main" val="33158553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107</a:t>
            </a:fld>
            <a:endParaRPr lang="en-US"/>
          </a:p>
        </p:txBody>
      </p:sp>
    </p:spTree>
    <p:extLst>
      <p:ext uri="{BB962C8B-B14F-4D97-AF65-F5344CB8AC3E}">
        <p14:creationId xmlns:p14="http://schemas.microsoft.com/office/powerpoint/2010/main" val="4703639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108</a:t>
            </a:fld>
            <a:endParaRPr lang="en-US"/>
          </a:p>
        </p:txBody>
      </p:sp>
    </p:spTree>
    <p:extLst>
      <p:ext uri="{BB962C8B-B14F-4D97-AF65-F5344CB8AC3E}">
        <p14:creationId xmlns:p14="http://schemas.microsoft.com/office/powerpoint/2010/main" val="356583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196752"/>
            <a:ext cx="6709107" cy="2630856"/>
          </a:xfrm>
        </p:spPr>
        <p:txBody>
          <a:bodyPr anchor="b">
            <a:noAutofit/>
          </a:bodyPr>
          <a:lstStyle>
            <a:lvl1pPr algn="l">
              <a:lnSpc>
                <a:spcPct val="80000"/>
              </a:lnSpc>
              <a:defRPr lang="en-US" sz="8000" kern="1200" smtClean="0">
                <a:solidFill>
                  <a:schemeClr val="bg1"/>
                </a:solidFill>
                <a:latin typeface="+mn-lt"/>
                <a:ea typeface="+mj-ea"/>
                <a:cs typeface="+mj-cs"/>
              </a:defRPr>
            </a:lvl1pPr>
          </a:lstStyle>
          <a:p>
            <a:r>
              <a:rPr lang="en-US" dirty="0"/>
              <a:t>CLICK TO EDIT</a:t>
            </a:r>
          </a:p>
        </p:txBody>
      </p:sp>
      <p:sp>
        <p:nvSpPr>
          <p:cNvPr id="3" name="Subtitle 2"/>
          <p:cNvSpPr>
            <a:spLocks noGrp="1"/>
          </p:cNvSpPr>
          <p:nvPr>
            <p:ph type="subTitle" idx="1"/>
          </p:nvPr>
        </p:nvSpPr>
        <p:spPr>
          <a:xfrm>
            <a:off x="837828" y="4062733"/>
            <a:ext cx="3717394" cy="542148"/>
          </a:xfrm>
        </p:spPr>
        <p:txBody>
          <a:bodyPr anchor="ctr">
            <a:noAutofit/>
          </a:bodyPr>
          <a:lstStyle>
            <a:lvl1pPr marL="0" indent="0" algn="l">
              <a:buNone/>
              <a:defRPr lang="en-US" sz="3200" kern="1200" smtClean="0">
                <a:solidFill>
                  <a:schemeClr val="bg1"/>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lvl1pPr>
              <a:defRPr sz="1400" b="0" spc="600">
                <a:solidFill>
                  <a:schemeClr val="bg1"/>
                </a:solidFill>
              </a:defRPr>
            </a:lvl1pPr>
          </a:lstStyle>
          <a:p>
            <a:r>
              <a:rPr lang="en-US"/>
              <a:t>www.anubhavtrainings.com</a:t>
            </a:r>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Freeform: Shape 6">
            <a:extLst>
              <a:ext uri="{FF2B5EF4-FFF2-40B4-BE49-F238E27FC236}">
                <a16:creationId xmlns:a16="http://schemas.microsoft.com/office/drawing/2014/main" id="{2C369122-C5C2-4E58-B71B-F56D23431547}"/>
              </a:ext>
            </a:extLst>
          </p:cNvPr>
          <p:cNvSpPr/>
          <p:nvPr userDrawn="1"/>
        </p:nvSpPr>
        <p:spPr>
          <a:xfrm>
            <a:off x="6078525" y="0"/>
            <a:ext cx="6110300" cy="6858000"/>
          </a:xfrm>
          <a:custGeom>
            <a:avLst/>
            <a:gdLst>
              <a:gd name="connsiteX0" fmla="*/ 2955409 w 6110300"/>
              <a:gd name="connsiteY0" fmla="*/ 0 h 6858000"/>
              <a:gd name="connsiteX1" fmla="*/ 6110300 w 6110300"/>
              <a:gd name="connsiteY1" fmla="*/ 0 h 6858000"/>
              <a:gd name="connsiteX2" fmla="*/ 6110300 w 6110300"/>
              <a:gd name="connsiteY2" fmla="*/ 6858000 h 6858000"/>
              <a:gd name="connsiteX3" fmla="*/ 0 w 6110300"/>
              <a:gd name="connsiteY3" fmla="*/ 6858000 h 6858000"/>
              <a:gd name="connsiteX4" fmla="*/ 2955409 w 6110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300" h="6858000">
                <a:moveTo>
                  <a:pt x="2955409" y="0"/>
                </a:moveTo>
                <a:lnTo>
                  <a:pt x="6110300" y="0"/>
                </a:lnTo>
                <a:lnTo>
                  <a:pt x="6110300" y="6858000"/>
                </a:lnTo>
                <a:lnTo>
                  <a:pt x="0" y="6858000"/>
                </a:lnTo>
                <a:lnTo>
                  <a:pt x="2955409" y="0"/>
                </a:lnTo>
                <a:close/>
              </a:path>
            </a:pathLst>
          </a:custGeom>
          <a:solidFill>
            <a:schemeClr val="accent1"/>
          </a:solidFill>
          <a:ln>
            <a:noFill/>
          </a:ln>
          <a:effectLst>
            <a:outerShdw blurRad="774700" dist="1333500" dir="9960000" algn="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Rectangle 7">
            <a:extLst>
              <a:ext uri="{FF2B5EF4-FFF2-40B4-BE49-F238E27FC236}">
                <a16:creationId xmlns:a16="http://schemas.microsoft.com/office/drawing/2014/main" id="{F9E08094-AB37-4641-A537-98111BC92E75}"/>
              </a:ext>
            </a:extLst>
          </p:cNvPr>
          <p:cNvSpPr/>
          <p:nvPr userDrawn="1"/>
        </p:nvSpPr>
        <p:spPr>
          <a:xfrm>
            <a:off x="694324" y="3965561"/>
            <a:ext cx="3976865" cy="72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F6A6AAE6-53E8-4513-9596-01024FBE2825}"/>
              </a:ext>
            </a:extLst>
          </p:cNvPr>
          <p:cNvGrpSpPr/>
          <p:nvPr/>
        </p:nvGrpSpPr>
        <p:grpSpPr>
          <a:xfrm>
            <a:off x="10777674" y="5899549"/>
            <a:ext cx="1063507" cy="566564"/>
            <a:chOff x="10558908" y="5956906"/>
            <a:chExt cx="1063507" cy="566564"/>
          </a:xfrm>
          <a:solidFill>
            <a:schemeClr val="bg1"/>
          </a:solidFill>
        </p:grpSpPr>
        <p:sp>
          <p:nvSpPr>
            <p:cNvPr id="83" name="Oval 82">
              <a:extLst>
                <a:ext uri="{FF2B5EF4-FFF2-40B4-BE49-F238E27FC236}">
                  <a16:creationId xmlns:a16="http://schemas.microsoft.com/office/drawing/2014/main" id="{81AF9DBC-D08E-4AE1-81A3-9391E5BC385B}"/>
                </a:ext>
              </a:extLst>
            </p:cNvPr>
            <p:cNvSpPr/>
            <p:nvPr userDrawn="1"/>
          </p:nvSpPr>
          <p:spPr>
            <a:xfrm>
              <a:off x="10558908"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Oval 83">
              <a:extLst>
                <a:ext uri="{FF2B5EF4-FFF2-40B4-BE49-F238E27FC236}">
                  <a16:creationId xmlns:a16="http://schemas.microsoft.com/office/drawing/2014/main" id="{6A083FA5-3751-47B2-A9E2-C6A18A520232}"/>
                </a:ext>
              </a:extLst>
            </p:cNvPr>
            <p:cNvSpPr/>
            <p:nvPr userDrawn="1"/>
          </p:nvSpPr>
          <p:spPr>
            <a:xfrm>
              <a:off x="10806047"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45EE2437-E6AC-4A3D-9A8C-7D7CD600A827}"/>
                </a:ext>
              </a:extLst>
            </p:cNvPr>
            <p:cNvSpPr/>
            <p:nvPr userDrawn="1"/>
          </p:nvSpPr>
          <p:spPr>
            <a:xfrm>
              <a:off x="11053186"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Oval 85">
              <a:extLst>
                <a:ext uri="{FF2B5EF4-FFF2-40B4-BE49-F238E27FC236}">
                  <a16:creationId xmlns:a16="http://schemas.microsoft.com/office/drawing/2014/main" id="{C2277324-770A-4209-8FEF-623077E9F454}"/>
                </a:ext>
              </a:extLst>
            </p:cNvPr>
            <p:cNvSpPr/>
            <p:nvPr userDrawn="1"/>
          </p:nvSpPr>
          <p:spPr>
            <a:xfrm>
              <a:off x="11300325"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a:extLst>
                <a:ext uri="{FF2B5EF4-FFF2-40B4-BE49-F238E27FC236}">
                  <a16:creationId xmlns:a16="http://schemas.microsoft.com/office/drawing/2014/main" id="{F3B8C4C0-DFD0-482D-BAE1-9344303D87E7}"/>
                </a:ext>
              </a:extLst>
            </p:cNvPr>
            <p:cNvSpPr/>
            <p:nvPr userDrawn="1"/>
          </p:nvSpPr>
          <p:spPr>
            <a:xfrm>
              <a:off x="11547464"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Oval 87">
              <a:extLst>
                <a:ext uri="{FF2B5EF4-FFF2-40B4-BE49-F238E27FC236}">
                  <a16:creationId xmlns:a16="http://schemas.microsoft.com/office/drawing/2014/main" id="{F8E29858-9BA6-4FB8-85DB-7732CD87B665}"/>
                </a:ext>
              </a:extLst>
            </p:cNvPr>
            <p:cNvSpPr/>
            <p:nvPr userDrawn="1"/>
          </p:nvSpPr>
          <p:spPr>
            <a:xfrm>
              <a:off x="10558908"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a:extLst>
                <a:ext uri="{FF2B5EF4-FFF2-40B4-BE49-F238E27FC236}">
                  <a16:creationId xmlns:a16="http://schemas.microsoft.com/office/drawing/2014/main" id="{A71AE871-1F4D-44D1-A8EA-35D36E44C9E1}"/>
                </a:ext>
              </a:extLst>
            </p:cNvPr>
            <p:cNvSpPr/>
            <p:nvPr userDrawn="1"/>
          </p:nvSpPr>
          <p:spPr>
            <a:xfrm>
              <a:off x="10806047"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9AD931EB-0564-49ED-A2A1-44635016B99D}"/>
                </a:ext>
              </a:extLst>
            </p:cNvPr>
            <p:cNvSpPr/>
            <p:nvPr userDrawn="1"/>
          </p:nvSpPr>
          <p:spPr>
            <a:xfrm>
              <a:off x="11053186"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3379B7B7-25D0-4005-BE30-0C11A103C96F}"/>
                </a:ext>
              </a:extLst>
            </p:cNvPr>
            <p:cNvSpPr/>
            <p:nvPr userDrawn="1"/>
          </p:nvSpPr>
          <p:spPr>
            <a:xfrm>
              <a:off x="11300325"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Oval 91">
              <a:extLst>
                <a:ext uri="{FF2B5EF4-FFF2-40B4-BE49-F238E27FC236}">
                  <a16:creationId xmlns:a16="http://schemas.microsoft.com/office/drawing/2014/main" id="{BC3AAA0E-8A9B-4857-B895-3ACB3971791C}"/>
                </a:ext>
              </a:extLst>
            </p:cNvPr>
            <p:cNvSpPr/>
            <p:nvPr userDrawn="1"/>
          </p:nvSpPr>
          <p:spPr>
            <a:xfrm>
              <a:off x="11547464"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DCF933E0-3C81-456F-9D23-21C778532693}"/>
                </a:ext>
              </a:extLst>
            </p:cNvPr>
            <p:cNvSpPr/>
            <p:nvPr userDrawn="1"/>
          </p:nvSpPr>
          <p:spPr>
            <a:xfrm>
              <a:off x="10558908"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BB0C6A49-ECDF-464E-A2B9-5811A68A32CC}"/>
                </a:ext>
              </a:extLst>
            </p:cNvPr>
            <p:cNvSpPr/>
            <p:nvPr userDrawn="1"/>
          </p:nvSpPr>
          <p:spPr>
            <a:xfrm>
              <a:off x="10806047"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6DB78137-B3A3-4DCD-B39E-AF532F7C8C09}"/>
                </a:ext>
              </a:extLst>
            </p:cNvPr>
            <p:cNvSpPr/>
            <p:nvPr userDrawn="1"/>
          </p:nvSpPr>
          <p:spPr>
            <a:xfrm>
              <a:off x="11053186"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154EA3D6-8416-4542-BE0F-14BA9E49BE52}"/>
                </a:ext>
              </a:extLst>
            </p:cNvPr>
            <p:cNvSpPr/>
            <p:nvPr userDrawn="1"/>
          </p:nvSpPr>
          <p:spPr>
            <a:xfrm>
              <a:off x="11300325"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427A5054-272B-4158-83E3-D5D399085EA5}"/>
                </a:ext>
              </a:extLst>
            </p:cNvPr>
            <p:cNvSpPr/>
            <p:nvPr userDrawn="1"/>
          </p:nvSpPr>
          <p:spPr>
            <a:xfrm>
              <a:off x="11547464"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a16="http://schemas.microsoft.com/office/drawing/2014/main" id="{E65FC0AD-3612-47AD-AB66-EF2948AB9208}"/>
              </a:ext>
            </a:extLst>
          </p:cNvPr>
          <p:cNvGrpSpPr/>
          <p:nvPr/>
        </p:nvGrpSpPr>
        <p:grpSpPr>
          <a:xfrm rot="16200000">
            <a:off x="5240094" y="1159276"/>
            <a:ext cx="1063507" cy="74951"/>
            <a:chOff x="10582602" y="2656477"/>
            <a:chExt cx="1063507" cy="74951"/>
          </a:xfrm>
          <a:solidFill>
            <a:schemeClr val="bg1">
              <a:alpha val="30000"/>
            </a:schemeClr>
          </a:solidFill>
        </p:grpSpPr>
        <p:sp>
          <p:nvSpPr>
            <p:cNvPr id="78" name="Oval 77">
              <a:extLst>
                <a:ext uri="{FF2B5EF4-FFF2-40B4-BE49-F238E27FC236}">
                  <a16:creationId xmlns:a16="http://schemas.microsoft.com/office/drawing/2014/main" id="{5C1471AD-F9CE-476C-9B1D-12FAE2468943}"/>
                </a:ext>
              </a:extLst>
            </p:cNvPr>
            <p:cNvSpPr/>
            <p:nvPr userDrawn="1"/>
          </p:nvSpPr>
          <p:spPr>
            <a:xfrm>
              <a:off x="10582602"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a:extLst>
                <a:ext uri="{FF2B5EF4-FFF2-40B4-BE49-F238E27FC236}">
                  <a16:creationId xmlns:a16="http://schemas.microsoft.com/office/drawing/2014/main" id="{55E84590-EFDB-4BCF-8F1A-8A23664BE2CF}"/>
                </a:ext>
              </a:extLst>
            </p:cNvPr>
            <p:cNvSpPr/>
            <p:nvPr userDrawn="1"/>
          </p:nvSpPr>
          <p:spPr>
            <a:xfrm>
              <a:off x="10829741"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a:extLst>
                <a:ext uri="{FF2B5EF4-FFF2-40B4-BE49-F238E27FC236}">
                  <a16:creationId xmlns:a16="http://schemas.microsoft.com/office/drawing/2014/main" id="{51E1CCBD-392A-417E-8064-FA8B5D267AC8}"/>
                </a:ext>
              </a:extLst>
            </p:cNvPr>
            <p:cNvSpPr/>
            <p:nvPr userDrawn="1"/>
          </p:nvSpPr>
          <p:spPr>
            <a:xfrm>
              <a:off x="11076880"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a:extLst>
                <a:ext uri="{FF2B5EF4-FFF2-40B4-BE49-F238E27FC236}">
                  <a16:creationId xmlns:a16="http://schemas.microsoft.com/office/drawing/2014/main" id="{05436CB6-D134-4A18-A115-EB82B6063F83}"/>
                </a:ext>
              </a:extLst>
            </p:cNvPr>
            <p:cNvSpPr/>
            <p:nvPr userDrawn="1"/>
          </p:nvSpPr>
          <p:spPr>
            <a:xfrm>
              <a:off x="11324019"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7146F164-5878-4D92-A462-3B4D303E8FA1}"/>
                </a:ext>
              </a:extLst>
            </p:cNvPr>
            <p:cNvSpPr/>
            <p:nvPr userDrawn="1"/>
          </p:nvSpPr>
          <p:spPr>
            <a:xfrm>
              <a:off x="11571158"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51849842-6C5C-4A88-B53A-92F8ED83DCB3}"/>
              </a:ext>
            </a:extLst>
          </p:cNvPr>
          <p:cNvGrpSpPr/>
          <p:nvPr/>
        </p:nvGrpSpPr>
        <p:grpSpPr>
          <a:xfrm>
            <a:off x="306074" y="355713"/>
            <a:ext cx="1063507" cy="320757"/>
            <a:chOff x="784588" y="4982762"/>
            <a:chExt cx="1063507" cy="320757"/>
          </a:xfrm>
          <a:solidFill>
            <a:schemeClr val="bg1">
              <a:alpha val="40000"/>
            </a:schemeClr>
          </a:solidFill>
        </p:grpSpPr>
        <p:sp>
          <p:nvSpPr>
            <p:cNvPr id="66" name="Oval 65">
              <a:extLst>
                <a:ext uri="{FF2B5EF4-FFF2-40B4-BE49-F238E27FC236}">
                  <a16:creationId xmlns:a16="http://schemas.microsoft.com/office/drawing/2014/main" id="{45348C22-9A49-4C2F-A5B6-3C3B675D8A77}"/>
                </a:ext>
              </a:extLst>
            </p:cNvPr>
            <p:cNvSpPr/>
            <p:nvPr userDrawn="1"/>
          </p:nvSpPr>
          <p:spPr>
            <a:xfrm>
              <a:off x="784588"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F3932BA2-9769-40FA-A0C8-8310642A9B5C}"/>
                </a:ext>
              </a:extLst>
            </p:cNvPr>
            <p:cNvSpPr/>
            <p:nvPr userDrawn="1"/>
          </p:nvSpPr>
          <p:spPr>
            <a:xfrm>
              <a:off x="1031727"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a:extLst>
                <a:ext uri="{FF2B5EF4-FFF2-40B4-BE49-F238E27FC236}">
                  <a16:creationId xmlns:a16="http://schemas.microsoft.com/office/drawing/2014/main" id="{487892B9-9C18-4AEB-B4FF-DE1804B31013}"/>
                </a:ext>
              </a:extLst>
            </p:cNvPr>
            <p:cNvSpPr/>
            <p:nvPr userDrawn="1"/>
          </p:nvSpPr>
          <p:spPr>
            <a:xfrm>
              <a:off x="1278866"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a:extLst>
                <a:ext uri="{FF2B5EF4-FFF2-40B4-BE49-F238E27FC236}">
                  <a16:creationId xmlns:a16="http://schemas.microsoft.com/office/drawing/2014/main" id="{9B6338C9-62BC-410B-AB74-EC3F66C37B27}"/>
                </a:ext>
              </a:extLst>
            </p:cNvPr>
            <p:cNvSpPr/>
            <p:nvPr userDrawn="1"/>
          </p:nvSpPr>
          <p:spPr>
            <a:xfrm>
              <a:off x="1526005"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145C3FD5-10BB-4D9A-8DBE-EA03F20EAAB9}"/>
                </a:ext>
              </a:extLst>
            </p:cNvPr>
            <p:cNvSpPr/>
            <p:nvPr userDrawn="1"/>
          </p:nvSpPr>
          <p:spPr>
            <a:xfrm>
              <a:off x="1773144"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69E3767C-B5A7-416B-90E8-990D6F15CF96}"/>
                </a:ext>
              </a:extLst>
            </p:cNvPr>
            <p:cNvSpPr/>
            <p:nvPr userDrawn="1"/>
          </p:nvSpPr>
          <p:spPr>
            <a:xfrm>
              <a:off x="784588"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88B3CF57-6653-45CD-AFA6-F6F4FB656A7C}"/>
                </a:ext>
              </a:extLst>
            </p:cNvPr>
            <p:cNvSpPr/>
            <p:nvPr userDrawn="1"/>
          </p:nvSpPr>
          <p:spPr>
            <a:xfrm>
              <a:off x="1031727"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3C2D8F32-263A-4E4B-AC48-C343FD8D144A}"/>
                </a:ext>
              </a:extLst>
            </p:cNvPr>
            <p:cNvSpPr/>
            <p:nvPr userDrawn="1"/>
          </p:nvSpPr>
          <p:spPr>
            <a:xfrm>
              <a:off x="1278866"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61B91210-5913-4203-B274-3E4420876F33}"/>
                </a:ext>
              </a:extLst>
            </p:cNvPr>
            <p:cNvSpPr/>
            <p:nvPr userDrawn="1"/>
          </p:nvSpPr>
          <p:spPr>
            <a:xfrm>
              <a:off x="1526005"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62D2B72D-EEEA-4852-96E9-6147475B6B38}"/>
                </a:ext>
              </a:extLst>
            </p:cNvPr>
            <p:cNvSpPr/>
            <p:nvPr userDrawn="1"/>
          </p:nvSpPr>
          <p:spPr>
            <a:xfrm>
              <a:off x="1773144"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ABB38C3-AB48-4A39-95B8-47A9D0F38945}"/>
              </a:ext>
            </a:extLst>
          </p:cNvPr>
          <p:cNvSpPr>
            <a:spLocks noGrp="1"/>
          </p:cNvSpPr>
          <p:nvPr>
            <p:ph type="pic" sz="quarter" idx="14"/>
          </p:nvPr>
        </p:nvSpPr>
        <p:spPr>
          <a:xfrm>
            <a:off x="609440" y="0"/>
            <a:ext cx="4824536" cy="4509120"/>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solidFill>
            <a:schemeClr val="accent2"/>
          </a:solidFill>
          <a:effectLst>
            <a:outerShdw blurRad="774700" dist="647700" dir="9960000" algn="tr" rotWithShape="0">
              <a:prstClr val="black">
                <a:alpha val="32000"/>
              </a:prstClr>
            </a:outerShdw>
          </a:effectLst>
        </p:spPr>
        <p:txBody>
          <a:bodyPr wrap="square" anchor="ctr">
            <a:noAutofit/>
          </a:bodyPr>
          <a:lstStyle>
            <a:lvl1pPr marL="0" indent="0" algn="ctr">
              <a:buNone/>
              <a:defRPr>
                <a:solidFill>
                  <a:schemeClr val="bg1"/>
                </a:solidFill>
              </a:defRPr>
            </a:lvl1pPr>
          </a:lstStyle>
          <a:p>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663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727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01">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A352EE8-DDB9-609E-E82B-558092254E75}"/>
              </a:ext>
            </a:extLst>
          </p:cNvPr>
          <p:cNvSpPr/>
          <p:nvPr userDrawn="1"/>
        </p:nvSpPr>
        <p:spPr>
          <a:xfrm>
            <a:off x="-2330524" y="-15766"/>
            <a:ext cx="606524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4627" y="4641750"/>
            <a:ext cx="944199"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Freeform: Shape 13">
            <a:extLst>
              <a:ext uri="{FF2B5EF4-FFF2-40B4-BE49-F238E27FC236}">
                <a16:creationId xmlns:a16="http://schemas.microsoft.com/office/drawing/2014/main" id="{6EBADFA8-DAE7-4752-9135-6AA18BD7F7CF}"/>
              </a:ext>
            </a:extLst>
          </p:cNvPr>
          <p:cNvSpPr/>
          <p:nvPr userDrawn="1"/>
        </p:nvSpPr>
        <p:spPr>
          <a:xfrm>
            <a:off x="-1" y="0"/>
            <a:ext cx="1557909" cy="1409738"/>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Parallelogram 15">
            <a:extLst>
              <a:ext uri="{FF2B5EF4-FFF2-40B4-BE49-F238E27FC236}">
                <a16:creationId xmlns:a16="http://schemas.microsoft.com/office/drawing/2014/main" id="{F61FC2AC-69EA-2C8B-044D-8FC43746D878}"/>
              </a:ext>
            </a:extLst>
          </p:cNvPr>
          <p:cNvSpPr/>
          <p:nvPr userDrawn="1"/>
        </p:nvSpPr>
        <p:spPr>
          <a:xfrm>
            <a:off x="11047863" y="6231003"/>
            <a:ext cx="934541"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3">
            <a:extLst>
              <a:ext uri="{FF2B5EF4-FFF2-40B4-BE49-F238E27FC236}">
                <a16:creationId xmlns:a16="http://schemas.microsoft.com/office/drawing/2014/main" id="{72C7E573-9F77-4679-4116-1852C2E18F8F}"/>
              </a:ext>
            </a:extLst>
          </p:cNvPr>
          <p:cNvSpPr>
            <a:spLocks noGrp="1"/>
          </p:cNvSpPr>
          <p:nvPr>
            <p:ph type="ftr" sz="quarter" idx="11"/>
          </p:nvPr>
        </p:nvSpPr>
        <p:spPr>
          <a:xfrm>
            <a:off x="8110636" y="6233120"/>
            <a:ext cx="2677919" cy="365125"/>
          </a:xfrm>
        </p:spPr>
        <p:txBody>
          <a:bodyPr/>
          <a:lstStyle>
            <a:lvl1pPr algn="r">
              <a:defRPr/>
            </a:lvl1pPr>
          </a:lstStyle>
          <a:p>
            <a:r>
              <a:rPr lang="en-US"/>
              <a:t>www.anubhavtrainings.com</a:t>
            </a:r>
            <a:endParaRPr lang="en-US" dirty="0"/>
          </a:p>
        </p:txBody>
      </p:sp>
      <p:sp>
        <p:nvSpPr>
          <p:cNvPr id="19" name="Slide Number Placeholder 4">
            <a:extLst>
              <a:ext uri="{FF2B5EF4-FFF2-40B4-BE49-F238E27FC236}">
                <a16:creationId xmlns:a16="http://schemas.microsoft.com/office/drawing/2014/main" id="{FEB558E2-FA1A-456D-8735-2D19A0EEF031}"/>
              </a:ext>
            </a:extLst>
          </p:cNvPr>
          <p:cNvSpPr>
            <a:spLocks noGrp="1"/>
          </p:cNvSpPr>
          <p:nvPr>
            <p:ph type="sldNum" sz="quarter" idx="12"/>
          </p:nvPr>
        </p:nvSpPr>
        <p:spPr>
          <a:xfrm>
            <a:off x="11259404" y="6245529"/>
            <a:ext cx="506804"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20" name="Title 1">
            <a:extLst>
              <a:ext uri="{FF2B5EF4-FFF2-40B4-BE49-F238E27FC236}">
                <a16:creationId xmlns:a16="http://schemas.microsoft.com/office/drawing/2014/main" id="{2334E38C-AEC6-6E58-3888-18FAE6D53D9A}"/>
              </a:ext>
            </a:extLst>
          </p:cNvPr>
          <p:cNvSpPr>
            <a:spLocks noGrp="1"/>
          </p:cNvSpPr>
          <p:nvPr>
            <p:ph type="title"/>
          </p:nvPr>
        </p:nvSpPr>
        <p:spPr>
          <a:xfrm>
            <a:off x="1867036" y="655752"/>
            <a:ext cx="9411951" cy="685016"/>
          </a:xfrm>
        </p:spPr>
        <p:txBody>
          <a:bodyPr anchor="b">
            <a:noAutofit/>
          </a:bodyPr>
          <a:lstStyle>
            <a:lvl1pPr>
              <a:defRPr sz="4000" b="1">
                <a:solidFill>
                  <a:schemeClr val="accent2"/>
                </a:solidFill>
                <a:latin typeface="+mn-lt"/>
              </a:defRPr>
            </a:lvl1pPr>
          </a:lstStyle>
          <a:p>
            <a:r>
              <a:rPr lang="en-US" dirty="0"/>
              <a:t>Click to edit</a:t>
            </a:r>
          </a:p>
        </p:txBody>
      </p:sp>
    </p:spTree>
    <p:extLst>
      <p:ext uri="{BB962C8B-B14F-4D97-AF65-F5344CB8AC3E}">
        <p14:creationId xmlns:p14="http://schemas.microsoft.com/office/powerpoint/2010/main" val="979032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293" y="-15766"/>
            <a:ext cx="606524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4627" y="4641750"/>
            <a:ext cx="944199"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6096000" y="1124744"/>
            <a:ext cx="4318892" cy="1296144"/>
          </a:xfrm>
        </p:spPr>
        <p:txBody>
          <a:bodyPr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47863" y="6231003"/>
            <a:ext cx="934541"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p:cNvSpPr>
            <a:spLocks noGrp="1"/>
          </p:cNvSpPr>
          <p:nvPr>
            <p:ph type="ftr" sz="quarter" idx="11"/>
          </p:nvPr>
        </p:nvSpPr>
        <p:spPr>
          <a:xfrm>
            <a:off x="8110636" y="6233120"/>
            <a:ext cx="2677919" cy="365125"/>
          </a:xfrm>
        </p:spPr>
        <p:txBody>
          <a:bodyPr/>
          <a:lstStyle>
            <a:lvl1pPr algn="r">
              <a:defRPr/>
            </a:lvl1pPr>
          </a:lstStyle>
          <a:p>
            <a:endParaRPr lang="en-US" dirty="0"/>
          </a:p>
        </p:txBody>
      </p:sp>
      <p:sp>
        <p:nvSpPr>
          <p:cNvPr id="5" name="Slide Number Placeholder 4"/>
          <p:cNvSpPr>
            <a:spLocks noGrp="1"/>
          </p:cNvSpPr>
          <p:nvPr>
            <p:ph type="sldNum" sz="quarter" idx="12"/>
          </p:nvPr>
        </p:nvSpPr>
        <p:spPr>
          <a:xfrm>
            <a:off x="11259404" y="6245529"/>
            <a:ext cx="506804"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4413" y="2529840"/>
            <a:ext cx="4329112" cy="3459480"/>
          </a:xfrm>
        </p:spPr>
        <p:txBody>
          <a:bodyPr>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0" y="476671"/>
            <a:ext cx="5103233"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extLst>
      <p:ext uri="{BB962C8B-B14F-4D97-AF65-F5344CB8AC3E}">
        <p14:creationId xmlns:p14="http://schemas.microsoft.com/office/powerpoint/2010/main" val="2449329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832982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132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in Yellow">
    <p:bg>
      <p:bgPr>
        <a:solidFill>
          <a:schemeClr val="accent1"/>
        </a:solidFill>
        <a:effectLst/>
      </p:bgPr>
    </p:bg>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100" b="0" spc="600" baseline="0">
                <a:solidFill>
                  <a:schemeClr val="bg1"/>
                </a:solidFill>
              </a:defRPr>
            </a:lvl1pPr>
          </a:lstStyle>
          <a:p>
            <a:r>
              <a:rPr lang="en-US"/>
              <a:t>www.anubhavtrainings.com</a:t>
            </a:r>
            <a:endParaRPr lang="en-US" sz="105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7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35758" y="6356351"/>
            <a:ext cx="2844059"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o We Are ?">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sp>
        <p:nvSpPr>
          <p:cNvPr id="5" name="Rectangle 4">
            <a:extLst>
              <a:ext uri="{FF2B5EF4-FFF2-40B4-BE49-F238E27FC236}">
                <a16:creationId xmlns:a16="http://schemas.microsoft.com/office/drawing/2014/main" id="{391307CD-1999-41F4-9289-B6BD2E225402}"/>
              </a:ext>
            </a:extLst>
          </p:cNvPr>
          <p:cNvSpPr/>
          <p:nvPr userDrawn="1"/>
        </p:nvSpPr>
        <p:spPr>
          <a:xfrm>
            <a:off x="8326660" y="0"/>
            <a:ext cx="3862165" cy="3284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5590355"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54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0"/>
            <a:ext cx="35021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1581020"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10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CEO">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1027289"/>
            <a:ext cx="10990955" cy="4803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sp>
        <p:nvSpPr>
          <p:cNvPr id="7" name="Picture Placeholder 8">
            <a:extLst>
              <a:ext uri="{FF2B5EF4-FFF2-40B4-BE49-F238E27FC236}">
                <a16:creationId xmlns:a16="http://schemas.microsoft.com/office/drawing/2014/main" id="{C88E5976-482D-4CB9-829A-6E6FDAD3EC5B}"/>
              </a:ext>
            </a:extLst>
          </p:cNvPr>
          <p:cNvSpPr>
            <a:spLocks noGrp="1"/>
          </p:cNvSpPr>
          <p:nvPr>
            <p:ph type="pic" sz="quarter" idx="13"/>
          </p:nvPr>
        </p:nvSpPr>
        <p:spPr>
          <a:xfrm>
            <a:off x="7591793" y="1977611"/>
            <a:ext cx="2465368" cy="2902778"/>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8" name="Straight Connector 7">
            <a:extLst>
              <a:ext uri="{FF2B5EF4-FFF2-40B4-BE49-F238E27FC236}">
                <a16:creationId xmlns:a16="http://schemas.microsoft.com/office/drawing/2014/main" id="{AE83695F-BA7B-48D2-90C3-CD0F22F9339A}"/>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7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9" name="Rectangle 8">
            <a:extLst>
              <a:ext uri="{FF2B5EF4-FFF2-40B4-BE49-F238E27FC236}">
                <a16:creationId xmlns:a16="http://schemas.microsoft.com/office/drawing/2014/main" id="{6C45143D-7CB5-4E74-8121-32B8BE028819}"/>
              </a:ext>
            </a:extLst>
          </p:cNvPr>
          <p:cNvSpPr/>
          <p:nvPr userDrawn="1"/>
        </p:nvSpPr>
        <p:spPr>
          <a:xfrm>
            <a:off x="2" y="1"/>
            <a:ext cx="10270874" cy="5661247"/>
          </a:xfrm>
          <a:prstGeom prst="rect">
            <a:avLst/>
          </a:prstGeom>
          <a:solidFill>
            <a:schemeClr val="accent2"/>
          </a:solidFill>
          <a:ln>
            <a:noFill/>
          </a:ln>
          <a:effectLst>
            <a:outerShdw blurRad="774700" dist="647700" dir="318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33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09441" y="6126164"/>
            <a:ext cx="3859795" cy="365125"/>
          </a:xfrm>
          <a:prstGeom prst="rect">
            <a:avLst/>
          </a:prstGeom>
        </p:spPr>
        <p:txBody>
          <a:bodyPr vert="horz" lIns="0" tIns="60949" rIns="0" bIns="60949" rtlCol="0" anchor="ctr"/>
          <a:lstStyle>
            <a:lvl1pPr algn="l">
              <a:defRPr sz="1600" b="1">
                <a:solidFill>
                  <a:schemeClr val="tx1">
                    <a:tint val="75000"/>
                  </a:schemeClr>
                </a:solidFill>
              </a:defRPr>
            </a:lvl1pPr>
          </a:lstStyle>
          <a:p>
            <a:r>
              <a:rPr lang="en-US"/>
              <a:t>www.anubhavtrainings.com</a:t>
            </a:r>
            <a:endParaRPr lang="en-US" dirty="0"/>
          </a:p>
        </p:txBody>
      </p:sp>
      <p:sp>
        <p:nvSpPr>
          <p:cNvPr id="6" name="Slide Number Placeholder 5"/>
          <p:cNvSpPr>
            <a:spLocks noGrp="1"/>
          </p:cNvSpPr>
          <p:nvPr>
            <p:ph type="sldNum" sz="quarter" idx="4"/>
          </p:nvPr>
        </p:nvSpPr>
        <p:spPr>
          <a:xfrm>
            <a:off x="8735325" y="6126164"/>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6" r:id="rId3"/>
    <p:sldLayoutId id="2147483667" r:id="rId4"/>
    <p:sldLayoutId id="2147483655" r:id="rId5"/>
    <p:sldLayoutId id="2147483662" r:id="rId6"/>
    <p:sldLayoutId id="2147483663" r:id="rId7"/>
    <p:sldLayoutId id="2147483664" r:id="rId8"/>
    <p:sldLayoutId id="2147483665" r:id="rId9"/>
    <p:sldLayoutId id="2147483668" r:id="rId10"/>
    <p:sldLayoutId id="2147483669" r:id="rId11"/>
    <p:sldLayoutId id="2147483670" r:id="rId12"/>
    <p:sldLayoutId id="2147483671" r:id="rId13"/>
    <p:sldLayoutId id="2147483672" r:id="rId14"/>
  </p:sldLayoutIdLst>
  <p:hf sldNum="0" hdr="0" dt="0"/>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hyperlink" Target="mailto:server@anubhavtrainings.com"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578.jpe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581.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account.hanatrial.ondemand.com/trial/#/home/trial"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582.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13.xml"/><Relationship Id="rId6" Type="http://schemas.openxmlformats.org/officeDocument/2006/relationships/image" Target="../media/image1110.png"/><Relationship Id="rId5" Type="http://schemas.openxmlformats.org/officeDocument/2006/relationships/customXml" Target="../ink/ink560.xml"/><Relationship Id="rId4" Type="http://schemas.openxmlformats.org/officeDocument/2006/relationships/image" Target="../media/image583.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13.xml"/><Relationship Id="rId4" Type="http://schemas.openxmlformats.org/officeDocument/2006/relationships/image" Target="../media/image584.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13.xml"/><Relationship Id="rId4" Type="http://schemas.openxmlformats.org/officeDocument/2006/relationships/image" Target="../media/image585.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13.xml"/><Relationship Id="rId4" Type="http://schemas.openxmlformats.org/officeDocument/2006/relationships/image" Target="../media/image586.jpe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13.xml"/><Relationship Id="rId4" Type="http://schemas.openxmlformats.org/officeDocument/2006/relationships/image" Target="../media/image587.jpe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13.xml"/><Relationship Id="rId5" Type="http://schemas.openxmlformats.org/officeDocument/2006/relationships/image" Target="../media/image588.jpeg"/><Relationship Id="rId4" Type="http://schemas.openxmlformats.org/officeDocument/2006/relationships/hyperlink" Target="https://api.sap.com/themes/WorkflowManagement"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13.xml"/><Relationship Id="rId4" Type="http://schemas.openxmlformats.org/officeDocument/2006/relationships/image" Target="../media/image589.jpe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13.xml"/><Relationship Id="rId4" Type="http://schemas.openxmlformats.org/officeDocument/2006/relationships/image" Target="../media/image590.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image" Target="../media/image591.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13.xml"/><Relationship Id="rId4" Type="http://schemas.openxmlformats.org/officeDocument/2006/relationships/image" Target="../media/image592.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13.xml"/><Relationship Id="rId4" Type="http://schemas.openxmlformats.org/officeDocument/2006/relationships/image" Target="../media/image593.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8" Type="http://schemas.openxmlformats.org/officeDocument/2006/relationships/image" Target="../media/image599.jpeg"/><Relationship Id="rId3" Type="http://schemas.openxmlformats.org/officeDocument/2006/relationships/image" Target="../media/image594.jpeg"/><Relationship Id="rId7" Type="http://schemas.openxmlformats.org/officeDocument/2006/relationships/image" Target="../media/image598.tiff"/><Relationship Id="rId2" Type="http://schemas.openxmlformats.org/officeDocument/2006/relationships/notesSlide" Target="../notesSlides/notesSlide120.xml"/><Relationship Id="rId1" Type="http://schemas.openxmlformats.org/officeDocument/2006/relationships/slideLayout" Target="../slideLayouts/slideLayout14.xml"/><Relationship Id="rId6" Type="http://schemas.openxmlformats.org/officeDocument/2006/relationships/image" Target="../media/image597.tiff"/><Relationship Id="rId5" Type="http://schemas.openxmlformats.org/officeDocument/2006/relationships/image" Target="../media/image596.tiff"/><Relationship Id="rId10" Type="http://schemas.openxmlformats.org/officeDocument/2006/relationships/image" Target="../media/image600.png"/><Relationship Id="rId4" Type="http://schemas.openxmlformats.org/officeDocument/2006/relationships/image" Target="../media/image595.tiff"/><Relationship Id="rId9" Type="http://schemas.openxmlformats.org/officeDocument/2006/relationships/hyperlink" Target="https://anubhavtraining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60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discovery-center.cloud.sap/#/serviceCatalo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customXml" Target="../ink/ink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customXml" Target="../ink/ink4.xml"/><Relationship Id="rId5" Type="http://schemas.openxmlformats.org/officeDocument/2006/relationships/image" Target="../media/image23.png"/><Relationship Id="rId4" Type="http://schemas.openxmlformats.org/officeDocument/2006/relationships/customXml" Target="../ink/ink3.xml"/><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17" Type="http://schemas.openxmlformats.org/officeDocument/2006/relationships/image" Target="../media/image91.png"/><Relationship Id="rId21" Type="http://schemas.openxmlformats.org/officeDocument/2006/relationships/image" Target="../media/image43.png"/><Relationship Id="rId63" Type="http://schemas.openxmlformats.org/officeDocument/2006/relationships/image" Target="../media/image64.png"/><Relationship Id="rId159" Type="http://schemas.openxmlformats.org/officeDocument/2006/relationships/image" Target="../media/image112.png"/><Relationship Id="rId170" Type="http://schemas.openxmlformats.org/officeDocument/2006/relationships/customXml" Target="../ink/ink89.xml"/><Relationship Id="rId226" Type="http://schemas.openxmlformats.org/officeDocument/2006/relationships/customXml" Target="../ink/ink117.xml"/><Relationship Id="rId268" Type="http://schemas.openxmlformats.org/officeDocument/2006/relationships/customXml" Target="../ink/ink138.xml"/><Relationship Id="rId32" Type="http://schemas.openxmlformats.org/officeDocument/2006/relationships/customXml" Target="../ink/ink20.xml"/><Relationship Id="rId74" Type="http://schemas.openxmlformats.org/officeDocument/2006/relationships/customXml" Target="../ink/ink41.xml"/><Relationship Id="rId128" Type="http://schemas.openxmlformats.org/officeDocument/2006/relationships/customXml" Target="../ink/ink68.xml"/><Relationship Id="rId5" Type="http://schemas.openxmlformats.org/officeDocument/2006/relationships/image" Target="../media/image35.png"/><Relationship Id="rId95" Type="http://schemas.openxmlformats.org/officeDocument/2006/relationships/image" Target="../media/image80.png"/><Relationship Id="rId160" Type="http://schemas.openxmlformats.org/officeDocument/2006/relationships/customXml" Target="../ink/ink84.xml"/><Relationship Id="rId181" Type="http://schemas.openxmlformats.org/officeDocument/2006/relationships/image" Target="../media/image123.png"/><Relationship Id="rId216" Type="http://schemas.openxmlformats.org/officeDocument/2006/relationships/customXml" Target="../ink/ink112.xml"/><Relationship Id="rId237" Type="http://schemas.openxmlformats.org/officeDocument/2006/relationships/image" Target="../media/image151.png"/><Relationship Id="rId258" Type="http://schemas.openxmlformats.org/officeDocument/2006/relationships/customXml" Target="../ink/ink133.xml"/><Relationship Id="rId22" Type="http://schemas.openxmlformats.org/officeDocument/2006/relationships/customXml" Target="../ink/ink15.xml"/><Relationship Id="rId43" Type="http://schemas.openxmlformats.org/officeDocument/2006/relationships/image" Target="../media/image54.png"/><Relationship Id="rId64" Type="http://schemas.openxmlformats.org/officeDocument/2006/relationships/customXml" Target="../ink/ink36.xml"/><Relationship Id="rId118" Type="http://schemas.openxmlformats.org/officeDocument/2006/relationships/customXml" Target="../ink/ink63.xml"/><Relationship Id="rId139" Type="http://schemas.openxmlformats.org/officeDocument/2006/relationships/image" Target="../media/image102.png"/><Relationship Id="rId85" Type="http://schemas.openxmlformats.org/officeDocument/2006/relationships/image" Target="../media/image75.png"/><Relationship Id="rId150" Type="http://schemas.openxmlformats.org/officeDocument/2006/relationships/customXml" Target="../ink/ink79.xml"/><Relationship Id="rId171" Type="http://schemas.openxmlformats.org/officeDocument/2006/relationships/image" Target="../media/image118.png"/><Relationship Id="rId192" Type="http://schemas.openxmlformats.org/officeDocument/2006/relationships/customXml" Target="../ink/ink100.xml"/><Relationship Id="rId206" Type="http://schemas.openxmlformats.org/officeDocument/2006/relationships/customXml" Target="../ink/ink107.xml"/><Relationship Id="rId227" Type="http://schemas.openxmlformats.org/officeDocument/2006/relationships/image" Target="../media/image146.png"/><Relationship Id="rId248" Type="http://schemas.openxmlformats.org/officeDocument/2006/relationships/customXml" Target="../ink/ink128.xml"/><Relationship Id="rId269" Type="http://schemas.openxmlformats.org/officeDocument/2006/relationships/image" Target="../media/image167.png"/><Relationship Id="rId12" Type="http://schemas.openxmlformats.org/officeDocument/2006/relationships/customXml" Target="../ink/ink10.xml"/><Relationship Id="rId33" Type="http://schemas.openxmlformats.org/officeDocument/2006/relationships/image" Target="../media/image49.png"/><Relationship Id="rId108" Type="http://schemas.openxmlformats.org/officeDocument/2006/relationships/customXml" Target="../ink/ink58.xml"/><Relationship Id="rId129" Type="http://schemas.openxmlformats.org/officeDocument/2006/relationships/image" Target="../media/image97.png"/><Relationship Id="rId54" Type="http://schemas.openxmlformats.org/officeDocument/2006/relationships/customXml" Target="../ink/ink31.xml"/><Relationship Id="rId75" Type="http://schemas.openxmlformats.org/officeDocument/2006/relationships/image" Target="../media/image70.png"/><Relationship Id="rId96" Type="http://schemas.openxmlformats.org/officeDocument/2006/relationships/customXml" Target="../ink/ink52.xml"/><Relationship Id="rId140" Type="http://schemas.openxmlformats.org/officeDocument/2006/relationships/customXml" Target="../ink/ink74.xml"/><Relationship Id="rId161" Type="http://schemas.openxmlformats.org/officeDocument/2006/relationships/image" Target="../media/image113.png"/><Relationship Id="rId182" Type="http://schemas.openxmlformats.org/officeDocument/2006/relationships/customXml" Target="../ink/ink95.xml"/><Relationship Id="rId217" Type="http://schemas.openxmlformats.org/officeDocument/2006/relationships/image" Target="../media/image141.png"/><Relationship Id="rId6" Type="http://schemas.openxmlformats.org/officeDocument/2006/relationships/customXml" Target="../ink/ink7.xml"/><Relationship Id="rId238" Type="http://schemas.openxmlformats.org/officeDocument/2006/relationships/customXml" Target="../ink/ink123.xml"/><Relationship Id="rId259" Type="http://schemas.openxmlformats.org/officeDocument/2006/relationships/image" Target="../media/image162.png"/><Relationship Id="rId23" Type="http://schemas.openxmlformats.org/officeDocument/2006/relationships/image" Target="../media/image44.png"/><Relationship Id="rId119" Type="http://schemas.openxmlformats.org/officeDocument/2006/relationships/image" Target="../media/image92.png"/><Relationship Id="rId270" Type="http://schemas.openxmlformats.org/officeDocument/2006/relationships/customXml" Target="../ink/ink139.xml"/><Relationship Id="rId44" Type="http://schemas.openxmlformats.org/officeDocument/2006/relationships/customXml" Target="../ink/ink26.xml"/><Relationship Id="rId65" Type="http://schemas.openxmlformats.org/officeDocument/2006/relationships/image" Target="../media/image65.png"/><Relationship Id="rId86" Type="http://schemas.openxmlformats.org/officeDocument/2006/relationships/customXml" Target="../ink/ink47.xml"/><Relationship Id="rId130" Type="http://schemas.openxmlformats.org/officeDocument/2006/relationships/customXml" Target="../ink/ink69.xml"/><Relationship Id="rId151" Type="http://schemas.openxmlformats.org/officeDocument/2006/relationships/image" Target="../media/image108.png"/><Relationship Id="rId172" Type="http://schemas.openxmlformats.org/officeDocument/2006/relationships/customXml" Target="../ink/ink90.xml"/><Relationship Id="rId193" Type="http://schemas.openxmlformats.org/officeDocument/2006/relationships/image" Target="../media/image129.png"/><Relationship Id="rId207" Type="http://schemas.openxmlformats.org/officeDocument/2006/relationships/image" Target="../media/image136.png"/><Relationship Id="rId228" Type="http://schemas.openxmlformats.org/officeDocument/2006/relationships/customXml" Target="../ink/ink118.xml"/><Relationship Id="rId249" Type="http://schemas.openxmlformats.org/officeDocument/2006/relationships/image" Target="../media/image157.png"/><Relationship Id="rId13" Type="http://schemas.openxmlformats.org/officeDocument/2006/relationships/image" Target="../media/image39.png"/><Relationship Id="rId109" Type="http://schemas.openxmlformats.org/officeDocument/2006/relationships/image" Target="../media/image87.png"/><Relationship Id="rId260" Type="http://schemas.openxmlformats.org/officeDocument/2006/relationships/customXml" Target="../ink/ink134.xml"/><Relationship Id="rId34" Type="http://schemas.openxmlformats.org/officeDocument/2006/relationships/customXml" Target="../ink/ink21.xml"/><Relationship Id="rId55" Type="http://schemas.openxmlformats.org/officeDocument/2006/relationships/image" Target="../media/image60.png"/><Relationship Id="rId76" Type="http://schemas.openxmlformats.org/officeDocument/2006/relationships/customXml" Target="../ink/ink42.xml"/><Relationship Id="rId97" Type="http://schemas.openxmlformats.org/officeDocument/2006/relationships/image" Target="../media/image81.png"/><Relationship Id="rId120" Type="http://schemas.openxmlformats.org/officeDocument/2006/relationships/customXml" Target="../ink/ink64.xml"/><Relationship Id="rId141" Type="http://schemas.openxmlformats.org/officeDocument/2006/relationships/image" Target="../media/image103.png"/><Relationship Id="rId7" Type="http://schemas.openxmlformats.org/officeDocument/2006/relationships/image" Target="../media/image36.png"/><Relationship Id="rId162" Type="http://schemas.openxmlformats.org/officeDocument/2006/relationships/customXml" Target="../ink/ink85.xml"/><Relationship Id="rId183" Type="http://schemas.openxmlformats.org/officeDocument/2006/relationships/image" Target="../media/image124.png"/><Relationship Id="rId218" Type="http://schemas.openxmlformats.org/officeDocument/2006/relationships/customXml" Target="../ink/ink113.xml"/><Relationship Id="rId239" Type="http://schemas.openxmlformats.org/officeDocument/2006/relationships/image" Target="../media/image152.png"/><Relationship Id="rId250" Type="http://schemas.openxmlformats.org/officeDocument/2006/relationships/customXml" Target="../ink/ink129.xml"/><Relationship Id="rId271" Type="http://schemas.openxmlformats.org/officeDocument/2006/relationships/image" Target="../media/image168.png"/><Relationship Id="rId24" Type="http://schemas.openxmlformats.org/officeDocument/2006/relationships/customXml" Target="../ink/ink16.xml"/><Relationship Id="rId45" Type="http://schemas.openxmlformats.org/officeDocument/2006/relationships/image" Target="../media/image55.png"/><Relationship Id="rId66" Type="http://schemas.openxmlformats.org/officeDocument/2006/relationships/customXml" Target="../ink/ink37.xml"/><Relationship Id="rId87" Type="http://schemas.openxmlformats.org/officeDocument/2006/relationships/image" Target="../media/image76.png"/><Relationship Id="rId110" Type="http://schemas.openxmlformats.org/officeDocument/2006/relationships/customXml" Target="../ink/ink59.xml"/><Relationship Id="rId131" Type="http://schemas.openxmlformats.org/officeDocument/2006/relationships/image" Target="../media/image98.png"/><Relationship Id="rId152" Type="http://schemas.openxmlformats.org/officeDocument/2006/relationships/customXml" Target="../ink/ink80.xml"/><Relationship Id="rId173" Type="http://schemas.openxmlformats.org/officeDocument/2006/relationships/image" Target="../media/image119.png"/><Relationship Id="rId194" Type="http://schemas.openxmlformats.org/officeDocument/2006/relationships/customXml" Target="../ink/ink101.xml"/><Relationship Id="rId208" Type="http://schemas.openxmlformats.org/officeDocument/2006/relationships/customXml" Target="../ink/ink108.xml"/><Relationship Id="rId229" Type="http://schemas.openxmlformats.org/officeDocument/2006/relationships/image" Target="../media/image147.png"/><Relationship Id="rId240" Type="http://schemas.openxmlformats.org/officeDocument/2006/relationships/customXml" Target="../ink/ink124.xml"/><Relationship Id="rId261" Type="http://schemas.openxmlformats.org/officeDocument/2006/relationships/image" Target="../media/image163.png"/><Relationship Id="rId14" Type="http://schemas.openxmlformats.org/officeDocument/2006/relationships/customXml" Target="../ink/ink11.xml"/><Relationship Id="rId35" Type="http://schemas.openxmlformats.org/officeDocument/2006/relationships/image" Target="../media/image50.png"/><Relationship Id="rId56" Type="http://schemas.openxmlformats.org/officeDocument/2006/relationships/customXml" Target="../ink/ink32.xml"/><Relationship Id="rId77" Type="http://schemas.openxmlformats.org/officeDocument/2006/relationships/image" Target="../media/image71.png"/><Relationship Id="rId100" Type="http://schemas.openxmlformats.org/officeDocument/2006/relationships/customXml" Target="../ink/ink54.xml"/><Relationship Id="rId8" Type="http://schemas.openxmlformats.org/officeDocument/2006/relationships/customXml" Target="../ink/ink8.xml"/><Relationship Id="rId98" Type="http://schemas.openxmlformats.org/officeDocument/2006/relationships/customXml" Target="../ink/ink53.xml"/><Relationship Id="rId121" Type="http://schemas.openxmlformats.org/officeDocument/2006/relationships/image" Target="../media/image93.png"/><Relationship Id="rId142" Type="http://schemas.openxmlformats.org/officeDocument/2006/relationships/customXml" Target="../ink/ink75.xml"/><Relationship Id="rId163" Type="http://schemas.openxmlformats.org/officeDocument/2006/relationships/image" Target="../media/image114.png"/><Relationship Id="rId184" Type="http://schemas.openxmlformats.org/officeDocument/2006/relationships/customXml" Target="../ink/ink96.xml"/><Relationship Id="rId219" Type="http://schemas.openxmlformats.org/officeDocument/2006/relationships/image" Target="../media/image142.png"/><Relationship Id="rId230" Type="http://schemas.openxmlformats.org/officeDocument/2006/relationships/customXml" Target="../ink/ink119.xml"/><Relationship Id="rId251" Type="http://schemas.openxmlformats.org/officeDocument/2006/relationships/image" Target="../media/image158.png"/><Relationship Id="rId25" Type="http://schemas.openxmlformats.org/officeDocument/2006/relationships/image" Target="../media/image45.png"/><Relationship Id="rId46" Type="http://schemas.openxmlformats.org/officeDocument/2006/relationships/customXml" Target="../ink/ink27.xml"/><Relationship Id="rId67" Type="http://schemas.openxmlformats.org/officeDocument/2006/relationships/image" Target="../media/image66.png"/><Relationship Id="rId272" Type="http://schemas.openxmlformats.org/officeDocument/2006/relationships/customXml" Target="../ink/ink140.xml"/><Relationship Id="rId88" Type="http://schemas.openxmlformats.org/officeDocument/2006/relationships/customXml" Target="../ink/ink48.xml"/><Relationship Id="rId111" Type="http://schemas.openxmlformats.org/officeDocument/2006/relationships/image" Target="../media/image88.png"/><Relationship Id="rId132" Type="http://schemas.openxmlformats.org/officeDocument/2006/relationships/customXml" Target="../ink/ink70.xml"/><Relationship Id="rId153" Type="http://schemas.openxmlformats.org/officeDocument/2006/relationships/image" Target="../media/image109.png"/><Relationship Id="rId174" Type="http://schemas.openxmlformats.org/officeDocument/2006/relationships/customXml" Target="../ink/ink91.xml"/><Relationship Id="rId195" Type="http://schemas.openxmlformats.org/officeDocument/2006/relationships/image" Target="../media/image130.png"/><Relationship Id="rId209" Type="http://schemas.openxmlformats.org/officeDocument/2006/relationships/image" Target="../media/image137.png"/><Relationship Id="rId220" Type="http://schemas.openxmlformats.org/officeDocument/2006/relationships/customXml" Target="../ink/ink114.xml"/><Relationship Id="rId241" Type="http://schemas.openxmlformats.org/officeDocument/2006/relationships/image" Target="../media/image153.png"/><Relationship Id="rId15" Type="http://schemas.openxmlformats.org/officeDocument/2006/relationships/image" Target="../media/image40.png"/><Relationship Id="rId36" Type="http://schemas.openxmlformats.org/officeDocument/2006/relationships/customXml" Target="../ink/ink22.xml"/><Relationship Id="rId57" Type="http://schemas.openxmlformats.org/officeDocument/2006/relationships/image" Target="../media/image61.png"/><Relationship Id="rId262" Type="http://schemas.openxmlformats.org/officeDocument/2006/relationships/customXml" Target="../ink/ink135.xml"/><Relationship Id="rId78" Type="http://schemas.openxmlformats.org/officeDocument/2006/relationships/customXml" Target="../ink/ink43.xml"/><Relationship Id="rId99" Type="http://schemas.openxmlformats.org/officeDocument/2006/relationships/image" Target="../media/image82.png"/><Relationship Id="rId101" Type="http://schemas.openxmlformats.org/officeDocument/2006/relationships/image" Target="../media/image83.png"/><Relationship Id="rId122" Type="http://schemas.openxmlformats.org/officeDocument/2006/relationships/customXml" Target="../ink/ink65.xml"/><Relationship Id="rId143" Type="http://schemas.openxmlformats.org/officeDocument/2006/relationships/image" Target="../media/image104.png"/><Relationship Id="rId164" Type="http://schemas.openxmlformats.org/officeDocument/2006/relationships/customXml" Target="../ink/ink86.xml"/><Relationship Id="rId185" Type="http://schemas.openxmlformats.org/officeDocument/2006/relationships/image" Target="../media/image125.png"/><Relationship Id="rId9" Type="http://schemas.openxmlformats.org/officeDocument/2006/relationships/image" Target="../media/image37.png"/><Relationship Id="rId210" Type="http://schemas.openxmlformats.org/officeDocument/2006/relationships/customXml" Target="../ink/ink109.xml"/><Relationship Id="rId26" Type="http://schemas.openxmlformats.org/officeDocument/2006/relationships/customXml" Target="../ink/ink17.xml"/><Relationship Id="rId231" Type="http://schemas.openxmlformats.org/officeDocument/2006/relationships/image" Target="../media/image148.png"/><Relationship Id="rId252" Type="http://schemas.openxmlformats.org/officeDocument/2006/relationships/customXml" Target="../ink/ink130.xml"/><Relationship Id="rId273" Type="http://schemas.openxmlformats.org/officeDocument/2006/relationships/image" Target="../media/image169.png"/><Relationship Id="rId47" Type="http://schemas.openxmlformats.org/officeDocument/2006/relationships/image" Target="../media/image56.png"/><Relationship Id="rId68" Type="http://schemas.openxmlformats.org/officeDocument/2006/relationships/customXml" Target="../ink/ink38.xml"/><Relationship Id="rId89" Type="http://schemas.openxmlformats.org/officeDocument/2006/relationships/image" Target="../media/image77.png"/><Relationship Id="rId112" Type="http://schemas.openxmlformats.org/officeDocument/2006/relationships/customXml" Target="../ink/ink60.xml"/><Relationship Id="rId133" Type="http://schemas.openxmlformats.org/officeDocument/2006/relationships/image" Target="../media/image99.png"/><Relationship Id="rId154" Type="http://schemas.openxmlformats.org/officeDocument/2006/relationships/customXml" Target="../ink/ink81.xml"/><Relationship Id="rId175" Type="http://schemas.openxmlformats.org/officeDocument/2006/relationships/image" Target="../media/image120.png"/><Relationship Id="rId196" Type="http://schemas.openxmlformats.org/officeDocument/2006/relationships/customXml" Target="../ink/ink102.xml"/><Relationship Id="rId200" Type="http://schemas.openxmlformats.org/officeDocument/2006/relationships/customXml" Target="../ink/ink104.xml"/><Relationship Id="rId16" Type="http://schemas.openxmlformats.org/officeDocument/2006/relationships/customXml" Target="../ink/ink12.xml"/><Relationship Id="rId221" Type="http://schemas.openxmlformats.org/officeDocument/2006/relationships/image" Target="../media/image143.png"/><Relationship Id="rId242" Type="http://schemas.openxmlformats.org/officeDocument/2006/relationships/customXml" Target="../ink/ink125.xml"/><Relationship Id="rId263" Type="http://schemas.openxmlformats.org/officeDocument/2006/relationships/image" Target="../media/image164.png"/><Relationship Id="rId37" Type="http://schemas.openxmlformats.org/officeDocument/2006/relationships/image" Target="../media/image51.png"/><Relationship Id="rId58" Type="http://schemas.openxmlformats.org/officeDocument/2006/relationships/customXml" Target="../ink/ink33.xml"/><Relationship Id="rId79" Type="http://schemas.openxmlformats.org/officeDocument/2006/relationships/image" Target="../media/image72.png"/><Relationship Id="rId102" Type="http://schemas.openxmlformats.org/officeDocument/2006/relationships/customXml" Target="../ink/ink55.xml"/><Relationship Id="rId123" Type="http://schemas.openxmlformats.org/officeDocument/2006/relationships/image" Target="../media/image94.png"/><Relationship Id="rId144" Type="http://schemas.openxmlformats.org/officeDocument/2006/relationships/customXml" Target="../ink/ink76.xml"/><Relationship Id="rId90" Type="http://schemas.openxmlformats.org/officeDocument/2006/relationships/customXml" Target="../ink/ink49.xml"/><Relationship Id="rId165" Type="http://schemas.openxmlformats.org/officeDocument/2006/relationships/image" Target="../media/image115.png"/><Relationship Id="rId186" Type="http://schemas.openxmlformats.org/officeDocument/2006/relationships/customXml" Target="../ink/ink97.xml"/><Relationship Id="rId211" Type="http://schemas.openxmlformats.org/officeDocument/2006/relationships/image" Target="../media/image138.png"/><Relationship Id="rId232" Type="http://schemas.openxmlformats.org/officeDocument/2006/relationships/customXml" Target="../ink/ink120.xml"/><Relationship Id="rId253" Type="http://schemas.openxmlformats.org/officeDocument/2006/relationships/image" Target="../media/image159.png"/><Relationship Id="rId274" Type="http://schemas.openxmlformats.org/officeDocument/2006/relationships/customXml" Target="../ink/ink141.xml"/><Relationship Id="rId27" Type="http://schemas.openxmlformats.org/officeDocument/2006/relationships/image" Target="../media/image46.png"/><Relationship Id="rId48" Type="http://schemas.openxmlformats.org/officeDocument/2006/relationships/customXml" Target="../ink/ink28.xml"/><Relationship Id="rId69" Type="http://schemas.openxmlformats.org/officeDocument/2006/relationships/image" Target="../media/image67.png"/><Relationship Id="rId113" Type="http://schemas.openxmlformats.org/officeDocument/2006/relationships/image" Target="../media/image89.png"/><Relationship Id="rId134" Type="http://schemas.openxmlformats.org/officeDocument/2006/relationships/customXml" Target="../ink/ink71.xml"/><Relationship Id="rId80" Type="http://schemas.openxmlformats.org/officeDocument/2006/relationships/customXml" Target="../ink/ink44.xml"/><Relationship Id="rId155" Type="http://schemas.openxmlformats.org/officeDocument/2006/relationships/image" Target="../media/image110.png"/><Relationship Id="rId176" Type="http://schemas.openxmlformats.org/officeDocument/2006/relationships/customXml" Target="../ink/ink92.xml"/><Relationship Id="rId197" Type="http://schemas.openxmlformats.org/officeDocument/2006/relationships/image" Target="../media/image131.png"/><Relationship Id="rId201" Type="http://schemas.openxmlformats.org/officeDocument/2006/relationships/image" Target="../media/image133.png"/><Relationship Id="rId222" Type="http://schemas.openxmlformats.org/officeDocument/2006/relationships/customXml" Target="../ink/ink115.xml"/><Relationship Id="rId243" Type="http://schemas.openxmlformats.org/officeDocument/2006/relationships/image" Target="../media/image154.png"/><Relationship Id="rId264" Type="http://schemas.openxmlformats.org/officeDocument/2006/relationships/customXml" Target="../ink/ink136.xml"/><Relationship Id="rId17" Type="http://schemas.openxmlformats.org/officeDocument/2006/relationships/image" Target="../media/image41.png"/><Relationship Id="rId38" Type="http://schemas.openxmlformats.org/officeDocument/2006/relationships/customXml" Target="../ink/ink23.xml"/><Relationship Id="rId59" Type="http://schemas.openxmlformats.org/officeDocument/2006/relationships/image" Target="../media/image62.png"/><Relationship Id="rId103" Type="http://schemas.openxmlformats.org/officeDocument/2006/relationships/image" Target="../media/image84.png"/><Relationship Id="rId124" Type="http://schemas.openxmlformats.org/officeDocument/2006/relationships/customXml" Target="../ink/ink66.xml"/><Relationship Id="rId70" Type="http://schemas.openxmlformats.org/officeDocument/2006/relationships/customXml" Target="../ink/ink39.xml"/><Relationship Id="rId91" Type="http://schemas.openxmlformats.org/officeDocument/2006/relationships/image" Target="../media/image78.png"/><Relationship Id="rId145" Type="http://schemas.openxmlformats.org/officeDocument/2006/relationships/image" Target="../media/image105.png"/><Relationship Id="rId166" Type="http://schemas.openxmlformats.org/officeDocument/2006/relationships/customXml" Target="../ink/ink87.xml"/><Relationship Id="rId187" Type="http://schemas.openxmlformats.org/officeDocument/2006/relationships/image" Target="../media/image126.png"/><Relationship Id="rId1" Type="http://schemas.openxmlformats.org/officeDocument/2006/relationships/slideLayout" Target="../slideLayouts/slideLayout13.xml"/><Relationship Id="rId212" Type="http://schemas.openxmlformats.org/officeDocument/2006/relationships/customXml" Target="../ink/ink110.xml"/><Relationship Id="rId233" Type="http://schemas.openxmlformats.org/officeDocument/2006/relationships/image" Target="../media/image149.png"/><Relationship Id="rId254" Type="http://schemas.openxmlformats.org/officeDocument/2006/relationships/customXml" Target="../ink/ink131.xml"/><Relationship Id="rId28" Type="http://schemas.openxmlformats.org/officeDocument/2006/relationships/customXml" Target="../ink/ink18.xml"/><Relationship Id="rId49" Type="http://schemas.openxmlformats.org/officeDocument/2006/relationships/image" Target="../media/image57.png"/><Relationship Id="rId114" Type="http://schemas.openxmlformats.org/officeDocument/2006/relationships/customXml" Target="../ink/ink61.xml"/><Relationship Id="rId275" Type="http://schemas.openxmlformats.org/officeDocument/2006/relationships/image" Target="../media/image170.png"/><Relationship Id="rId60" Type="http://schemas.openxmlformats.org/officeDocument/2006/relationships/customXml" Target="../ink/ink34.xml"/><Relationship Id="rId81" Type="http://schemas.openxmlformats.org/officeDocument/2006/relationships/image" Target="../media/image73.png"/><Relationship Id="rId135" Type="http://schemas.openxmlformats.org/officeDocument/2006/relationships/image" Target="../media/image100.png"/><Relationship Id="rId156" Type="http://schemas.openxmlformats.org/officeDocument/2006/relationships/customXml" Target="../ink/ink82.xml"/><Relationship Id="rId177" Type="http://schemas.openxmlformats.org/officeDocument/2006/relationships/image" Target="../media/image121.png"/><Relationship Id="rId198" Type="http://schemas.openxmlformats.org/officeDocument/2006/relationships/customXml" Target="../ink/ink103.xml"/><Relationship Id="rId202" Type="http://schemas.openxmlformats.org/officeDocument/2006/relationships/customXml" Target="../ink/ink105.xml"/><Relationship Id="rId223" Type="http://schemas.openxmlformats.org/officeDocument/2006/relationships/image" Target="../media/image144.png"/><Relationship Id="rId244" Type="http://schemas.openxmlformats.org/officeDocument/2006/relationships/customXml" Target="../ink/ink126.xml"/><Relationship Id="rId18" Type="http://schemas.openxmlformats.org/officeDocument/2006/relationships/customXml" Target="../ink/ink13.xml"/><Relationship Id="rId39" Type="http://schemas.openxmlformats.org/officeDocument/2006/relationships/image" Target="../media/image52.png"/><Relationship Id="rId265" Type="http://schemas.openxmlformats.org/officeDocument/2006/relationships/image" Target="../media/image165.png"/><Relationship Id="rId50" Type="http://schemas.openxmlformats.org/officeDocument/2006/relationships/customXml" Target="../ink/ink29.xml"/><Relationship Id="rId104" Type="http://schemas.openxmlformats.org/officeDocument/2006/relationships/customXml" Target="../ink/ink56.xml"/><Relationship Id="rId125" Type="http://schemas.openxmlformats.org/officeDocument/2006/relationships/image" Target="../media/image95.png"/><Relationship Id="rId146" Type="http://schemas.openxmlformats.org/officeDocument/2006/relationships/customXml" Target="../ink/ink77.xml"/><Relationship Id="rId167" Type="http://schemas.openxmlformats.org/officeDocument/2006/relationships/image" Target="../media/image116.png"/><Relationship Id="rId188" Type="http://schemas.openxmlformats.org/officeDocument/2006/relationships/customXml" Target="../ink/ink98.xml"/><Relationship Id="rId71" Type="http://schemas.openxmlformats.org/officeDocument/2006/relationships/image" Target="../media/image68.png"/><Relationship Id="rId92" Type="http://schemas.openxmlformats.org/officeDocument/2006/relationships/customXml" Target="../ink/ink50.xml"/><Relationship Id="rId213" Type="http://schemas.openxmlformats.org/officeDocument/2006/relationships/image" Target="../media/image139.png"/><Relationship Id="rId234" Type="http://schemas.openxmlformats.org/officeDocument/2006/relationships/customXml" Target="../ink/ink121.xml"/><Relationship Id="rId2" Type="http://schemas.openxmlformats.org/officeDocument/2006/relationships/notesSlide" Target="../notesSlides/notesSlide28.xml"/><Relationship Id="rId29" Type="http://schemas.openxmlformats.org/officeDocument/2006/relationships/image" Target="../media/image47.png"/><Relationship Id="rId255" Type="http://schemas.openxmlformats.org/officeDocument/2006/relationships/image" Target="../media/image160.png"/><Relationship Id="rId40" Type="http://schemas.openxmlformats.org/officeDocument/2006/relationships/customXml" Target="../ink/ink24.xml"/><Relationship Id="rId115" Type="http://schemas.openxmlformats.org/officeDocument/2006/relationships/image" Target="../media/image90.png"/><Relationship Id="rId136" Type="http://schemas.openxmlformats.org/officeDocument/2006/relationships/customXml" Target="../ink/ink72.xml"/><Relationship Id="rId157" Type="http://schemas.openxmlformats.org/officeDocument/2006/relationships/image" Target="../media/image111.png"/><Relationship Id="rId178" Type="http://schemas.openxmlformats.org/officeDocument/2006/relationships/customXml" Target="../ink/ink93.xml"/><Relationship Id="rId61" Type="http://schemas.openxmlformats.org/officeDocument/2006/relationships/image" Target="../media/image63.png"/><Relationship Id="rId82" Type="http://schemas.openxmlformats.org/officeDocument/2006/relationships/customXml" Target="../ink/ink45.xml"/><Relationship Id="rId199" Type="http://schemas.openxmlformats.org/officeDocument/2006/relationships/image" Target="../media/image132.png"/><Relationship Id="rId203" Type="http://schemas.openxmlformats.org/officeDocument/2006/relationships/image" Target="../media/image134.png"/><Relationship Id="rId19" Type="http://schemas.openxmlformats.org/officeDocument/2006/relationships/image" Target="../media/image42.png"/><Relationship Id="rId224" Type="http://schemas.openxmlformats.org/officeDocument/2006/relationships/customXml" Target="../ink/ink116.xml"/><Relationship Id="rId245" Type="http://schemas.openxmlformats.org/officeDocument/2006/relationships/image" Target="../media/image155.png"/><Relationship Id="rId266" Type="http://schemas.openxmlformats.org/officeDocument/2006/relationships/customXml" Target="../ink/ink137.xml"/><Relationship Id="rId30" Type="http://schemas.openxmlformats.org/officeDocument/2006/relationships/customXml" Target="../ink/ink19.xml"/><Relationship Id="rId105" Type="http://schemas.openxmlformats.org/officeDocument/2006/relationships/image" Target="../media/image85.png"/><Relationship Id="rId126" Type="http://schemas.openxmlformats.org/officeDocument/2006/relationships/customXml" Target="../ink/ink67.xml"/><Relationship Id="rId147" Type="http://schemas.openxmlformats.org/officeDocument/2006/relationships/image" Target="../media/image106.png"/><Relationship Id="rId168" Type="http://schemas.openxmlformats.org/officeDocument/2006/relationships/customXml" Target="../ink/ink88.xml"/><Relationship Id="rId51" Type="http://schemas.openxmlformats.org/officeDocument/2006/relationships/image" Target="../media/image58.png"/><Relationship Id="rId72" Type="http://schemas.openxmlformats.org/officeDocument/2006/relationships/customXml" Target="../ink/ink40.xml"/><Relationship Id="rId93" Type="http://schemas.openxmlformats.org/officeDocument/2006/relationships/image" Target="../media/image79.png"/><Relationship Id="rId189" Type="http://schemas.openxmlformats.org/officeDocument/2006/relationships/image" Target="../media/image127.png"/><Relationship Id="rId3" Type="http://schemas.openxmlformats.org/officeDocument/2006/relationships/image" Target="../media/image2.png"/><Relationship Id="rId214" Type="http://schemas.openxmlformats.org/officeDocument/2006/relationships/customXml" Target="../ink/ink111.xml"/><Relationship Id="rId235" Type="http://schemas.openxmlformats.org/officeDocument/2006/relationships/image" Target="../media/image150.png"/><Relationship Id="rId256" Type="http://schemas.openxmlformats.org/officeDocument/2006/relationships/customXml" Target="../ink/ink132.xml"/><Relationship Id="rId116" Type="http://schemas.openxmlformats.org/officeDocument/2006/relationships/customXml" Target="../ink/ink62.xml"/><Relationship Id="rId137" Type="http://schemas.openxmlformats.org/officeDocument/2006/relationships/image" Target="../media/image101.png"/><Relationship Id="rId158" Type="http://schemas.openxmlformats.org/officeDocument/2006/relationships/customXml" Target="../ink/ink83.xml"/><Relationship Id="rId20" Type="http://schemas.openxmlformats.org/officeDocument/2006/relationships/customXml" Target="../ink/ink14.xml"/><Relationship Id="rId41" Type="http://schemas.openxmlformats.org/officeDocument/2006/relationships/image" Target="../media/image53.png"/><Relationship Id="rId62" Type="http://schemas.openxmlformats.org/officeDocument/2006/relationships/customXml" Target="../ink/ink35.xml"/><Relationship Id="rId83" Type="http://schemas.openxmlformats.org/officeDocument/2006/relationships/image" Target="../media/image74.png"/><Relationship Id="rId179" Type="http://schemas.openxmlformats.org/officeDocument/2006/relationships/image" Target="../media/image122.png"/><Relationship Id="rId190" Type="http://schemas.openxmlformats.org/officeDocument/2006/relationships/customXml" Target="../ink/ink99.xml"/><Relationship Id="rId204" Type="http://schemas.openxmlformats.org/officeDocument/2006/relationships/customXml" Target="../ink/ink106.xml"/><Relationship Id="rId225" Type="http://schemas.openxmlformats.org/officeDocument/2006/relationships/image" Target="../media/image145.png"/><Relationship Id="rId246" Type="http://schemas.openxmlformats.org/officeDocument/2006/relationships/customXml" Target="../ink/ink127.xml"/><Relationship Id="rId267" Type="http://schemas.openxmlformats.org/officeDocument/2006/relationships/image" Target="../media/image166.png"/><Relationship Id="rId106" Type="http://schemas.openxmlformats.org/officeDocument/2006/relationships/customXml" Target="../ink/ink57.xml"/><Relationship Id="rId127" Type="http://schemas.openxmlformats.org/officeDocument/2006/relationships/image" Target="../media/image96.png"/><Relationship Id="rId10" Type="http://schemas.openxmlformats.org/officeDocument/2006/relationships/customXml" Target="../ink/ink9.xml"/><Relationship Id="rId31" Type="http://schemas.openxmlformats.org/officeDocument/2006/relationships/image" Target="../media/image48.png"/><Relationship Id="rId52" Type="http://schemas.openxmlformats.org/officeDocument/2006/relationships/customXml" Target="../ink/ink30.xml"/><Relationship Id="rId73" Type="http://schemas.openxmlformats.org/officeDocument/2006/relationships/image" Target="../media/image69.png"/><Relationship Id="rId94" Type="http://schemas.openxmlformats.org/officeDocument/2006/relationships/customXml" Target="../ink/ink51.xml"/><Relationship Id="rId148" Type="http://schemas.openxmlformats.org/officeDocument/2006/relationships/customXml" Target="../ink/ink78.xml"/><Relationship Id="rId169" Type="http://schemas.openxmlformats.org/officeDocument/2006/relationships/image" Target="../media/image117.png"/><Relationship Id="rId4" Type="http://schemas.openxmlformats.org/officeDocument/2006/relationships/customXml" Target="../ink/ink6.xml"/><Relationship Id="rId180" Type="http://schemas.openxmlformats.org/officeDocument/2006/relationships/customXml" Target="../ink/ink94.xml"/><Relationship Id="rId215" Type="http://schemas.openxmlformats.org/officeDocument/2006/relationships/image" Target="../media/image140.png"/><Relationship Id="rId236" Type="http://schemas.openxmlformats.org/officeDocument/2006/relationships/customXml" Target="../ink/ink122.xml"/><Relationship Id="rId257" Type="http://schemas.openxmlformats.org/officeDocument/2006/relationships/image" Target="../media/image161.png"/><Relationship Id="rId42" Type="http://schemas.openxmlformats.org/officeDocument/2006/relationships/customXml" Target="../ink/ink25.xml"/><Relationship Id="rId84" Type="http://schemas.openxmlformats.org/officeDocument/2006/relationships/customXml" Target="../ink/ink46.xml"/><Relationship Id="rId138" Type="http://schemas.openxmlformats.org/officeDocument/2006/relationships/customXml" Target="../ink/ink73.xml"/><Relationship Id="rId191" Type="http://schemas.openxmlformats.org/officeDocument/2006/relationships/image" Target="../media/image128.png"/><Relationship Id="rId205" Type="http://schemas.openxmlformats.org/officeDocument/2006/relationships/image" Target="../media/image135.png"/><Relationship Id="rId247" Type="http://schemas.openxmlformats.org/officeDocument/2006/relationships/image" Target="../media/image156.png"/><Relationship Id="rId107" Type="http://schemas.openxmlformats.org/officeDocument/2006/relationships/image" Target="../media/image86.png"/><Relationship Id="rId11" Type="http://schemas.openxmlformats.org/officeDocument/2006/relationships/image" Target="../media/image38.png"/><Relationship Id="rId53" Type="http://schemas.openxmlformats.org/officeDocument/2006/relationships/image" Target="../media/image59.png"/><Relationship Id="rId149" Type="http://schemas.openxmlformats.org/officeDocument/2006/relationships/image" Target="../media/image1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71.png"/></Relationships>
</file>

<file path=ppt/slides/_rels/slide34.xml.rels><?xml version="1.0" encoding="UTF-8" standalone="yes"?>
<Relationships xmlns="http://schemas.openxmlformats.org/package/2006/relationships"><Relationship Id="rId26" Type="http://schemas.openxmlformats.org/officeDocument/2006/relationships/image" Target="../media/image184.png"/><Relationship Id="rId117" Type="http://schemas.openxmlformats.org/officeDocument/2006/relationships/customXml" Target="../ink/ink199.xml"/><Relationship Id="rId21" Type="http://schemas.openxmlformats.org/officeDocument/2006/relationships/customXml" Target="../ink/ink151.xml"/><Relationship Id="rId42" Type="http://schemas.openxmlformats.org/officeDocument/2006/relationships/image" Target="../media/image192.png"/><Relationship Id="rId47" Type="http://schemas.openxmlformats.org/officeDocument/2006/relationships/customXml" Target="../ink/ink164.xml"/><Relationship Id="rId63" Type="http://schemas.openxmlformats.org/officeDocument/2006/relationships/customXml" Target="../ink/ink172.xml"/><Relationship Id="rId68" Type="http://schemas.openxmlformats.org/officeDocument/2006/relationships/image" Target="../media/image205.png"/><Relationship Id="rId84" Type="http://schemas.openxmlformats.org/officeDocument/2006/relationships/image" Target="../media/image213.png"/><Relationship Id="rId89" Type="http://schemas.openxmlformats.org/officeDocument/2006/relationships/customXml" Target="../ink/ink185.xml"/><Relationship Id="rId112" Type="http://schemas.openxmlformats.org/officeDocument/2006/relationships/image" Target="../media/image227.png"/><Relationship Id="rId16" Type="http://schemas.openxmlformats.org/officeDocument/2006/relationships/image" Target="../media/image179.png"/><Relationship Id="rId107" Type="http://schemas.openxmlformats.org/officeDocument/2006/relationships/customXml" Target="../ink/ink194.xml"/><Relationship Id="rId11" Type="http://schemas.openxmlformats.org/officeDocument/2006/relationships/customXml" Target="../ink/ink146.xml"/><Relationship Id="rId32" Type="http://schemas.openxmlformats.org/officeDocument/2006/relationships/image" Target="../media/image187.png"/><Relationship Id="rId37" Type="http://schemas.openxmlformats.org/officeDocument/2006/relationships/customXml" Target="../ink/ink159.xml"/><Relationship Id="rId53" Type="http://schemas.openxmlformats.org/officeDocument/2006/relationships/customXml" Target="../ink/ink167.xml"/><Relationship Id="rId58" Type="http://schemas.openxmlformats.org/officeDocument/2006/relationships/image" Target="../media/image200.png"/><Relationship Id="rId74" Type="http://schemas.openxmlformats.org/officeDocument/2006/relationships/image" Target="../media/image208.png"/><Relationship Id="rId79" Type="http://schemas.openxmlformats.org/officeDocument/2006/relationships/customXml" Target="../ink/ink180.xml"/><Relationship Id="rId102" Type="http://schemas.openxmlformats.org/officeDocument/2006/relationships/image" Target="../media/image222.png"/><Relationship Id="rId5" Type="http://schemas.openxmlformats.org/officeDocument/2006/relationships/customXml" Target="../ink/ink143.xml"/><Relationship Id="rId90" Type="http://schemas.openxmlformats.org/officeDocument/2006/relationships/image" Target="../media/image216.png"/><Relationship Id="rId95" Type="http://schemas.openxmlformats.org/officeDocument/2006/relationships/customXml" Target="../ink/ink188.xml"/><Relationship Id="rId22" Type="http://schemas.openxmlformats.org/officeDocument/2006/relationships/image" Target="../media/image182.png"/><Relationship Id="rId27" Type="http://schemas.openxmlformats.org/officeDocument/2006/relationships/customXml" Target="../ink/ink154.xml"/><Relationship Id="rId43" Type="http://schemas.openxmlformats.org/officeDocument/2006/relationships/customXml" Target="../ink/ink162.xml"/><Relationship Id="rId48" Type="http://schemas.openxmlformats.org/officeDocument/2006/relationships/image" Target="../media/image195.png"/><Relationship Id="rId64" Type="http://schemas.openxmlformats.org/officeDocument/2006/relationships/image" Target="../media/image203.png"/><Relationship Id="rId69" Type="http://schemas.openxmlformats.org/officeDocument/2006/relationships/customXml" Target="../ink/ink175.xml"/><Relationship Id="rId113" Type="http://schemas.openxmlformats.org/officeDocument/2006/relationships/customXml" Target="../ink/ink197.xml"/><Relationship Id="rId118" Type="http://schemas.openxmlformats.org/officeDocument/2006/relationships/image" Target="../media/image230.png"/><Relationship Id="rId80" Type="http://schemas.openxmlformats.org/officeDocument/2006/relationships/image" Target="../media/image211.png"/><Relationship Id="rId85" Type="http://schemas.openxmlformats.org/officeDocument/2006/relationships/customXml" Target="../ink/ink183.xml"/><Relationship Id="rId12" Type="http://schemas.openxmlformats.org/officeDocument/2006/relationships/image" Target="../media/image177.png"/><Relationship Id="rId17" Type="http://schemas.openxmlformats.org/officeDocument/2006/relationships/customXml" Target="../ink/ink149.xml"/><Relationship Id="rId33" Type="http://schemas.openxmlformats.org/officeDocument/2006/relationships/customXml" Target="../ink/ink157.xml"/><Relationship Id="rId38" Type="http://schemas.openxmlformats.org/officeDocument/2006/relationships/image" Target="../media/image190.png"/><Relationship Id="rId59" Type="http://schemas.openxmlformats.org/officeDocument/2006/relationships/customXml" Target="../ink/ink170.xml"/><Relationship Id="rId103" Type="http://schemas.openxmlformats.org/officeDocument/2006/relationships/customXml" Target="../ink/ink192.xml"/><Relationship Id="rId108" Type="http://schemas.openxmlformats.org/officeDocument/2006/relationships/image" Target="../media/image225.png"/><Relationship Id="rId54" Type="http://schemas.openxmlformats.org/officeDocument/2006/relationships/image" Target="../media/image198.png"/><Relationship Id="rId70" Type="http://schemas.openxmlformats.org/officeDocument/2006/relationships/image" Target="../media/image206.png"/><Relationship Id="rId75" Type="http://schemas.openxmlformats.org/officeDocument/2006/relationships/customXml" Target="../ink/ink178.xml"/><Relationship Id="rId91" Type="http://schemas.openxmlformats.org/officeDocument/2006/relationships/customXml" Target="../ink/ink186.xml"/><Relationship Id="rId96" Type="http://schemas.openxmlformats.org/officeDocument/2006/relationships/image" Target="../media/image219.png"/><Relationship Id="rId1" Type="http://schemas.openxmlformats.org/officeDocument/2006/relationships/slideLayout" Target="../slideLayouts/slideLayout13.xml"/><Relationship Id="rId6" Type="http://schemas.openxmlformats.org/officeDocument/2006/relationships/image" Target="../media/image174.png"/><Relationship Id="rId23" Type="http://schemas.openxmlformats.org/officeDocument/2006/relationships/customXml" Target="../ink/ink152.xml"/><Relationship Id="rId28" Type="http://schemas.openxmlformats.org/officeDocument/2006/relationships/image" Target="../media/image185.png"/><Relationship Id="rId49" Type="http://schemas.openxmlformats.org/officeDocument/2006/relationships/customXml" Target="../ink/ink165.xml"/><Relationship Id="rId114" Type="http://schemas.openxmlformats.org/officeDocument/2006/relationships/image" Target="../media/image228.png"/><Relationship Id="rId10" Type="http://schemas.openxmlformats.org/officeDocument/2006/relationships/image" Target="../media/image176.png"/><Relationship Id="rId31" Type="http://schemas.openxmlformats.org/officeDocument/2006/relationships/customXml" Target="../ink/ink156.xml"/><Relationship Id="rId44" Type="http://schemas.openxmlformats.org/officeDocument/2006/relationships/image" Target="../media/image193.png"/><Relationship Id="rId52" Type="http://schemas.openxmlformats.org/officeDocument/2006/relationships/image" Target="../media/image197.png"/><Relationship Id="rId60" Type="http://schemas.openxmlformats.org/officeDocument/2006/relationships/image" Target="../media/image201.png"/><Relationship Id="rId65" Type="http://schemas.openxmlformats.org/officeDocument/2006/relationships/customXml" Target="../ink/ink173.xml"/><Relationship Id="rId73" Type="http://schemas.openxmlformats.org/officeDocument/2006/relationships/customXml" Target="../ink/ink177.xml"/><Relationship Id="rId78" Type="http://schemas.openxmlformats.org/officeDocument/2006/relationships/image" Target="../media/image210.png"/><Relationship Id="rId81" Type="http://schemas.openxmlformats.org/officeDocument/2006/relationships/customXml" Target="../ink/ink181.xml"/><Relationship Id="rId86" Type="http://schemas.openxmlformats.org/officeDocument/2006/relationships/image" Target="../media/image214.png"/><Relationship Id="rId94" Type="http://schemas.openxmlformats.org/officeDocument/2006/relationships/image" Target="../media/image218.png"/><Relationship Id="rId99" Type="http://schemas.openxmlformats.org/officeDocument/2006/relationships/customXml" Target="../ink/ink190.xml"/><Relationship Id="rId101" Type="http://schemas.openxmlformats.org/officeDocument/2006/relationships/customXml" Target="../ink/ink191.xml"/><Relationship Id="rId4" Type="http://schemas.openxmlformats.org/officeDocument/2006/relationships/image" Target="../media/image173.png"/><Relationship Id="rId9" Type="http://schemas.openxmlformats.org/officeDocument/2006/relationships/customXml" Target="../ink/ink145.xml"/><Relationship Id="rId13" Type="http://schemas.openxmlformats.org/officeDocument/2006/relationships/customXml" Target="../ink/ink147.xml"/><Relationship Id="rId18" Type="http://schemas.openxmlformats.org/officeDocument/2006/relationships/image" Target="../media/image180.png"/><Relationship Id="rId39" Type="http://schemas.openxmlformats.org/officeDocument/2006/relationships/customXml" Target="../ink/ink160.xml"/><Relationship Id="rId109" Type="http://schemas.openxmlformats.org/officeDocument/2006/relationships/customXml" Target="../ink/ink195.xml"/><Relationship Id="rId34" Type="http://schemas.openxmlformats.org/officeDocument/2006/relationships/image" Target="../media/image188.png"/><Relationship Id="rId50" Type="http://schemas.openxmlformats.org/officeDocument/2006/relationships/image" Target="../media/image196.png"/><Relationship Id="rId55" Type="http://schemas.openxmlformats.org/officeDocument/2006/relationships/customXml" Target="../ink/ink168.xml"/><Relationship Id="rId76" Type="http://schemas.openxmlformats.org/officeDocument/2006/relationships/image" Target="../media/image209.png"/><Relationship Id="rId97" Type="http://schemas.openxmlformats.org/officeDocument/2006/relationships/customXml" Target="../ink/ink189.xml"/><Relationship Id="rId104" Type="http://schemas.openxmlformats.org/officeDocument/2006/relationships/image" Target="../media/image223.png"/><Relationship Id="rId7" Type="http://schemas.openxmlformats.org/officeDocument/2006/relationships/customXml" Target="../ink/ink144.xml"/><Relationship Id="rId71" Type="http://schemas.openxmlformats.org/officeDocument/2006/relationships/customXml" Target="../ink/ink176.xml"/><Relationship Id="rId92" Type="http://schemas.openxmlformats.org/officeDocument/2006/relationships/image" Target="../media/image217.png"/><Relationship Id="rId2" Type="http://schemas.openxmlformats.org/officeDocument/2006/relationships/image" Target="../media/image172.png"/><Relationship Id="rId29" Type="http://schemas.openxmlformats.org/officeDocument/2006/relationships/customXml" Target="../ink/ink155.xml"/><Relationship Id="rId24" Type="http://schemas.openxmlformats.org/officeDocument/2006/relationships/image" Target="../media/image183.png"/><Relationship Id="rId40" Type="http://schemas.openxmlformats.org/officeDocument/2006/relationships/image" Target="../media/image191.png"/><Relationship Id="rId45" Type="http://schemas.openxmlformats.org/officeDocument/2006/relationships/customXml" Target="../ink/ink163.xml"/><Relationship Id="rId66" Type="http://schemas.openxmlformats.org/officeDocument/2006/relationships/image" Target="../media/image204.png"/><Relationship Id="rId87" Type="http://schemas.openxmlformats.org/officeDocument/2006/relationships/customXml" Target="../ink/ink184.xml"/><Relationship Id="rId110" Type="http://schemas.openxmlformats.org/officeDocument/2006/relationships/image" Target="../media/image226.png"/><Relationship Id="rId115" Type="http://schemas.openxmlformats.org/officeDocument/2006/relationships/customXml" Target="../ink/ink198.xml"/><Relationship Id="rId61" Type="http://schemas.openxmlformats.org/officeDocument/2006/relationships/customXml" Target="../ink/ink171.xml"/><Relationship Id="rId82" Type="http://schemas.openxmlformats.org/officeDocument/2006/relationships/image" Target="../media/image212.png"/><Relationship Id="rId19" Type="http://schemas.openxmlformats.org/officeDocument/2006/relationships/customXml" Target="../ink/ink150.xml"/><Relationship Id="rId14" Type="http://schemas.openxmlformats.org/officeDocument/2006/relationships/image" Target="../media/image178.png"/><Relationship Id="rId30" Type="http://schemas.openxmlformats.org/officeDocument/2006/relationships/image" Target="../media/image186.png"/><Relationship Id="rId35" Type="http://schemas.openxmlformats.org/officeDocument/2006/relationships/customXml" Target="../ink/ink158.xml"/><Relationship Id="rId56" Type="http://schemas.openxmlformats.org/officeDocument/2006/relationships/image" Target="../media/image199.png"/><Relationship Id="rId77" Type="http://schemas.openxmlformats.org/officeDocument/2006/relationships/customXml" Target="../ink/ink179.xml"/><Relationship Id="rId100" Type="http://schemas.openxmlformats.org/officeDocument/2006/relationships/image" Target="../media/image221.png"/><Relationship Id="rId105" Type="http://schemas.openxmlformats.org/officeDocument/2006/relationships/customXml" Target="../ink/ink193.xml"/><Relationship Id="rId8" Type="http://schemas.openxmlformats.org/officeDocument/2006/relationships/image" Target="../media/image175.png"/><Relationship Id="rId51" Type="http://schemas.openxmlformats.org/officeDocument/2006/relationships/customXml" Target="../ink/ink166.xml"/><Relationship Id="rId72" Type="http://schemas.openxmlformats.org/officeDocument/2006/relationships/image" Target="../media/image207.png"/><Relationship Id="rId93" Type="http://schemas.openxmlformats.org/officeDocument/2006/relationships/customXml" Target="../ink/ink187.xml"/><Relationship Id="rId98" Type="http://schemas.openxmlformats.org/officeDocument/2006/relationships/image" Target="../media/image220.png"/><Relationship Id="rId3" Type="http://schemas.openxmlformats.org/officeDocument/2006/relationships/customXml" Target="../ink/ink142.xml"/><Relationship Id="rId25" Type="http://schemas.openxmlformats.org/officeDocument/2006/relationships/customXml" Target="../ink/ink153.xml"/><Relationship Id="rId46" Type="http://schemas.openxmlformats.org/officeDocument/2006/relationships/image" Target="../media/image194.png"/><Relationship Id="rId67" Type="http://schemas.openxmlformats.org/officeDocument/2006/relationships/customXml" Target="../ink/ink174.xml"/><Relationship Id="rId116" Type="http://schemas.openxmlformats.org/officeDocument/2006/relationships/image" Target="../media/image229.png"/><Relationship Id="rId20" Type="http://schemas.openxmlformats.org/officeDocument/2006/relationships/image" Target="../media/image181.png"/><Relationship Id="rId41" Type="http://schemas.openxmlformats.org/officeDocument/2006/relationships/customXml" Target="../ink/ink161.xml"/><Relationship Id="rId62" Type="http://schemas.openxmlformats.org/officeDocument/2006/relationships/image" Target="../media/image202.png"/><Relationship Id="rId83" Type="http://schemas.openxmlformats.org/officeDocument/2006/relationships/customXml" Target="../ink/ink182.xml"/><Relationship Id="rId88" Type="http://schemas.openxmlformats.org/officeDocument/2006/relationships/image" Target="../media/image215.png"/><Relationship Id="rId111" Type="http://schemas.openxmlformats.org/officeDocument/2006/relationships/customXml" Target="../ink/ink196.xml"/><Relationship Id="rId15" Type="http://schemas.openxmlformats.org/officeDocument/2006/relationships/customXml" Target="../ink/ink148.xml"/><Relationship Id="rId36" Type="http://schemas.openxmlformats.org/officeDocument/2006/relationships/image" Target="../media/image189.png"/><Relationship Id="rId57" Type="http://schemas.openxmlformats.org/officeDocument/2006/relationships/customXml" Target="../ink/ink169.xml"/><Relationship Id="rId106" Type="http://schemas.openxmlformats.org/officeDocument/2006/relationships/image" Target="../media/image224.png"/></Relationships>
</file>

<file path=ppt/slides/_rels/slide35.xml.rels><?xml version="1.0" encoding="UTF-8" standalone="yes"?>
<Relationships xmlns="http://schemas.openxmlformats.org/package/2006/relationships"><Relationship Id="rId26" Type="http://schemas.openxmlformats.org/officeDocument/2006/relationships/image" Target="../media/image240.png"/><Relationship Id="rId117" Type="http://schemas.openxmlformats.org/officeDocument/2006/relationships/customXml" Target="../ink/ink255.xml"/><Relationship Id="rId21" Type="http://schemas.openxmlformats.org/officeDocument/2006/relationships/customXml" Target="../ink/ink207.xml"/><Relationship Id="rId42" Type="http://schemas.openxmlformats.org/officeDocument/2006/relationships/image" Target="../media/image248.png"/><Relationship Id="rId47" Type="http://schemas.openxmlformats.org/officeDocument/2006/relationships/customXml" Target="../ink/ink220.xml"/><Relationship Id="rId63" Type="http://schemas.openxmlformats.org/officeDocument/2006/relationships/customXml" Target="../ink/ink228.xml"/><Relationship Id="rId68" Type="http://schemas.openxmlformats.org/officeDocument/2006/relationships/image" Target="../media/image261.png"/><Relationship Id="rId84" Type="http://schemas.openxmlformats.org/officeDocument/2006/relationships/image" Target="../media/image269.png"/><Relationship Id="rId89" Type="http://schemas.openxmlformats.org/officeDocument/2006/relationships/customXml" Target="../ink/ink241.xml"/><Relationship Id="rId112" Type="http://schemas.openxmlformats.org/officeDocument/2006/relationships/image" Target="../media/image283.png"/><Relationship Id="rId16" Type="http://schemas.openxmlformats.org/officeDocument/2006/relationships/image" Target="../media/image235.png"/><Relationship Id="rId107" Type="http://schemas.openxmlformats.org/officeDocument/2006/relationships/customXml" Target="../ink/ink250.xml"/><Relationship Id="rId11" Type="http://schemas.openxmlformats.org/officeDocument/2006/relationships/customXml" Target="../ink/ink202.xml"/><Relationship Id="rId32" Type="http://schemas.openxmlformats.org/officeDocument/2006/relationships/image" Target="../media/image243.png"/><Relationship Id="rId37" Type="http://schemas.openxmlformats.org/officeDocument/2006/relationships/customXml" Target="../ink/ink215.xml"/><Relationship Id="rId53" Type="http://schemas.openxmlformats.org/officeDocument/2006/relationships/customXml" Target="../ink/ink223.xml"/><Relationship Id="rId58" Type="http://schemas.openxmlformats.org/officeDocument/2006/relationships/image" Target="../media/image256.png"/><Relationship Id="rId74" Type="http://schemas.openxmlformats.org/officeDocument/2006/relationships/image" Target="../media/image264.png"/><Relationship Id="rId79" Type="http://schemas.openxmlformats.org/officeDocument/2006/relationships/customXml" Target="../ink/ink236.xml"/><Relationship Id="rId102" Type="http://schemas.openxmlformats.org/officeDocument/2006/relationships/image" Target="../media/image278.png"/><Relationship Id="rId5" Type="http://schemas.openxmlformats.org/officeDocument/2006/relationships/hyperlink" Target="https://sapes5.sapdevcenter.com/sap/opu/odata/sap/EPM_REF_APPS_SHOP_SRV/?sap-client=002" TargetMode="External"/><Relationship Id="rId90" Type="http://schemas.openxmlformats.org/officeDocument/2006/relationships/image" Target="../media/image272.png"/><Relationship Id="rId95" Type="http://schemas.openxmlformats.org/officeDocument/2006/relationships/customXml" Target="../ink/ink244.xml"/><Relationship Id="rId22" Type="http://schemas.openxmlformats.org/officeDocument/2006/relationships/image" Target="../media/image238.png"/><Relationship Id="rId27" Type="http://schemas.openxmlformats.org/officeDocument/2006/relationships/customXml" Target="../ink/ink210.xml"/><Relationship Id="rId43" Type="http://schemas.openxmlformats.org/officeDocument/2006/relationships/customXml" Target="../ink/ink218.xml"/><Relationship Id="rId48" Type="http://schemas.openxmlformats.org/officeDocument/2006/relationships/image" Target="../media/image251.png"/><Relationship Id="rId64" Type="http://schemas.openxmlformats.org/officeDocument/2006/relationships/image" Target="../media/image259.png"/><Relationship Id="rId69" Type="http://schemas.openxmlformats.org/officeDocument/2006/relationships/customXml" Target="../ink/ink231.xml"/><Relationship Id="rId113" Type="http://schemas.openxmlformats.org/officeDocument/2006/relationships/customXml" Target="../ink/ink253.xml"/><Relationship Id="rId118" Type="http://schemas.openxmlformats.org/officeDocument/2006/relationships/image" Target="../media/image286.png"/><Relationship Id="rId80" Type="http://schemas.openxmlformats.org/officeDocument/2006/relationships/image" Target="../media/image267.png"/><Relationship Id="rId85" Type="http://schemas.openxmlformats.org/officeDocument/2006/relationships/customXml" Target="../ink/ink239.xml"/><Relationship Id="rId12" Type="http://schemas.openxmlformats.org/officeDocument/2006/relationships/image" Target="../media/image233.png"/><Relationship Id="rId17" Type="http://schemas.openxmlformats.org/officeDocument/2006/relationships/customXml" Target="../ink/ink205.xml"/><Relationship Id="rId33" Type="http://schemas.openxmlformats.org/officeDocument/2006/relationships/customXml" Target="../ink/ink213.xml"/><Relationship Id="rId38" Type="http://schemas.openxmlformats.org/officeDocument/2006/relationships/image" Target="../media/image246.png"/><Relationship Id="rId59" Type="http://schemas.openxmlformats.org/officeDocument/2006/relationships/customXml" Target="../ink/ink226.xml"/><Relationship Id="rId103" Type="http://schemas.openxmlformats.org/officeDocument/2006/relationships/customXml" Target="../ink/ink248.xml"/><Relationship Id="rId108" Type="http://schemas.openxmlformats.org/officeDocument/2006/relationships/image" Target="../media/image281.png"/><Relationship Id="rId54" Type="http://schemas.openxmlformats.org/officeDocument/2006/relationships/image" Target="../media/image254.png"/><Relationship Id="rId70" Type="http://schemas.openxmlformats.org/officeDocument/2006/relationships/image" Target="../media/image262.png"/><Relationship Id="rId75" Type="http://schemas.openxmlformats.org/officeDocument/2006/relationships/customXml" Target="../ink/ink234.xml"/><Relationship Id="rId91" Type="http://schemas.openxmlformats.org/officeDocument/2006/relationships/customXml" Target="../ink/ink242.xml"/><Relationship Id="rId96" Type="http://schemas.openxmlformats.org/officeDocument/2006/relationships/image" Target="../media/image275.png"/><Relationship Id="rId1" Type="http://schemas.openxmlformats.org/officeDocument/2006/relationships/slideLayout" Target="../slideLayouts/slideLayout13.xml"/><Relationship Id="rId6" Type="http://schemas.openxmlformats.org/officeDocument/2006/relationships/hyperlink" Target="https://register.sapdevcenter.com/SUPSignForms/?server=sapes5" TargetMode="External"/><Relationship Id="rId23" Type="http://schemas.openxmlformats.org/officeDocument/2006/relationships/customXml" Target="../ink/ink208.xml"/><Relationship Id="rId28" Type="http://schemas.openxmlformats.org/officeDocument/2006/relationships/image" Target="../media/image241.png"/><Relationship Id="rId49" Type="http://schemas.openxmlformats.org/officeDocument/2006/relationships/customXml" Target="../ink/ink221.xml"/><Relationship Id="rId114" Type="http://schemas.openxmlformats.org/officeDocument/2006/relationships/image" Target="../media/image284.png"/><Relationship Id="rId119" Type="http://schemas.openxmlformats.org/officeDocument/2006/relationships/customXml" Target="../ink/ink256.xml"/><Relationship Id="rId10" Type="http://schemas.openxmlformats.org/officeDocument/2006/relationships/image" Target="../media/image232.png"/><Relationship Id="rId31" Type="http://schemas.openxmlformats.org/officeDocument/2006/relationships/customXml" Target="../ink/ink212.xml"/><Relationship Id="rId44" Type="http://schemas.openxmlformats.org/officeDocument/2006/relationships/image" Target="../media/image249.png"/><Relationship Id="rId52" Type="http://schemas.openxmlformats.org/officeDocument/2006/relationships/image" Target="../media/image253.png"/><Relationship Id="rId60" Type="http://schemas.openxmlformats.org/officeDocument/2006/relationships/image" Target="../media/image257.png"/><Relationship Id="rId65" Type="http://schemas.openxmlformats.org/officeDocument/2006/relationships/customXml" Target="../ink/ink229.xml"/><Relationship Id="rId73" Type="http://schemas.openxmlformats.org/officeDocument/2006/relationships/customXml" Target="../ink/ink233.xml"/><Relationship Id="rId78" Type="http://schemas.openxmlformats.org/officeDocument/2006/relationships/image" Target="../media/image266.png"/><Relationship Id="rId81" Type="http://schemas.openxmlformats.org/officeDocument/2006/relationships/customXml" Target="../ink/ink237.xml"/><Relationship Id="rId86" Type="http://schemas.openxmlformats.org/officeDocument/2006/relationships/image" Target="../media/image270.png"/><Relationship Id="rId94" Type="http://schemas.openxmlformats.org/officeDocument/2006/relationships/image" Target="../media/image274.png"/><Relationship Id="rId99" Type="http://schemas.openxmlformats.org/officeDocument/2006/relationships/customXml" Target="../ink/ink246.xml"/><Relationship Id="rId101" Type="http://schemas.openxmlformats.org/officeDocument/2006/relationships/customXml" Target="../ink/ink247.xml"/><Relationship Id="rId4" Type="http://schemas.openxmlformats.org/officeDocument/2006/relationships/hyperlink" Target="https://register.sapdevcenter.com/SUPSignForms/" TargetMode="External"/><Relationship Id="rId9" Type="http://schemas.openxmlformats.org/officeDocument/2006/relationships/customXml" Target="../ink/ink201.xml"/><Relationship Id="rId13" Type="http://schemas.openxmlformats.org/officeDocument/2006/relationships/customXml" Target="../ink/ink203.xml"/><Relationship Id="rId18" Type="http://schemas.openxmlformats.org/officeDocument/2006/relationships/image" Target="../media/image236.png"/><Relationship Id="rId39" Type="http://schemas.openxmlformats.org/officeDocument/2006/relationships/customXml" Target="../ink/ink216.xml"/><Relationship Id="rId109" Type="http://schemas.openxmlformats.org/officeDocument/2006/relationships/customXml" Target="../ink/ink251.xml"/><Relationship Id="rId34" Type="http://schemas.openxmlformats.org/officeDocument/2006/relationships/image" Target="../media/image244.png"/><Relationship Id="rId50" Type="http://schemas.openxmlformats.org/officeDocument/2006/relationships/image" Target="../media/image252.png"/><Relationship Id="rId55" Type="http://schemas.openxmlformats.org/officeDocument/2006/relationships/customXml" Target="../ink/ink224.xml"/><Relationship Id="rId76" Type="http://schemas.openxmlformats.org/officeDocument/2006/relationships/image" Target="../media/image265.png"/><Relationship Id="rId97" Type="http://schemas.openxmlformats.org/officeDocument/2006/relationships/customXml" Target="../ink/ink245.xml"/><Relationship Id="rId104" Type="http://schemas.openxmlformats.org/officeDocument/2006/relationships/image" Target="../media/image279.png"/><Relationship Id="rId120" Type="http://schemas.openxmlformats.org/officeDocument/2006/relationships/image" Target="../media/image287.png"/><Relationship Id="rId7" Type="http://schemas.openxmlformats.org/officeDocument/2006/relationships/customXml" Target="../ink/ink200.xml"/><Relationship Id="rId71" Type="http://schemas.openxmlformats.org/officeDocument/2006/relationships/customXml" Target="../ink/ink232.xml"/><Relationship Id="rId92" Type="http://schemas.openxmlformats.org/officeDocument/2006/relationships/image" Target="../media/image273.png"/><Relationship Id="rId2" Type="http://schemas.openxmlformats.org/officeDocument/2006/relationships/notesSlide" Target="../notesSlides/notesSlide31.xml"/><Relationship Id="rId29" Type="http://schemas.openxmlformats.org/officeDocument/2006/relationships/customXml" Target="../ink/ink211.xml"/><Relationship Id="rId24" Type="http://schemas.openxmlformats.org/officeDocument/2006/relationships/image" Target="../media/image239.png"/><Relationship Id="rId40" Type="http://schemas.openxmlformats.org/officeDocument/2006/relationships/image" Target="../media/image247.png"/><Relationship Id="rId45" Type="http://schemas.openxmlformats.org/officeDocument/2006/relationships/customXml" Target="../ink/ink219.xml"/><Relationship Id="rId66" Type="http://schemas.openxmlformats.org/officeDocument/2006/relationships/image" Target="../media/image260.png"/><Relationship Id="rId87" Type="http://schemas.openxmlformats.org/officeDocument/2006/relationships/customXml" Target="../ink/ink240.xml"/><Relationship Id="rId110" Type="http://schemas.openxmlformats.org/officeDocument/2006/relationships/image" Target="../media/image282.png"/><Relationship Id="rId115" Type="http://schemas.openxmlformats.org/officeDocument/2006/relationships/customXml" Target="../ink/ink254.xml"/><Relationship Id="rId61" Type="http://schemas.openxmlformats.org/officeDocument/2006/relationships/customXml" Target="../ink/ink227.xml"/><Relationship Id="rId82" Type="http://schemas.openxmlformats.org/officeDocument/2006/relationships/image" Target="../media/image268.png"/><Relationship Id="rId19" Type="http://schemas.openxmlformats.org/officeDocument/2006/relationships/customXml" Target="../ink/ink206.xml"/><Relationship Id="rId14" Type="http://schemas.openxmlformats.org/officeDocument/2006/relationships/image" Target="../media/image234.png"/><Relationship Id="rId30" Type="http://schemas.openxmlformats.org/officeDocument/2006/relationships/image" Target="../media/image242.png"/><Relationship Id="rId35" Type="http://schemas.openxmlformats.org/officeDocument/2006/relationships/customXml" Target="../ink/ink214.xml"/><Relationship Id="rId56" Type="http://schemas.openxmlformats.org/officeDocument/2006/relationships/image" Target="../media/image255.png"/><Relationship Id="rId77" Type="http://schemas.openxmlformats.org/officeDocument/2006/relationships/customXml" Target="../ink/ink235.xml"/><Relationship Id="rId100" Type="http://schemas.openxmlformats.org/officeDocument/2006/relationships/image" Target="../media/image277.png"/><Relationship Id="rId105" Type="http://schemas.openxmlformats.org/officeDocument/2006/relationships/customXml" Target="../ink/ink249.xml"/><Relationship Id="rId8" Type="http://schemas.openxmlformats.org/officeDocument/2006/relationships/image" Target="../media/image231.png"/><Relationship Id="rId51" Type="http://schemas.openxmlformats.org/officeDocument/2006/relationships/customXml" Target="../ink/ink222.xml"/><Relationship Id="rId72" Type="http://schemas.openxmlformats.org/officeDocument/2006/relationships/image" Target="../media/image263.png"/><Relationship Id="rId93" Type="http://schemas.openxmlformats.org/officeDocument/2006/relationships/customXml" Target="../ink/ink243.xml"/><Relationship Id="rId98" Type="http://schemas.openxmlformats.org/officeDocument/2006/relationships/image" Target="../media/image276.png"/><Relationship Id="rId3" Type="http://schemas.openxmlformats.org/officeDocument/2006/relationships/image" Target="../media/image2.png"/><Relationship Id="rId25" Type="http://schemas.openxmlformats.org/officeDocument/2006/relationships/customXml" Target="../ink/ink209.xml"/><Relationship Id="rId46" Type="http://schemas.openxmlformats.org/officeDocument/2006/relationships/image" Target="../media/image250.png"/><Relationship Id="rId67" Type="http://schemas.openxmlformats.org/officeDocument/2006/relationships/customXml" Target="../ink/ink230.xml"/><Relationship Id="rId116" Type="http://schemas.openxmlformats.org/officeDocument/2006/relationships/image" Target="../media/image285.png"/><Relationship Id="rId20" Type="http://schemas.openxmlformats.org/officeDocument/2006/relationships/image" Target="../media/image237.png"/><Relationship Id="rId41" Type="http://schemas.openxmlformats.org/officeDocument/2006/relationships/customXml" Target="../ink/ink217.xml"/><Relationship Id="rId62" Type="http://schemas.openxmlformats.org/officeDocument/2006/relationships/image" Target="../media/image258.png"/><Relationship Id="rId83" Type="http://schemas.openxmlformats.org/officeDocument/2006/relationships/customXml" Target="../ink/ink238.xml"/><Relationship Id="rId88" Type="http://schemas.openxmlformats.org/officeDocument/2006/relationships/image" Target="../media/image271.png"/><Relationship Id="rId111" Type="http://schemas.openxmlformats.org/officeDocument/2006/relationships/customXml" Target="../ink/ink252.xml"/><Relationship Id="rId15" Type="http://schemas.openxmlformats.org/officeDocument/2006/relationships/customXml" Target="../ink/ink204.xml"/><Relationship Id="rId36" Type="http://schemas.openxmlformats.org/officeDocument/2006/relationships/image" Target="../media/image245.png"/><Relationship Id="rId57" Type="http://schemas.openxmlformats.org/officeDocument/2006/relationships/customXml" Target="../ink/ink225.xml"/><Relationship Id="rId106" Type="http://schemas.openxmlformats.org/officeDocument/2006/relationships/image" Target="../media/image28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customXml" Target="../ink/ink258.xml"/><Relationship Id="rId5" Type="http://schemas.openxmlformats.org/officeDocument/2006/relationships/image" Target="../media/image174.png"/><Relationship Id="rId4" Type="http://schemas.openxmlformats.org/officeDocument/2006/relationships/customXml" Target="../ink/ink257.xml"/></Relationships>
</file>

<file path=ppt/slides/_rels/slide37.xml.rels><?xml version="1.0" encoding="UTF-8" standalone="yes"?>
<Relationships xmlns="http://schemas.openxmlformats.org/package/2006/relationships"><Relationship Id="rId117" Type="http://schemas.openxmlformats.org/officeDocument/2006/relationships/customXml" Target="../ink/ink317.xml"/><Relationship Id="rId21" Type="http://schemas.openxmlformats.org/officeDocument/2006/relationships/image" Target="../media/image297.png"/><Relationship Id="rId63" Type="http://schemas.openxmlformats.org/officeDocument/2006/relationships/image" Target="../media/image318.png"/><Relationship Id="rId159" Type="http://schemas.openxmlformats.org/officeDocument/2006/relationships/customXml" Target="../ink/ink338.xml"/><Relationship Id="rId170" Type="http://schemas.openxmlformats.org/officeDocument/2006/relationships/image" Target="../media/image370.png"/><Relationship Id="rId226" Type="http://schemas.openxmlformats.org/officeDocument/2006/relationships/image" Target="../media/image398.png"/><Relationship Id="rId268" Type="http://schemas.openxmlformats.org/officeDocument/2006/relationships/image" Target="../media/image418.png"/><Relationship Id="rId32" Type="http://schemas.openxmlformats.org/officeDocument/2006/relationships/customXml" Target="../ink/ink274.xml"/><Relationship Id="rId74" Type="http://schemas.openxmlformats.org/officeDocument/2006/relationships/customXml" Target="../ink/ink295.xml"/><Relationship Id="rId128" Type="http://schemas.openxmlformats.org/officeDocument/2006/relationships/image" Target="../media/image349.png"/><Relationship Id="rId5" Type="http://schemas.openxmlformats.org/officeDocument/2006/relationships/image" Target="../media/image289.png"/><Relationship Id="rId181" Type="http://schemas.openxmlformats.org/officeDocument/2006/relationships/customXml" Target="../ink/ink349.xml"/><Relationship Id="rId237" Type="http://schemas.openxmlformats.org/officeDocument/2006/relationships/customXml" Target="../ink/ink377.xml"/><Relationship Id="rId258" Type="http://schemas.openxmlformats.org/officeDocument/2006/relationships/image" Target="../media/image414.png"/><Relationship Id="rId279" Type="http://schemas.openxmlformats.org/officeDocument/2006/relationships/customXml" Target="../ink/ink400.xml"/><Relationship Id="rId22" Type="http://schemas.openxmlformats.org/officeDocument/2006/relationships/customXml" Target="../ink/ink269.xml"/><Relationship Id="rId43" Type="http://schemas.openxmlformats.org/officeDocument/2006/relationships/image" Target="../media/image308.png"/><Relationship Id="rId64" Type="http://schemas.openxmlformats.org/officeDocument/2006/relationships/customXml" Target="../ink/ink290.xml"/><Relationship Id="rId118" Type="http://schemas.openxmlformats.org/officeDocument/2006/relationships/image" Target="../media/image344.png"/><Relationship Id="rId139" Type="http://schemas.openxmlformats.org/officeDocument/2006/relationships/customXml" Target="../ink/ink328.xml"/><Relationship Id="rId85" Type="http://schemas.openxmlformats.org/officeDocument/2006/relationships/image" Target="../media/image328.png"/><Relationship Id="rId150" Type="http://schemas.openxmlformats.org/officeDocument/2006/relationships/image" Target="../media/image360.png"/><Relationship Id="rId171" Type="http://schemas.openxmlformats.org/officeDocument/2006/relationships/customXml" Target="../ink/ink344.xml"/><Relationship Id="rId192" Type="http://schemas.openxmlformats.org/officeDocument/2006/relationships/image" Target="../media/image381.png"/><Relationship Id="rId206" Type="http://schemas.openxmlformats.org/officeDocument/2006/relationships/image" Target="../media/image388.png"/><Relationship Id="rId227" Type="http://schemas.openxmlformats.org/officeDocument/2006/relationships/customXml" Target="../ink/ink372.xml"/><Relationship Id="rId248" Type="http://schemas.openxmlformats.org/officeDocument/2006/relationships/image" Target="../media/image409.png"/><Relationship Id="rId269" Type="http://schemas.openxmlformats.org/officeDocument/2006/relationships/customXml" Target="../ink/ink394.xml"/><Relationship Id="rId12" Type="http://schemas.openxmlformats.org/officeDocument/2006/relationships/customXml" Target="../ink/ink264.xml"/><Relationship Id="rId33" Type="http://schemas.openxmlformats.org/officeDocument/2006/relationships/image" Target="../media/image303.png"/><Relationship Id="rId108" Type="http://schemas.openxmlformats.org/officeDocument/2006/relationships/customXml" Target="../ink/ink312.xml"/><Relationship Id="rId129" Type="http://schemas.openxmlformats.org/officeDocument/2006/relationships/customXml" Target="../ink/ink323.xml"/><Relationship Id="rId280" Type="http://schemas.openxmlformats.org/officeDocument/2006/relationships/image" Target="../media/image423.png"/><Relationship Id="rId54" Type="http://schemas.openxmlformats.org/officeDocument/2006/relationships/customXml" Target="../ink/ink285.xml"/><Relationship Id="rId75" Type="http://schemas.openxmlformats.org/officeDocument/2006/relationships/image" Target="../media/image323.png"/><Relationship Id="rId96" Type="http://schemas.openxmlformats.org/officeDocument/2006/relationships/customXml" Target="../ink/ink306.xml"/><Relationship Id="rId140" Type="http://schemas.openxmlformats.org/officeDocument/2006/relationships/image" Target="../media/image355.png"/><Relationship Id="rId161" Type="http://schemas.openxmlformats.org/officeDocument/2006/relationships/customXml" Target="../ink/ink339.xml"/><Relationship Id="rId182" Type="http://schemas.openxmlformats.org/officeDocument/2006/relationships/image" Target="../media/image376.png"/><Relationship Id="rId217" Type="http://schemas.openxmlformats.org/officeDocument/2006/relationships/customXml" Target="../ink/ink367.xml"/><Relationship Id="rId6" Type="http://schemas.openxmlformats.org/officeDocument/2006/relationships/customXml" Target="../ink/ink261.xml"/><Relationship Id="rId238" Type="http://schemas.openxmlformats.org/officeDocument/2006/relationships/image" Target="../media/image404.png"/><Relationship Id="rId259" Type="http://schemas.openxmlformats.org/officeDocument/2006/relationships/customXml" Target="../ink/ink388.xml"/><Relationship Id="rId23" Type="http://schemas.openxmlformats.org/officeDocument/2006/relationships/image" Target="../media/image298.png"/><Relationship Id="rId119" Type="http://schemas.openxmlformats.org/officeDocument/2006/relationships/customXml" Target="../ink/ink318.xml"/><Relationship Id="rId270" Type="http://schemas.openxmlformats.org/officeDocument/2006/relationships/image" Target="../media/image419.png"/><Relationship Id="rId44" Type="http://schemas.openxmlformats.org/officeDocument/2006/relationships/customXml" Target="../ink/ink280.xml"/><Relationship Id="rId65" Type="http://schemas.openxmlformats.org/officeDocument/2006/relationships/image" Target="../media/image319.png"/><Relationship Id="rId86" Type="http://schemas.openxmlformats.org/officeDocument/2006/relationships/customXml" Target="../ink/ink301.xml"/><Relationship Id="rId130" Type="http://schemas.openxmlformats.org/officeDocument/2006/relationships/image" Target="../media/image350.png"/><Relationship Id="rId151" Type="http://schemas.openxmlformats.org/officeDocument/2006/relationships/customXml" Target="../ink/ink334.xml"/><Relationship Id="rId172" Type="http://schemas.openxmlformats.org/officeDocument/2006/relationships/image" Target="../media/image371.png"/><Relationship Id="rId193" Type="http://schemas.openxmlformats.org/officeDocument/2006/relationships/customXml" Target="../ink/ink355.xml"/><Relationship Id="rId207" Type="http://schemas.openxmlformats.org/officeDocument/2006/relationships/customXml" Target="../ink/ink362.xml"/><Relationship Id="rId228" Type="http://schemas.openxmlformats.org/officeDocument/2006/relationships/image" Target="../media/image399.png"/><Relationship Id="rId249" Type="http://schemas.openxmlformats.org/officeDocument/2006/relationships/customXml" Target="../ink/ink383.xml"/><Relationship Id="rId13" Type="http://schemas.openxmlformats.org/officeDocument/2006/relationships/image" Target="../media/image293.png"/><Relationship Id="rId109" Type="http://schemas.openxmlformats.org/officeDocument/2006/relationships/customXml" Target="../ink/ink313.xml"/><Relationship Id="rId260" Type="http://schemas.openxmlformats.org/officeDocument/2006/relationships/customXml" Target="../ink/ink389.xml"/><Relationship Id="rId34" Type="http://schemas.openxmlformats.org/officeDocument/2006/relationships/customXml" Target="../ink/ink275.xml"/><Relationship Id="rId55" Type="http://schemas.openxmlformats.org/officeDocument/2006/relationships/image" Target="../media/image314.png"/><Relationship Id="rId76" Type="http://schemas.openxmlformats.org/officeDocument/2006/relationships/customXml" Target="../ink/ink296.xml"/><Relationship Id="rId97" Type="http://schemas.openxmlformats.org/officeDocument/2006/relationships/image" Target="../media/image334.png"/><Relationship Id="rId120" Type="http://schemas.openxmlformats.org/officeDocument/2006/relationships/image" Target="../media/image345.png"/><Relationship Id="rId141" Type="http://schemas.openxmlformats.org/officeDocument/2006/relationships/customXml" Target="../ink/ink329.xml"/><Relationship Id="rId7" Type="http://schemas.openxmlformats.org/officeDocument/2006/relationships/image" Target="../media/image290.png"/><Relationship Id="rId162" Type="http://schemas.openxmlformats.org/officeDocument/2006/relationships/image" Target="../media/image366.png"/><Relationship Id="rId183" Type="http://schemas.openxmlformats.org/officeDocument/2006/relationships/customXml" Target="../ink/ink350.xml"/><Relationship Id="rId218" Type="http://schemas.openxmlformats.org/officeDocument/2006/relationships/image" Target="../media/image394.png"/><Relationship Id="rId239" Type="http://schemas.openxmlformats.org/officeDocument/2006/relationships/customXml" Target="../ink/ink378.xml"/><Relationship Id="rId250" Type="http://schemas.openxmlformats.org/officeDocument/2006/relationships/image" Target="../media/image410.png"/><Relationship Id="rId271" Type="http://schemas.openxmlformats.org/officeDocument/2006/relationships/customXml" Target="../ink/ink395.xml"/><Relationship Id="rId24" Type="http://schemas.openxmlformats.org/officeDocument/2006/relationships/customXml" Target="../ink/ink270.xml"/><Relationship Id="rId45" Type="http://schemas.openxmlformats.org/officeDocument/2006/relationships/image" Target="../media/image309.png"/><Relationship Id="rId66" Type="http://schemas.openxmlformats.org/officeDocument/2006/relationships/customXml" Target="../ink/ink291.xml"/><Relationship Id="rId87" Type="http://schemas.openxmlformats.org/officeDocument/2006/relationships/image" Target="../media/image329.png"/><Relationship Id="rId110" Type="http://schemas.openxmlformats.org/officeDocument/2006/relationships/image" Target="../media/image340.png"/><Relationship Id="rId131" Type="http://schemas.openxmlformats.org/officeDocument/2006/relationships/customXml" Target="../ink/ink324.xml"/><Relationship Id="rId152" Type="http://schemas.openxmlformats.org/officeDocument/2006/relationships/image" Target="../media/image361.png"/><Relationship Id="rId173" Type="http://schemas.openxmlformats.org/officeDocument/2006/relationships/customXml" Target="../ink/ink345.xml"/><Relationship Id="rId194" Type="http://schemas.openxmlformats.org/officeDocument/2006/relationships/image" Target="../media/image382.png"/><Relationship Id="rId208" Type="http://schemas.openxmlformats.org/officeDocument/2006/relationships/image" Target="../media/image389.png"/><Relationship Id="rId229" Type="http://schemas.openxmlformats.org/officeDocument/2006/relationships/customXml" Target="../ink/ink373.xml"/><Relationship Id="rId240" Type="http://schemas.openxmlformats.org/officeDocument/2006/relationships/image" Target="../media/image405.png"/><Relationship Id="rId261" Type="http://schemas.openxmlformats.org/officeDocument/2006/relationships/customXml" Target="../ink/ink390.xml"/><Relationship Id="rId14" Type="http://schemas.openxmlformats.org/officeDocument/2006/relationships/customXml" Target="../ink/ink265.xml"/><Relationship Id="rId35" Type="http://schemas.openxmlformats.org/officeDocument/2006/relationships/image" Target="../media/image304.png"/><Relationship Id="rId56" Type="http://schemas.openxmlformats.org/officeDocument/2006/relationships/customXml" Target="../ink/ink286.xml"/><Relationship Id="rId77" Type="http://schemas.openxmlformats.org/officeDocument/2006/relationships/image" Target="../media/image324.png"/><Relationship Id="rId100" Type="http://schemas.openxmlformats.org/officeDocument/2006/relationships/customXml" Target="../ink/ink308.xml"/><Relationship Id="rId8" Type="http://schemas.openxmlformats.org/officeDocument/2006/relationships/customXml" Target="../ink/ink262.xml"/><Relationship Id="rId98" Type="http://schemas.openxmlformats.org/officeDocument/2006/relationships/customXml" Target="../ink/ink307.xml"/><Relationship Id="rId121" Type="http://schemas.openxmlformats.org/officeDocument/2006/relationships/customXml" Target="../ink/ink319.xml"/><Relationship Id="rId142" Type="http://schemas.openxmlformats.org/officeDocument/2006/relationships/image" Target="../media/image356.png"/><Relationship Id="rId163" Type="http://schemas.openxmlformats.org/officeDocument/2006/relationships/customXml" Target="../ink/ink340.xml"/><Relationship Id="rId184" Type="http://schemas.openxmlformats.org/officeDocument/2006/relationships/image" Target="../media/image377.png"/><Relationship Id="rId219" Type="http://schemas.openxmlformats.org/officeDocument/2006/relationships/customXml" Target="../ink/ink368.xml"/><Relationship Id="rId230" Type="http://schemas.openxmlformats.org/officeDocument/2006/relationships/image" Target="../media/image400.png"/><Relationship Id="rId251" Type="http://schemas.openxmlformats.org/officeDocument/2006/relationships/customXml" Target="../ink/ink384.xml"/><Relationship Id="rId25" Type="http://schemas.openxmlformats.org/officeDocument/2006/relationships/image" Target="../media/image299.png"/><Relationship Id="rId46" Type="http://schemas.openxmlformats.org/officeDocument/2006/relationships/customXml" Target="../ink/ink281.xml"/><Relationship Id="rId67" Type="http://schemas.openxmlformats.org/officeDocument/2006/relationships/image" Target="../media/image320.png"/><Relationship Id="rId272" Type="http://schemas.openxmlformats.org/officeDocument/2006/relationships/customXml" Target="../ink/ink396.xml"/><Relationship Id="rId88" Type="http://schemas.openxmlformats.org/officeDocument/2006/relationships/customXml" Target="../ink/ink302.xml"/><Relationship Id="rId111" Type="http://schemas.openxmlformats.org/officeDocument/2006/relationships/customXml" Target="../ink/ink314.xml"/><Relationship Id="rId132" Type="http://schemas.openxmlformats.org/officeDocument/2006/relationships/image" Target="../media/image351.png"/><Relationship Id="rId153" Type="http://schemas.openxmlformats.org/officeDocument/2006/relationships/customXml" Target="../ink/ink335.xml"/><Relationship Id="rId174" Type="http://schemas.openxmlformats.org/officeDocument/2006/relationships/image" Target="../media/image372.png"/><Relationship Id="rId195" Type="http://schemas.openxmlformats.org/officeDocument/2006/relationships/customXml" Target="../ink/ink356.xml"/><Relationship Id="rId209" Type="http://schemas.openxmlformats.org/officeDocument/2006/relationships/customXml" Target="../ink/ink363.xml"/><Relationship Id="rId220" Type="http://schemas.openxmlformats.org/officeDocument/2006/relationships/image" Target="../media/image395.png"/><Relationship Id="rId241" Type="http://schemas.openxmlformats.org/officeDocument/2006/relationships/customXml" Target="../ink/ink379.xml"/><Relationship Id="rId15" Type="http://schemas.openxmlformats.org/officeDocument/2006/relationships/image" Target="../media/image294.png"/><Relationship Id="rId36" Type="http://schemas.openxmlformats.org/officeDocument/2006/relationships/customXml" Target="../ink/ink276.xml"/><Relationship Id="rId57" Type="http://schemas.openxmlformats.org/officeDocument/2006/relationships/image" Target="../media/image315.png"/><Relationship Id="rId262" Type="http://schemas.openxmlformats.org/officeDocument/2006/relationships/image" Target="../media/image415.png"/><Relationship Id="rId78" Type="http://schemas.openxmlformats.org/officeDocument/2006/relationships/customXml" Target="../ink/ink297.xml"/><Relationship Id="rId99" Type="http://schemas.openxmlformats.org/officeDocument/2006/relationships/image" Target="../media/image335.png"/><Relationship Id="rId101" Type="http://schemas.openxmlformats.org/officeDocument/2006/relationships/image" Target="../media/image336.png"/><Relationship Id="rId122" Type="http://schemas.openxmlformats.org/officeDocument/2006/relationships/image" Target="../media/image346.png"/><Relationship Id="rId143" Type="http://schemas.openxmlformats.org/officeDocument/2006/relationships/customXml" Target="../ink/ink330.xml"/><Relationship Id="rId164" Type="http://schemas.openxmlformats.org/officeDocument/2006/relationships/image" Target="../media/image367.png"/><Relationship Id="rId185" Type="http://schemas.openxmlformats.org/officeDocument/2006/relationships/customXml" Target="../ink/ink351.xml"/><Relationship Id="rId9" Type="http://schemas.openxmlformats.org/officeDocument/2006/relationships/image" Target="../media/image291.png"/><Relationship Id="rId210" Type="http://schemas.openxmlformats.org/officeDocument/2006/relationships/image" Target="../media/image390.png"/><Relationship Id="rId26" Type="http://schemas.openxmlformats.org/officeDocument/2006/relationships/customXml" Target="../ink/ink271.xml"/><Relationship Id="rId231" Type="http://schemas.openxmlformats.org/officeDocument/2006/relationships/customXml" Target="../ink/ink374.xml"/><Relationship Id="rId252" Type="http://schemas.openxmlformats.org/officeDocument/2006/relationships/image" Target="../media/image411.png"/><Relationship Id="rId273" Type="http://schemas.openxmlformats.org/officeDocument/2006/relationships/customXml" Target="../ink/ink397.xml"/><Relationship Id="rId47" Type="http://schemas.openxmlformats.org/officeDocument/2006/relationships/image" Target="../media/image310.png"/><Relationship Id="rId68" Type="http://schemas.openxmlformats.org/officeDocument/2006/relationships/customXml" Target="../ink/ink292.xml"/><Relationship Id="rId89" Type="http://schemas.openxmlformats.org/officeDocument/2006/relationships/image" Target="../media/image330.png"/><Relationship Id="rId112" Type="http://schemas.openxmlformats.org/officeDocument/2006/relationships/image" Target="../media/image341.png"/><Relationship Id="rId133" Type="http://schemas.openxmlformats.org/officeDocument/2006/relationships/customXml" Target="../ink/ink325.xml"/><Relationship Id="rId154" Type="http://schemas.openxmlformats.org/officeDocument/2006/relationships/image" Target="../media/image362.png"/><Relationship Id="rId175" Type="http://schemas.openxmlformats.org/officeDocument/2006/relationships/customXml" Target="../ink/ink346.xml"/><Relationship Id="rId196" Type="http://schemas.openxmlformats.org/officeDocument/2006/relationships/image" Target="../media/image383.png"/><Relationship Id="rId200" Type="http://schemas.openxmlformats.org/officeDocument/2006/relationships/image" Target="../media/image385.png"/><Relationship Id="rId16" Type="http://schemas.openxmlformats.org/officeDocument/2006/relationships/customXml" Target="../ink/ink266.xml"/><Relationship Id="rId221" Type="http://schemas.openxmlformats.org/officeDocument/2006/relationships/customXml" Target="../ink/ink369.xml"/><Relationship Id="rId242" Type="http://schemas.openxmlformats.org/officeDocument/2006/relationships/image" Target="../media/image406.png"/><Relationship Id="rId263" Type="http://schemas.openxmlformats.org/officeDocument/2006/relationships/customXml" Target="../ink/ink391.xml"/><Relationship Id="rId37" Type="http://schemas.openxmlformats.org/officeDocument/2006/relationships/image" Target="../media/image305.png"/><Relationship Id="rId58" Type="http://schemas.openxmlformats.org/officeDocument/2006/relationships/customXml" Target="../ink/ink287.xml"/><Relationship Id="rId79" Type="http://schemas.openxmlformats.org/officeDocument/2006/relationships/image" Target="../media/image325.png"/><Relationship Id="rId102" Type="http://schemas.openxmlformats.org/officeDocument/2006/relationships/customXml" Target="../ink/ink309.xml"/><Relationship Id="rId123" Type="http://schemas.openxmlformats.org/officeDocument/2006/relationships/customXml" Target="../ink/ink320.xml"/><Relationship Id="rId144" Type="http://schemas.openxmlformats.org/officeDocument/2006/relationships/image" Target="../media/image357.png"/><Relationship Id="rId90" Type="http://schemas.openxmlformats.org/officeDocument/2006/relationships/customXml" Target="../ink/ink303.xml"/><Relationship Id="rId165" Type="http://schemas.openxmlformats.org/officeDocument/2006/relationships/customXml" Target="../ink/ink341.xml"/><Relationship Id="rId186" Type="http://schemas.openxmlformats.org/officeDocument/2006/relationships/image" Target="../media/image378.png"/><Relationship Id="rId211" Type="http://schemas.openxmlformats.org/officeDocument/2006/relationships/customXml" Target="../ink/ink364.xml"/><Relationship Id="rId232" Type="http://schemas.openxmlformats.org/officeDocument/2006/relationships/image" Target="../media/image401.png"/><Relationship Id="rId253" Type="http://schemas.openxmlformats.org/officeDocument/2006/relationships/customXml" Target="../ink/ink385.xml"/><Relationship Id="rId274" Type="http://schemas.openxmlformats.org/officeDocument/2006/relationships/image" Target="../media/image420.png"/><Relationship Id="rId27" Type="http://schemas.openxmlformats.org/officeDocument/2006/relationships/image" Target="../media/image300.png"/><Relationship Id="rId48" Type="http://schemas.openxmlformats.org/officeDocument/2006/relationships/customXml" Target="../ink/ink282.xml"/><Relationship Id="rId69" Type="http://schemas.openxmlformats.org/officeDocument/2006/relationships/image" Target="../media/image321.png"/><Relationship Id="rId113" Type="http://schemas.openxmlformats.org/officeDocument/2006/relationships/customXml" Target="../ink/ink315.xml"/><Relationship Id="rId134" Type="http://schemas.openxmlformats.org/officeDocument/2006/relationships/image" Target="../media/image352.png"/><Relationship Id="rId80" Type="http://schemas.openxmlformats.org/officeDocument/2006/relationships/customXml" Target="../ink/ink298.xml"/><Relationship Id="rId155" Type="http://schemas.openxmlformats.org/officeDocument/2006/relationships/customXml" Target="../ink/ink336.xml"/><Relationship Id="rId176" Type="http://schemas.openxmlformats.org/officeDocument/2006/relationships/image" Target="../media/image373.png"/><Relationship Id="rId197" Type="http://schemas.openxmlformats.org/officeDocument/2006/relationships/customXml" Target="../ink/ink357.xml"/><Relationship Id="rId201" Type="http://schemas.openxmlformats.org/officeDocument/2006/relationships/customXml" Target="../ink/ink359.xml"/><Relationship Id="rId222" Type="http://schemas.openxmlformats.org/officeDocument/2006/relationships/image" Target="../media/image396.png"/><Relationship Id="rId243" Type="http://schemas.openxmlformats.org/officeDocument/2006/relationships/customXml" Target="../ink/ink380.xml"/><Relationship Id="rId264" Type="http://schemas.openxmlformats.org/officeDocument/2006/relationships/image" Target="../media/image416.png"/><Relationship Id="rId17" Type="http://schemas.openxmlformats.org/officeDocument/2006/relationships/image" Target="../media/image295.png"/><Relationship Id="rId38" Type="http://schemas.openxmlformats.org/officeDocument/2006/relationships/customXml" Target="../ink/ink277.xml"/><Relationship Id="rId59" Type="http://schemas.openxmlformats.org/officeDocument/2006/relationships/image" Target="../media/image316.png"/><Relationship Id="rId103" Type="http://schemas.openxmlformats.org/officeDocument/2006/relationships/image" Target="../media/image337.png"/><Relationship Id="rId124" Type="http://schemas.openxmlformats.org/officeDocument/2006/relationships/image" Target="../media/image347.png"/><Relationship Id="rId70" Type="http://schemas.openxmlformats.org/officeDocument/2006/relationships/customXml" Target="../ink/ink293.xml"/><Relationship Id="rId91" Type="http://schemas.openxmlformats.org/officeDocument/2006/relationships/image" Target="../media/image331.png"/><Relationship Id="rId145" Type="http://schemas.openxmlformats.org/officeDocument/2006/relationships/customXml" Target="../ink/ink331.xml"/><Relationship Id="rId166" Type="http://schemas.openxmlformats.org/officeDocument/2006/relationships/image" Target="../media/image368.png"/><Relationship Id="rId187" Type="http://schemas.openxmlformats.org/officeDocument/2006/relationships/customXml" Target="../ink/ink352.xml"/><Relationship Id="rId1" Type="http://schemas.openxmlformats.org/officeDocument/2006/relationships/slideLayout" Target="../slideLayouts/slideLayout13.xml"/><Relationship Id="rId212" Type="http://schemas.openxmlformats.org/officeDocument/2006/relationships/image" Target="../media/image391.png"/><Relationship Id="rId233" Type="http://schemas.openxmlformats.org/officeDocument/2006/relationships/customXml" Target="../ink/ink375.xml"/><Relationship Id="rId254" Type="http://schemas.openxmlformats.org/officeDocument/2006/relationships/image" Target="../media/image412.png"/><Relationship Id="rId28" Type="http://schemas.openxmlformats.org/officeDocument/2006/relationships/customXml" Target="../ink/ink272.xml"/><Relationship Id="rId49" Type="http://schemas.openxmlformats.org/officeDocument/2006/relationships/image" Target="../media/image311.png"/><Relationship Id="rId114" Type="http://schemas.openxmlformats.org/officeDocument/2006/relationships/image" Target="../media/image342.png"/><Relationship Id="rId275" Type="http://schemas.openxmlformats.org/officeDocument/2006/relationships/customXml" Target="../ink/ink398.xml"/><Relationship Id="rId60" Type="http://schemas.openxmlformats.org/officeDocument/2006/relationships/customXml" Target="../ink/ink288.xml"/><Relationship Id="rId81" Type="http://schemas.openxmlformats.org/officeDocument/2006/relationships/image" Target="../media/image326.png"/><Relationship Id="rId135" Type="http://schemas.openxmlformats.org/officeDocument/2006/relationships/customXml" Target="../ink/ink326.xml"/><Relationship Id="rId156" Type="http://schemas.openxmlformats.org/officeDocument/2006/relationships/image" Target="../media/image363.png"/><Relationship Id="rId177" Type="http://schemas.openxmlformats.org/officeDocument/2006/relationships/customXml" Target="../ink/ink347.xml"/><Relationship Id="rId198" Type="http://schemas.openxmlformats.org/officeDocument/2006/relationships/image" Target="../media/image384.png"/><Relationship Id="rId202" Type="http://schemas.openxmlformats.org/officeDocument/2006/relationships/image" Target="../media/image386.png"/><Relationship Id="rId223" Type="http://schemas.openxmlformats.org/officeDocument/2006/relationships/customXml" Target="../ink/ink370.xml"/><Relationship Id="rId244" Type="http://schemas.openxmlformats.org/officeDocument/2006/relationships/image" Target="../media/image407.png"/><Relationship Id="rId18" Type="http://schemas.openxmlformats.org/officeDocument/2006/relationships/customXml" Target="../ink/ink267.xml"/><Relationship Id="rId39" Type="http://schemas.openxmlformats.org/officeDocument/2006/relationships/image" Target="../media/image306.png"/><Relationship Id="rId265" Type="http://schemas.openxmlformats.org/officeDocument/2006/relationships/customXml" Target="../ink/ink392.xml"/><Relationship Id="rId50" Type="http://schemas.openxmlformats.org/officeDocument/2006/relationships/customXml" Target="../ink/ink283.xml"/><Relationship Id="rId104" Type="http://schemas.openxmlformats.org/officeDocument/2006/relationships/customXml" Target="../ink/ink310.xml"/><Relationship Id="rId125" Type="http://schemas.openxmlformats.org/officeDocument/2006/relationships/customXml" Target="../ink/ink321.xml"/><Relationship Id="rId146" Type="http://schemas.openxmlformats.org/officeDocument/2006/relationships/image" Target="../media/image358.png"/><Relationship Id="rId167" Type="http://schemas.openxmlformats.org/officeDocument/2006/relationships/customXml" Target="../ink/ink342.xml"/><Relationship Id="rId188" Type="http://schemas.openxmlformats.org/officeDocument/2006/relationships/image" Target="../media/image379.png"/><Relationship Id="rId71" Type="http://schemas.openxmlformats.org/officeDocument/2006/relationships/image" Target="../media/image174.png"/><Relationship Id="rId92" Type="http://schemas.openxmlformats.org/officeDocument/2006/relationships/customXml" Target="../ink/ink304.xml"/><Relationship Id="rId213" Type="http://schemas.openxmlformats.org/officeDocument/2006/relationships/customXml" Target="../ink/ink365.xml"/><Relationship Id="rId234" Type="http://schemas.openxmlformats.org/officeDocument/2006/relationships/image" Target="../media/image402.png"/><Relationship Id="rId2" Type="http://schemas.openxmlformats.org/officeDocument/2006/relationships/customXml" Target="../ink/ink259.xml"/><Relationship Id="rId29" Type="http://schemas.openxmlformats.org/officeDocument/2006/relationships/image" Target="../media/image301.png"/><Relationship Id="rId255" Type="http://schemas.openxmlformats.org/officeDocument/2006/relationships/customXml" Target="../ink/ink386.xml"/><Relationship Id="rId276" Type="http://schemas.openxmlformats.org/officeDocument/2006/relationships/image" Target="../media/image421.png"/><Relationship Id="rId40" Type="http://schemas.openxmlformats.org/officeDocument/2006/relationships/customXml" Target="../ink/ink278.xml"/><Relationship Id="rId115" Type="http://schemas.openxmlformats.org/officeDocument/2006/relationships/customXml" Target="../ink/ink316.xml"/><Relationship Id="rId136" Type="http://schemas.openxmlformats.org/officeDocument/2006/relationships/image" Target="../media/image353.png"/><Relationship Id="rId157" Type="http://schemas.openxmlformats.org/officeDocument/2006/relationships/customXml" Target="../ink/ink337.xml"/><Relationship Id="rId178" Type="http://schemas.openxmlformats.org/officeDocument/2006/relationships/image" Target="../media/image374.png"/><Relationship Id="rId61" Type="http://schemas.openxmlformats.org/officeDocument/2006/relationships/image" Target="../media/image317.png"/><Relationship Id="rId82" Type="http://schemas.openxmlformats.org/officeDocument/2006/relationships/customXml" Target="../ink/ink299.xml"/><Relationship Id="rId199" Type="http://schemas.openxmlformats.org/officeDocument/2006/relationships/customXml" Target="../ink/ink358.xml"/><Relationship Id="rId203" Type="http://schemas.openxmlformats.org/officeDocument/2006/relationships/customXml" Target="../ink/ink360.xml"/><Relationship Id="rId19" Type="http://schemas.openxmlformats.org/officeDocument/2006/relationships/image" Target="../media/image296.png"/><Relationship Id="rId224" Type="http://schemas.openxmlformats.org/officeDocument/2006/relationships/image" Target="../media/image397.png"/><Relationship Id="rId245" Type="http://schemas.openxmlformats.org/officeDocument/2006/relationships/customXml" Target="../ink/ink381.xml"/><Relationship Id="rId266" Type="http://schemas.openxmlformats.org/officeDocument/2006/relationships/image" Target="../media/image417.png"/><Relationship Id="rId30" Type="http://schemas.openxmlformats.org/officeDocument/2006/relationships/customXml" Target="../ink/ink273.xml"/><Relationship Id="rId105" Type="http://schemas.openxmlformats.org/officeDocument/2006/relationships/image" Target="../media/image338.png"/><Relationship Id="rId126" Type="http://schemas.openxmlformats.org/officeDocument/2006/relationships/image" Target="../media/image348.png"/><Relationship Id="rId147" Type="http://schemas.openxmlformats.org/officeDocument/2006/relationships/customXml" Target="../ink/ink332.xml"/><Relationship Id="rId168" Type="http://schemas.openxmlformats.org/officeDocument/2006/relationships/image" Target="../media/image369.png"/><Relationship Id="rId51" Type="http://schemas.openxmlformats.org/officeDocument/2006/relationships/image" Target="../media/image312.png"/><Relationship Id="rId72" Type="http://schemas.openxmlformats.org/officeDocument/2006/relationships/customXml" Target="../ink/ink294.xml"/><Relationship Id="rId93" Type="http://schemas.openxmlformats.org/officeDocument/2006/relationships/image" Target="../media/image332.png"/><Relationship Id="rId189" Type="http://schemas.openxmlformats.org/officeDocument/2006/relationships/customXml" Target="../ink/ink353.xml"/><Relationship Id="rId3" Type="http://schemas.openxmlformats.org/officeDocument/2006/relationships/image" Target="../media/image288.png"/><Relationship Id="rId214" Type="http://schemas.openxmlformats.org/officeDocument/2006/relationships/image" Target="../media/image392.png"/><Relationship Id="rId235" Type="http://schemas.openxmlformats.org/officeDocument/2006/relationships/customXml" Target="../ink/ink376.xml"/><Relationship Id="rId256" Type="http://schemas.openxmlformats.org/officeDocument/2006/relationships/image" Target="../media/image413.png"/><Relationship Id="rId277" Type="http://schemas.openxmlformats.org/officeDocument/2006/relationships/customXml" Target="../ink/ink399.xml"/><Relationship Id="rId116" Type="http://schemas.openxmlformats.org/officeDocument/2006/relationships/image" Target="../media/image343.png"/><Relationship Id="rId137" Type="http://schemas.openxmlformats.org/officeDocument/2006/relationships/customXml" Target="../ink/ink327.xml"/><Relationship Id="rId158" Type="http://schemas.openxmlformats.org/officeDocument/2006/relationships/image" Target="../media/image364.png"/><Relationship Id="rId20" Type="http://schemas.openxmlformats.org/officeDocument/2006/relationships/customXml" Target="../ink/ink268.xml"/><Relationship Id="rId41" Type="http://schemas.openxmlformats.org/officeDocument/2006/relationships/image" Target="../media/image307.png"/><Relationship Id="rId62" Type="http://schemas.openxmlformats.org/officeDocument/2006/relationships/customXml" Target="../ink/ink289.xml"/><Relationship Id="rId83" Type="http://schemas.openxmlformats.org/officeDocument/2006/relationships/image" Target="../media/image327.png"/><Relationship Id="rId179" Type="http://schemas.openxmlformats.org/officeDocument/2006/relationships/customXml" Target="../ink/ink348.xml"/><Relationship Id="rId190" Type="http://schemas.openxmlformats.org/officeDocument/2006/relationships/image" Target="../media/image380.png"/><Relationship Id="rId204" Type="http://schemas.openxmlformats.org/officeDocument/2006/relationships/image" Target="../media/image387.png"/><Relationship Id="rId225" Type="http://schemas.openxmlformats.org/officeDocument/2006/relationships/customXml" Target="../ink/ink371.xml"/><Relationship Id="rId246" Type="http://schemas.openxmlformats.org/officeDocument/2006/relationships/image" Target="../media/image408.png"/><Relationship Id="rId267" Type="http://schemas.openxmlformats.org/officeDocument/2006/relationships/customXml" Target="../ink/ink393.xml"/><Relationship Id="rId106" Type="http://schemas.openxmlformats.org/officeDocument/2006/relationships/customXml" Target="../ink/ink311.xml"/><Relationship Id="rId127" Type="http://schemas.openxmlformats.org/officeDocument/2006/relationships/customXml" Target="../ink/ink322.xml"/><Relationship Id="rId10" Type="http://schemas.openxmlformats.org/officeDocument/2006/relationships/customXml" Target="../ink/ink263.xml"/><Relationship Id="rId31" Type="http://schemas.openxmlformats.org/officeDocument/2006/relationships/image" Target="../media/image302.png"/><Relationship Id="rId52" Type="http://schemas.openxmlformats.org/officeDocument/2006/relationships/customXml" Target="../ink/ink284.xml"/><Relationship Id="rId73" Type="http://schemas.openxmlformats.org/officeDocument/2006/relationships/image" Target="../media/image322.png"/><Relationship Id="rId94" Type="http://schemas.openxmlformats.org/officeDocument/2006/relationships/customXml" Target="../ink/ink305.xml"/><Relationship Id="rId148" Type="http://schemas.openxmlformats.org/officeDocument/2006/relationships/image" Target="../media/image359.png"/><Relationship Id="rId169" Type="http://schemas.openxmlformats.org/officeDocument/2006/relationships/customXml" Target="../ink/ink343.xml"/><Relationship Id="rId4" Type="http://schemas.openxmlformats.org/officeDocument/2006/relationships/customXml" Target="../ink/ink260.xml"/><Relationship Id="rId180" Type="http://schemas.openxmlformats.org/officeDocument/2006/relationships/image" Target="../media/image375.png"/><Relationship Id="rId215" Type="http://schemas.openxmlformats.org/officeDocument/2006/relationships/customXml" Target="../ink/ink366.xml"/><Relationship Id="rId236" Type="http://schemas.openxmlformats.org/officeDocument/2006/relationships/image" Target="../media/image403.png"/><Relationship Id="rId257" Type="http://schemas.openxmlformats.org/officeDocument/2006/relationships/customXml" Target="../ink/ink387.xml"/><Relationship Id="rId278" Type="http://schemas.openxmlformats.org/officeDocument/2006/relationships/image" Target="../media/image422.png"/><Relationship Id="rId42" Type="http://schemas.openxmlformats.org/officeDocument/2006/relationships/customXml" Target="../ink/ink279.xml"/><Relationship Id="rId84" Type="http://schemas.openxmlformats.org/officeDocument/2006/relationships/customXml" Target="../ink/ink300.xml"/><Relationship Id="rId138" Type="http://schemas.openxmlformats.org/officeDocument/2006/relationships/image" Target="../media/image354.png"/><Relationship Id="rId191" Type="http://schemas.openxmlformats.org/officeDocument/2006/relationships/customXml" Target="../ink/ink354.xml"/><Relationship Id="rId205" Type="http://schemas.openxmlformats.org/officeDocument/2006/relationships/customXml" Target="../ink/ink361.xml"/><Relationship Id="rId247" Type="http://schemas.openxmlformats.org/officeDocument/2006/relationships/customXml" Target="../ink/ink382.xml"/><Relationship Id="rId107" Type="http://schemas.openxmlformats.org/officeDocument/2006/relationships/image" Target="../media/image339.png"/><Relationship Id="rId11" Type="http://schemas.openxmlformats.org/officeDocument/2006/relationships/image" Target="../media/image292.png"/><Relationship Id="rId53" Type="http://schemas.openxmlformats.org/officeDocument/2006/relationships/image" Target="../media/image313.png"/><Relationship Id="rId149" Type="http://schemas.openxmlformats.org/officeDocument/2006/relationships/customXml" Target="../ink/ink333.xml"/><Relationship Id="rId95" Type="http://schemas.openxmlformats.org/officeDocument/2006/relationships/image" Target="../media/image333.png"/><Relationship Id="rId160" Type="http://schemas.openxmlformats.org/officeDocument/2006/relationships/image" Target="../media/image365.png"/><Relationship Id="rId216" Type="http://schemas.openxmlformats.org/officeDocument/2006/relationships/image" Target="../media/image393.png"/></Relationships>
</file>

<file path=ppt/slides/_rels/slide38.xml.rels><?xml version="1.0" encoding="UTF-8" standalone="yes"?>
<Relationships xmlns="http://schemas.openxmlformats.org/package/2006/relationships"><Relationship Id="rId117" Type="http://schemas.openxmlformats.org/officeDocument/2006/relationships/customXml" Target="../ink/ink460.xml"/><Relationship Id="rId21" Type="http://schemas.openxmlformats.org/officeDocument/2006/relationships/image" Target="../media/image433.png"/><Relationship Id="rId42" Type="http://schemas.openxmlformats.org/officeDocument/2006/relationships/image" Target="../media/image443.png"/><Relationship Id="rId63" Type="http://schemas.openxmlformats.org/officeDocument/2006/relationships/image" Target="../media/image453.png"/><Relationship Id="rId84" Type="http://schemas.openxmlformats.org/officeDocument/2006/relationships/customXml" Target="../ink/ink443.xml"/><Relationship Id="rId138" Type="http://schemas.openxmlformats.org/officeDocument/2006/relationships/image" Target="../media/image490.png"/><Relationship Id="rId159" Type="http://schemas.openxmlformats.org/officeDocument/2006/relationships/customXml" Target="../ink/ink481.xml"/><Relationship Id="rId170" Type="http://schemas.openxmlformats.org/officeDocument/2006/relationships/image" Target="../media/image506.png"/><Relationship Id="rId191" Type="http://schemas.openxmlformats.org/officeDocument/2006/relationships/customXml" Target="../ink/ink497.xml"/><Relationship Id="rId205" Type="http://schemas.openxmlformats.org/officeDocument/2006/relationships/customXml" Target="../ink/ink504.xml"/><Relationship Id="rId226" Type="http://schemas.openxmlformats.org/officeDocument/2006/relationships/image" Target="../media/image534.png"/><Relationship Id="rId107" Type="http://schemas.openxmlformats.org/officeDocument/2006/relationships/customXml" Target="../ink/ink455.xml"/><Relationship Id="rId11" Type="http://schemas.openxmlformats.org/officeDocument/2006/relationships/image" Target="../media/image428.png"/><Relationship Id="rId32" Type="http://schemas.openxmlformats.org/officeDocument/2006/relationships/image" Target="../media/image438.png"/><Relationship Id="rId53" Type="http://schemas.openxmlformats.org/officeDocument/2006/relationships/customXml" Target="../ink/ink427.xml"/><Relationship Id="rId74" Type="http://schemas.openxmlformats.org/officeDocument/2006/relationships/customXml" Target="../ink/ink438.xml"/><Relationship Id="rId128" Type="http://schemas.openxmlformats.org/officeDocument/2006/relationships/image" Target="../media/image485.png"/><Relationship Id="rId149" Type="http://schemas.openxmlformats.org/officeDocument/2006/relationships/customXml" Target="../ink/ink476.xml"/><Relationship Id="rId5" Type="http://schemas.openxmlformats.org/officeDocument/2006/relationships/image" Target="../media/image425.png"/><Relationship Id="rId95" Type="http://schemas.openxmlformats.org/officeDocument/2006/relationships/image" Target="../media/image469.png"/><Relationship Id="rId160" Type="http://schemas.openxmlformats.org/officeDocument/2006/relationships/image" Target="../media/image501.png"/><Relationship Id="rId181" Type="http://schemas.openxmlformats.org/officeDocument/2006/relationships/customXml" Target="../ink/ink492.xml"/><Relationship Id="rId216" Type="http://schemas.openxmlformats.org/officeDocument/2006/relationships/image" Target="../media/image529.png"/><Relationship Id="rId237" Type="http://schemas.openxmlformats.org/officeDocument/2006/relationships/customXml" Target="../ink/ink520.xml"/><Relationship Id="rId22" Type="http://schemas.openxmlformats.org/officeDocument/2006/relationships/customXml" Target="../ink/ink411.xml"/><Relationship Id="rId43" Type="http://schemas.openxmlformats.org/officeDocument/2006/relationships/customXml" Target="../ink/ink422.xml"/><Relationship Id="rId64" Type="http://schemas.openxmlformats.org/officeDocument/2006/relationships/customXml" Target="../ink/ink433.xml"/><Relationship Id="rId118" Type="http://schemas.openxmlformats.org/officeDocument/2006/relationships/image" Target="../media/image480.png"/><Relationship Id="rId139" Type="http://schemas.openxmlformats.org/officeDocument/2006/relationships/customXml" Target="../ink/ink471.xml"/><Relationship Id="rId85" Type="http://schemas.openxmlformats.org/officeDocument/2006/relationships/image" Target="../media/image464.png"/><Relationship Id="rId150" Type="http://schemas.openxmlformats.org/officeDocument/2006/relationships/image" Target="../media/image496.png"/><Relationship Id="rId171" Type="http://schemas.openxmlformats.org/officeDocument/2006/relationships/customXml" Target="../ink/ink487.xml"/><Relationship Id="rId192" Type="http://schemas.openxmlformats.org/officeDocument/2006/relationships/image" Target="../media/image517.png"/><Relationship Id="rId206" Type="http://schemas.openxmlformats.org/officeDocument/2006/relationships/image" Target="../media/image524.png"/><Relationship Id="rId227" Type="http://schemas.openxmlformats.org/officeDocument/2006/relationships/customXml" Target="../ink/ink515.xml"/><Relationship Id="rId12" Type="http://schemas.openxmlformats.org/officeDocument/2006/relationships/customXml" Target="../ink/ink406.xml"/><Relationship Id="rId33" Type="http://schemas.openxmlformats.org/officeDocument/2006/relationships/customXml" Target="../ink/ink417.xml"/><Relationship Id="rId108" Type="http://schemas.openxmlformats.org/officeDocument/2006/relationships/image" Target="../media/image475.png"/><Relationship Id="rId129" Type="http://schemas.openxmlformats.org/officeDocument/2006/relationships/customXml" Target="../ink/ink466.xml"/><Relationship Id="rId54" Type="http://schemas.openxmlformats.org/officeDocument/2006/relationships/image" Target="../media/image449.png"/><Relationship Id="rId75" Type="http://schemas.openxmlformats.org/officeDocument/2006/relationships/image" Target="../media/image459.png"/><Relationship Id="rId96" Type="http://schemas.openxmlformats.org/officeDocument/2006/relationships/customXml" Target="../ink/ink449.xml"/><Relationship Id="rId140" Type="http://schemas.openxmlformats.org/officeDocument/2006/relationships/image" Target="../media/image491.png"/><Relationship Id="rId161" Type="http://schemas.openxmlformats.org/officeDocument/2006/relationships/customXml" Target="../ink/ink482.xml"/><Relationship Id="rId182" Type="http://schemas.openxmlformats.org/officeDocument/2006/relationships/image" Target="../media/image512.png"/><Relationship Id="rId217" Type="http://schemas.openxmlformats.org/officeDocument/2006/relationships/customXml" Target="../ink/ink510.xml"/><Relationship Id="rId6" Type="http://schemas.openxmlformats.org/officeDocument/2006/relationships/customXml" Target="../ink/ink403.xml"/><Relationship Id="rId238" Type="http://schemas.openxmlformats.org/officeDocument/2006/relationships/image" Target="../media/image540.png"/><Relationship Id="rId23" Type="http://schemas.openxmlformats.org/officeDocument/2006/relationships/image" Target="../media/image434.png"/><Relationship Id="rId119" Type="http://schemas.openxmlformats.org/officeDocument/2006/relationships/customXml" Target="../ink/ink461.xml"/><Relationship Id="rId44" Type="http://schemas.openxmlformats.org/officeDocument/2006/relationships/image" Target="../media/image444.png"/><Relationship Id="rId65" Type="http://schemas.openxmlformats.org/officeDocument/2006/relationships/image" Target="../media/image454.png"/><Relationship Id="rId86" Type="http://schemas.openxmlformats.org/officeDocument/2006/relationships/customXml" Target="../ink/ink444.xml"/><Relationship Id="rId130" Type="http://schemas.openxmlformats.org/officeDocument/2006/relationships/image" Target="../media/image486.png"/><Relationship Id="rId151" Type="http://schemas.openxmlformats.org/officeDocument/2006/relationships/customXml" Target="../ink/ink477.xml"/><Relationship Id="rId172" Type="http://schemas.openxmlformats.org/officeDocument/2006/relationships/image" Target="../media/image507.png"/><Relationship Id="rId193" Type="http://schemas.openxmlformats.org/officeDocument/2006/relationships/customXml" Target="../ink/ink498.xml"/><Relationship Id="rId207" Type="http://schemas.openxmlformats.org/officeDocument/2006/relationships/customXml" Target="../ink/ink505.xml"/><Relationship Id="rId228" Type="http://schemas.openxmlformats.org/officeDocument/2006/relationships/image" Target="../media/image535.png"/><Relationship Id="rId13" Type="http://schemas.openxmlformats.org/officeDocument/2006/relationships/image" Target="../media/image429.png"/><Relationship Id="rId109" Type="http://schemas.openxmlformats.org/officeDocument/2006/relationships/customXml" Target="../ink/ink456.xml"/><Relationship Id="rId34" Type="http://schemas.openxmlformats.org/officeDocument/2006/relationships/image" Target="../media/image439.png"/><Relationship Id="rId55" Type="http://schemas.openxmlformats.org/officeDocument/2006/relationships/customXml" Target="../ink/ink428.xml"/><Relationship Id="rId76" Type="http://schemas.openxmlformats.org/officeDocument/2006/relationships/customXml" Target="../ink/ink439.xml"/><Relationship Id="rId97" Type="http://schemas.openxmlformats.org/officeDocument/2006/relationships/image" Target="../media/image470.png"/><Relationship Id="rId120" Type="http://schemas.openxmlformats.org/officeDocument/2006/relationships/image" Target="../media/image481.png"/><Relationship Id="rId141" Type="http://schemas.openxmlformats.org/officeDocument/2006/relationships/customXml" Target="../ink/ink472.xml"/><Relationship Id="rId7" Type="http://schemas.openxmlformats.org/officeDocument/2006/relationships/image" Target="../media/image426.png"/><Relationship Id="rId162" Type="http://schemas.openxmlformats.org/officeDocument/2006/relationships/image" Target="../media/image502.png"/><Relationship Id="rId183" Type="http://schemas.openxmlformats.org/officeDocument/2006/relationships/customXml" Target="../ink/ink493.xml"/><Relationship Id="rId218" Type="http://schemas.openxmlformats.org/officeDocument/2006/relationships/image" Target="../media/image530.png"/><Relationship Id="rId239" Type="http://schemas.openxmlformats.org/officeDocument/2006/relationships/customXml" Target="../ink/ink521.xml"/><Relationship Id="rId24" Type="http://schemas.openxmlformats.org/officeDocument/2006/relationships/customXml" Target="../ink/ink412.xml"/><Relationship Id="rId45" Type="http://schemas.openxmlformats.org/officeDocument/2006/relationships/customXml" Target="../ink/ink423.xml"/><Relationship Id="rId66" Type="http://schemas.openxmlformats.org/officeDocument/2006/relationships/customXml" Target="../ink/ink434.xml"/><Relationship Id="rId87" Type="http://schemas.openxmlformats.org/officeDocument/2006/relationships/image" Target="../media/image465.png"/><Relationship Id="rId110" Type="http://schemas.openxmlformats.org/officeDocument/2006/relationships/image" Target="../media/image476.png"/><Relationship Id="rId131" Type="http://schemas.openxmlformats.org/officeDocument/2006/relationships/customXml" Target="../ink/ink467.xml"/><Relationship Id="rId152" Type="http://schemas.openxmlformats.org/officeDocument/2006/relationships/image" Target="../media/image497.png"/><Relationship Id="rId173" Type="http://schemas.openxmlformats.org/officeDocument/2006/relationships/customXml" Target="../ink/ink488.xml"/><Relationship Id="rId194" Type="http://schemas.openxmlformats.org/officeDocument/2006/relationships/image" Target="../media/image518.png"/><Relationship Id="rId208" Type="http://schemas.openxmlformats.org/officeDocument/2006/relationships/image" Target="../media/image525.png"/><Relationship Id="rId229" Type="http://schemas.openxmlformats.org/officeDocument/2006/relationships/customXml" Target="../ink/ink516.xml"/><Relationship Id="rId240" Type="http://schemas.openxmlformats.org/officeDocument/2006/relationships/image" Target="../media/image541.png"/><Relationship Id="rId14" Type="http://schemas.openxmlformats.org/officeDocument/2006/relationships/customXml" Target="../ink/ink407.xml"/><Relationship Id="rId35" Type="http://schemas.openxmlformats.org/officeDocument/2006/relationships/customXml" Target="../ink/ink418.xml"/><Relationship Id="rId56" Type="http://schemas.openxmlformats.org/officeDocument/2006/relationships/image" Target="../media/image450.png"/><Relationship Id="rId77" Type="http://schemas.openxmlformats.org/officeDocument/2006/relationships/image" Target="../media/image460.png"/><Relationship Id="rId100" Type="http://schemas.openxmlformats.org/officeDocument/2006/relationships/customXml" Target="../ink/ink451.xml"/><Relationship Id="rId8" Type="http://schemas.openxmlformats.org/officeDocument/2006/relationships/customXml" Target="../ink/ink404.xml"/><Relationship Id="rId98" Type="http://schemas.openxmlformats.org/officeDocument/2006/relationships/customXml" Target="../ink/ink450.xml"/><Relationship Id="rId121" Type="http://schemas.openxmlformats.org/officeDocument/2006/relationships/customXml" Target="../ink/ink462.xml"/><Relationship Id="rId142" Type="http://schemas.openxmlformats.org/officeDocument/2006/relationships/image" Target="../media/image492.png"/><Relationship Id="rId163" Type="http://schemas.openxmlformats.org/officeDocument/2006/relationships/customXml" Target="../ink/ink483.xml"/><Relationship Id="rId184" Type="http://schemas.openxmlformats.org/officeDocument/2006/relationships/image" Target="../media/image513.png"/><Relationship Id="rId219" Type="http://schemas.openxmlformats.org/officeDocument/2006/relationships/customXml" Target="../ink/ink511.xml"/><Relationship Id="rId230" Type="http://schemas.openxmlformats.org/officeDocument/2006/relationships/image" Target="../media/image536.png"/><Relationship Id="rId25" Type="http://schemas.openxmlformats.org/officeDocument/2006/relationships/customXml" Target="../ink/ink413.xml"/><Relationship Id="rId46" Type="http://schemas.openxmlformats.org/officeDocument/2006/relationships/image" Target="../media/image445.png"/><Relationship Id="rId67" Type="http://schemas.openxmlformats.org/officeDocument/2006/relationships/image" Target="../media/image455.png"/><Relationship Id="rId88" Type="http://schemas.openxmlformats.org/officeDocument/2006/relationships/customXml" Target="../ink/ink445.xml"/><Relationship Id="rId111" Type="http://schemas.openxmlformats.org/officeDocument/2006/relationships/customXml" Target="../ink/ink457.xml"/><Relationship Id="rId132" Type="http://schemas.openxmlformats.org/officeDocument/2006/relationships/image" Target="../media/image487.png"/><Relationship Id="rId153" Type="http://schemas.openxmlformats.org/officeDocument/2006/relationships/customXml" Target="../ink/ink478.xml"/><Relationship Id="rId174" Type="http://schemas.openxmlformats.org/officeDocument/2006/relationships/image" Target="../media/image508.png"/><Relationship Id="rId195" Type="http://schemas.openxmlformats.org/officeDocument/2006/relationships/customXml" Target="../ink/ink499.xml"/><Relationship Id="rId209" Type="http://schemas.openxmlformats.org/officeDocument/2006/relationships/customXml" Target="../ink/ink506.xml"/><Relationship Id="rId220" Type="http://schemas.openxmlformats.org/officeDocument/2006/relationships/image" Target="../media/image531.png"/><Relationship Id="rId241" Type="http://schemas.openxmlformats.org/officeDocument/2006/relationships/customXml" Target="../ink/ink522.xml"/><Relationship Id="rId15" Type="http://schemas.openxmlformats.org/officeDocument/2006/relationships/image" Target="../media/image430.png"/><Relationship Id="rId36" Type="http://schemas.openxmlformats.org/officeDocument/2006/relationships/image" Target="../media/image440.png"/><Relationship Id="rId57" Type="http://schemas.openxmlformats.org/officeDocument/2006/relationships/customXml" Target="../ink/ink429.xml"/><Relationship Id="rId10" Type="http://schemas.openxmlformats.org/officeDocument/2006/relationships/customXml" Target="../ink/ink405.xml"/><Relationship Id="rId31" Type="http://schemas.openxmlformats.org/officeDocument/2006/relationships/customXml" Target="../ink/ink416.xml"/><Relationship Id="rId52" Type="http://schemas.openxmlformats.org/officeDocument/2006/relationships/image" Target="../media/image448.png"/><Relationship Id="rId73" Type="http://schemas.openxmlformats.org/officeDocument/2006/relationships/image" Target="../media/image458.png"/><Relationship Id="rId78" Type="http://schemas.openxmlformats.org/officeDocument/2006/relationships/customXml" Target="../ink/ink440.xml"/><Relationship Id="rId94" Type="http://schemas.openxmlformats.org/officeDocument/2006/relationships/customXml" Target="../ink/ink448.xml"/><Relationship Id="rId99" Type="http://schemas.openxmlformats.org/officeDocument/2006/relationships/image" Target="../media/image471.png"/><Relationship Id="rId101" Type="http://schemas.openxmlformats.org/officeDocument/2006/relationships/image" Target="../media/image472.png"/><Relationship Id="rId122" Type="http://schemas.openxmlformats.org/officeDocument/2006/relationships/image" Target="../media/image482.png"/><Relationship Id="rId143" Type="http://schemas.openxmlformats.org/officeDocument/2006/relationships/customXml" Target="../ink/ink473.xml"/><Relationship Id="rId148" Type="http://schemas.openxmlformats.org/officeDocument/2006/relationships/image" Target="../media/image495.png"/><Relationship Id="rId164" Type="http://schemas.openxmlformats.org/officeDocument/2006/relationships/image" Target="../media/image503.png"/><Relationship Id="rId169" Type="http://schemas.openxmlformats.org/officeDocument/2006/relationships/customXml" Target="../ink/ink486.xml"/><Relationship Id="rId185" Type="http://schemas.openxmlformats.org/officeDocument/2006/relationships/customXml" Target="../ink/ink494.xml"/><Relationship Id="rId4" Type="http://schemas.openxmlformats.org/officeDocument/2006/relationships/customXml" Target="../ink/ink402.xml"/><Relationship Id="rId9" Type="http://schemas.openxmlformats.org/officeDocument/2006/relationships/image" Target="../media/image427.png"/><Relationship Id="rId180" Type="http://schemas.openxmlformats.org/officeDocument/2006/relationships/image" Target="../media/image511.png"/><Relationship Id="rId210" Type="http://schemas.openxmlformats.org/officeDocument/2006/relationships/image" Target="../media/image526.png"/><Relationship Id="rId215" Type="http://schemas.openxmlformats.org/officeDocument/2006/relationships/customXml" Target="../ink/ink509.xml"/><Relationship Id="rId236" Type="http://schemas.openxmlformats.org/officeDocument/2006/relationships/image" Target="../media/image539.png"/><Relationship Id="rId26" Type="http://schemas.openxmlformats.org/officeDocument/2006/relationships/image" Target="../media/image435.png"/><Relationship Id="rId231" Type="http://schemas.openxmlformats.org/officeDocument/2006/relationships/customXml" Target="../ink/ink517.xml"/><Relationship Id="rId47" Type="http://schemas.openxmlformats.org/officeDocument/2006/relationships/customXml" Target="../ink/ink424.xml"/><Relationship Id="rId68" Type="http://schemas.openxmlformats.org/officeDocument/2006/relationships/customXml" Target="../ink/ink435.xml"/><Relationship Id="rId89" Type="http://schemas.openxmlformats.org/officeDocument/2006/relationships/image" Target="../media/image466.png"/><Relationship Id="rId112" Type="http://schemas.openxmlformats.org/officeDocument/2006/relationships/image" Target="../media/image477.png"/><Relationship Id="rId133" Type="http://schemas.openxmlformats.org/officeDocument/2006/relationships/customXml" Target="../ink/ink468.xml"/><Relationship Id="rId154" Type="http://schemas.openxmlformats.org/officeDocument/2006/relationships/image" Target="../media/image498.png"/><Relationship Id="rId175" Type="http://schemas.openxmlformats.org/officeDocument/2006/relationships/customXml" Target="../ink/ink489.xml"/><Relationship Id="rId196" Type="http://schemas.openxmlformats.org/officeDocument/2006/relationships/image" Target="../media/image519.png"/><Relationship Id="rId200" Type="http://schemas.openxmlformats.org/officeDocument/2006/relationships/image" Target="../media/image521.png"/><Relationship Id="rId16" Type="http://schemas.openxmlformats.org/officeDocument/2006/relationships/customXml" Target="../ink/ink408.xml"/><Relationship Id="rId221" Type="http://schemas.openxmlformats.org/officeDocument/2006/relationships/customXml" Target="../ink/ink512.xml"/><Relationship Id="rId242" Type="http://schemas.openxmlformats.org/officeDocument/2006/relationships/image" Target="../media/image542.png"/><Relationship Id="rId37" Type="http://schemas.openxmlformats.org/officeDocument/2006/relationships/customXml" Target="../ink/ink419.xml"/><Relationship Id="rId58" Type="http://schemas.openxmlformats.org/officeDocument/2006/relationships/image" Target="../media/image451.png"/><Relationship Id="rId79" Type="http://schemas.openxmlformats.org/officeDocument/2006/relationships/image" Target="../media/image461.png"/><Relationship Id="rId102" Type="http://schemas.openxmlformats.org/officeDocument/2006/relationships/customXml" Target="../ink/ink452.xml"/><Relationship Id="rId123" Type="http://schemas.openxmlformats.org/officeDocument/2006/relationships/customXml" Target="../ink/ink463.xml"/><Relationship Id="rId144" Type="http://schemas.openxmlformats.org/officeDocument/2006/relationships/image" Target="../media/image493.png"/><Relationship Id="rId90" Type="http://schemas.openxmlformats.org/officeDocument/2006/relationships/customXml" Target="../ink/ink446.xml"/><Relationship Id="rId165" Type="http://schemas.openxmlformats.org/officeDocument/2006/relationships/customXml" Target="../ink/ink484.xml"/><Relationship Id="rId186" Type="http://schemas.openxmlformats.org/officeDocument/2006/relationships/image" Target="../media/image514.png"/><Relationship Id="rId211" Type="http://schemas.openxmlformats.org/officeDocument/2006/relationships/customXml" Target="../ink/ink507.xml"/><Relationship Id="rId232" Type="http://schemas.openxmlformats.org/officeDocument/2006/relationships/image" Target="../media/image537.png"/><Relationship Id="rId27" Type="http://schemas.openxmlformats.org/officeDocument/2006/relationships/customXml" Target="../ink/ink414.xml"/><Relationship Id="rId48" Type="http://schemas.openxmlformats.org/officeDocument/2006/relationships/image" Target="../media/image446.png"/><Relationship Id="rId69" Type="http://schemas.openxmlformats.org/officeDocument/2006/relationships/image" Target="../media/image456.png"/><Relationship Id="rId113" Type="http://schemas.openxmlformats.org/officeDocument/2006/relationships/customXml" Target="../ink/ink458.xml"/><Relationship Id="rId134" Type="http://schemas.openxmlformats.org/officeDocument/2006/relationships/image" Target="../media/image488.png"/><Relationship Id="rId80" Type="http://schemas.openxmlformats.org/officeDocument/2006/relationships/customXml" Target="../ink/ink441.xml"/><Relationship Id="rId155" Type="http://schemas.openxmlformats.org/officeDocument/2006/relationships/customXml" Target="../ink/ink479.xml"/><Relationship Id="rId176" Type="http://schemas.openxmlformats.org/officeDocument/2006/relationships/image" Target="../media/image509.png"/><Relationship Id="rId197" Type="http://schemas.openxmlformats.org/officeDocument/2006/relationships/customXml" Target="../ink/ink500.xml"/><Relationship Id="rId201" Type="http://schemas.openxmlformats.org/officeDocument/2006/relationships/customXml" Target="../ink/ink502.xml"/><Relationship Id="rId222" Type="http://schemas.openxmlformats.org/officeDocument/2006/relationships/image" Target="../media/image532.png"/><Relationship Id="rId243" Type="http://schemas.openxmlformats.org/officeDocument/2006/relationships/customXml" Target="../ink/ink523.xml"/><Relationship Id="rId17" Type="http://schemas.openxmlformats.org/officeDocument/2006/relationships/image" Target="../media/image431.png"/><Relationship Id="rId38" Type="http://schemas.openxmlformats.org/officeDocument/2006/relationships/image" Target="../media/image441.png"/><Relationship Id="rId59" Type="http://schemas.openxmlformats.org/officeDocument/2006/relationships/customXml" Target="../ink/ink430.xml"/><Relationship Id="rId103" Type="http://schemas.openxmlformats.org/officeDocument/2006/relationships/image" Target="../media/image473.png"/><Relationship Id="rId124" Type="http://schemas.openxmlformats.org/officeDocument/2006/relationships/image" Target="../media/image483.png"/><Relationship Id="rId70" Type="http://schemas.openxmlformats.org/officeDocument/2006/relationships/customXml" Target="../ink/ink436.xml"/><Relationship Id="rId91" Type="http://schemas.openxmlformats.org/officeDocument/2006/relationships/image" Target="../media/image467.png"/><Relationship Id="rId145" Type="http://schemas.openxmlformats.org/officeDocument/2006/relationships/customXml" Target="../ink/ink474.xml"/><Relationship Id="rId166" Type="http://schemas.openxmlformats.org/officeDocument/2006/relationships/image" Target="../media/image504.png"/><Relationship Id="rId187" Type="http://schemas.openxmlformats.org/officeDocument/2006/relationships/customXml" Target="../ink/ink495.xml"/><Relationship Id="rId1" Type="http://schemas.openxmlformats.org/officeDocument/2006/relationships/slideLayout" Target="../slideLayouts/slideLayout13.xml"/><Relationship Id="rId212" Type="http://schemas.openxmlformats.org/officeDocument/2006/relationships/image" Target="../media/image527.png"/><Relationship Id="rId233" Type="http://schemas.openxmlformats.org/officeDocument/2006/relationships/customXml" Target="../ink/ink518.xml"/><Relationship Id="rId28" Type="http://schemas.openxmlformats.org/officeDocument/2006/relationships/image" Target="../media/image436.png"/><Relationship Id="rId49" Type="http://schemas.openxmlformats.org/officeDocument/2006/relationships/customXml" Target="../ink/ink425.xml"/><Relationship Id="rId114" Type="http://schemas.openxmlformats.org/officeDocument/2006/relationships/image" Target="../media/image478.png"/><Relationship Id="rId60" Type="http://schemas.openxmlformats.org/officeDocument/2006/relationships/image" Target="../media/image452.png"/><Relationship Id="rId81" Type="http://schemas.openxmlformats.org/officeDocument/2006/relationships/image" Target="../media/image462.png"/><Relationship Id="rId135" Type="http://schemas.openxmlformats.org/officeDocument/2006/relationships/customXml" Target="../ink/ink469.xml"/><Relationship Id="rId156" Type="http://schemas.openxmlformats.org/officeDocument/2006/relationships/image" Target="../media/image499.png"/><Relationship Id="rId177" Type="http://schemas.openxmlformats.org/officeDocument/2006/relationships/customXml" Target="../ink/ink490.xml"/><Relationship Id="rId198" Type="http://schemas.openxmlformats.org/officeDocument/2006/relationships/image" Target="../media/image520.png"/><Relationship Id="rId202" Type="http://schemas.openxmlformats.org/officeDocument/2006/relationships/image" Target="../media/image522.png"/><Relationship Id="rId223" Type="http://schemas.openxmlformats.org/officeDocument/2006/relationships/customXml" Target="../ink/ink513.xml"/><Relationship Id="rId244" Type="http://schemas.openxmlformats.org/officeDocument/2006/relationships/image" Target="../media/image543.png"/><Relationship Id="rId18" Type="http://schemas.openxmlformats.org/officeDocument/2006/relationships/customXml" Target="../ink/ink409.xml"/><Relationship Id="rId39" Type="http://schemas.openxmlformats.org/officeDocument/2006/relationships/customXml" Target="../ink/ink420.xml"/><Relationship Id="rId50" Type="http://schemas.openxmlformats.org/officeDocument/2006/relationships/image" Target="../media/image447.png"/><Relationship Id="rId104" Type="http://schemas.openxmlformats.org/officeDocument/2006/relationships/customXml" Target="../ink/ink453.xml"/><Relationship Id="rId125" Type="http://schemas.openxmlformats.org/officeDocument/2006/relationships/customXml" Target="../ink/ink464.xml"/><Relationship Id="rId146" Type="http://schemas.openxmlformats.org/officeDocument/2006/relationships/image" Target="../media/image494.png"/><Relationship Id="rId167" Type="http://schemas.openxmlformats.org/officeDocument/2006/relationships/customXml" Target="../ink/ink485.xml"/><Relationship Id="rId188" Type="http://schemas.openxmlformats.org/officeDocument/2006/relationships/image" Target="../media/image515.png"/><Relationship Id="rId71" Type="http://schemas.openxmlformats.org/officeDocument/2006/relationships/image" Target="../media/image457.png"/><Relationship Id="rId92" Type="http://schemas.openxmlformats.org/officeDocument/2006/relationships/customXml" Target="../ink/ink447.xml"/><Relationship Id="rId213" Type="http://schemas.openxmlformats.org/officeDocument/2006/relationships/customXml" Target="../ink/ink508.xml"/><Relationship Id="rId234" Type="http://schemas.openxmlformats.org/officeDocument/2006/relationships/image" Target="../media/image538.png"/><Relationship Id="rId2" Type="http://schemas.openxmlformats.org/officeDocument/2006/relationships/customXml" Target="../ink/ink401.xml"/><Relationship Id="rId29" Type="http://schemas.openxmlformats.org/officeDocument/2006/relationships/customXml" Target="../ink/ink415.xml"/><Relationship Id="rId40" Type="http://schemas.openxmlformats.org/officeDocument/2006/relationships/image" Target="../media/image442.png"/><Relationship Id="rId115" Type="http://schemas.openxmlformats.org/officeDocument/2006/relationships/customXml" Target="../ink/ink459.xml"/><Relationship Id="rId136" Type="http://schemas.openxmlformats.org/officeDocument/2006/relationships/image" Target="../media/image489.png"/><Relationship Id="rId157" Type="http://schemas.openxmlformats.org/officeDocument/2006/relationships/customXml" Target="../ink/ink480.xml"/><Relationship Id="rId178" Type="http://schemas.openxmlformats.org/officeDocument/2006/relationships/image" Target="../media/image510.png"/><Relationship Id="rId61" Type="http://schemas.openxmlformats.org/officeDocument/2006/relationships/customXml" Target="../ink/ink431.xml"/><Relationship Id="rId82" Type="http://schemas.openxmlformats.org/officeDocument/2006/relationships/customXml" Target="../ink/ink442.xml"/><Relationship Id="rId199" Type="http://schemas.openxmlformats.org/officeDocument/2006/relationships/customXml" Target="../ink/ink501.xml"/><Relationship Id="rId203" Type="http://schemas.openxmlformats.org/officeDocument/2006/relationships/customXml" Target="../ink/ink503.xml"/><Relationship Id="rId19" Type="http://schemas.openxmlformats.org/officeDocument/2006/relationships/image" Target="../media/image432.png"/><Relationship Id="rId224" Type="http://schemas.openxmlformats.org/officeDocument/2006/relationships/image" Target="../media/image533.png"/><Relationship Id="rId245" Type="http://schemas.openxmlformats.org/officeDocument/2006/relationships/customXml" Target="../ink/ink524.xml"/><Relationship Id="rId30" Type="http://schemas.openxmlformats.org/officeDocument/2006/relationships/image" Target="../media/image437.png"/><Relationship Id="rId105" Type="http://schemas.openxmlformats.org/officeDocument/2006/relationships/customXml" Target="../ink/ink454.xml"/><Relationship Id="rId126" Type="http://schemas.openxmlformats.org/officeDocument/2006/relationships/image" Target="../media/image484.png"/><Relationship Id="rId147" Type="http://schemas.openxmlformats.org/officeDocument/2006/relationships/customXml" Target="../ink/ink475.xml"/><Relationship Id="rId168" Type="http://schemas.openxmlformats.org/officeDocument/2006/relationships/image" Target="../media/image505.png"/><Relationship Id="rId51" Type="http://schemas.openxmlformats.org/officeDocument/2006/relationships/customXml" Target="../ink/ink426.xml"/><Relationship Id="rId72" Type="http://schemas.openxmlformats.org/officeDocument/2006/relationships/customXml" Target="../ink/ink437.xml"/><Relationship Id="rId93" Type="http://schemas.openxmlformats.org/officeDocument/2006/relationships/image" Target="../media/image468.png"/><Relationship Id="rId189" Type="http://schemas.openxmlformats.org/officeDocument/2006/relationships/customXml" Target="../ink/ink496.xml"/><Relationship Id="rId3" Type="http://schemas.openxmlformats.org/officeDocument/2006/relationships/image" Target="../media/image424.png"/><Relationship Id="rId214" Type="http://schemas.openxmlformats.org/officeDocument/2006/relationships/image" Target="../media/image528.png"/><Relationship Id="rId235" Type="http://schemas.openxmlformats.org/officeDocument/2006/relationships/customXml" Target="../ink/ink519.xml"/><Relationship Id="rId116" Type="http://schemas.openxmlformats.org/officeDocument/2006/relationships/image" Target="../media/image479.png"/><Relationship Id="rId137" Type="http://schemas.openxmlformats.org/officeDocument/2006/relationships/customXml" Target="../ink/ink470.xml"/><Relationship Id="rId158" Type="http://schemas.openxmlformats.org/officeDocument/2006/relationships/image" Target="../media/image500.png"/><Relationship Id="rId20" Type="http://schemas.openxmlformats.org/officeDocument/2006/relationships/customXml" Target="../ink/ink410.xml"/><Relationship Id="rId41" Type="http://schemas.openxmlformats.org/officeDocument/2006/relationships/customXml" Target="../ink/ink421.xml"/><Relationship Id="rId62" Type="http://schemas.openxmlformats.org/officeDocument/2006/relationships/customXml" Target="../ink/ink432.xml"/><Relationship Id="rId83" Type="http://schemas.openxmlformats.org/officeDocument/2006/relationships/image" Target="../media/image463.png"/><Relationship Id="rId179" Type="http://schemas.openxmlformats.org/officeDocument/2006/relationships/customXml" Target="../ink/ink491.xml"/><Relationship Id="rId190" Type="http://schemas.openxmlformats.org/officeDocument/2006/relationships/image" Target="../media/image516.png"/><Relationship Id="rId204" Type="http://schemas.openxmlformats.org/officeDocument/2006/relationships/image" Target="../media/image523.png"/><Relationship Id="rId225" Type="http://schemas.openxmlformats.org/officeDocument/2006/relationships/customXml" Target="../ink/ink514.xml"/><Relationship Id="rId246" Type="http://schemas.openxmlformats.org/officeDocument/2006/relationships/image" Target="../media/image544.png"/><Relationship Id="rId106" Type="http://schemas.openxmlformats.org/officeDocument/2006/relationships/image" Target="../media/image474.png"/><Relationship Id="rId127" Type="http://schemas.openxmlformats.org/officeDocument/2006/relationships/customXml" Target="../ink/ink46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4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www.anubhavtrainings.com/ui5-and-odata-traini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546.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54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548.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549.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550.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551.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5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555.jpeg"/><Relationship Id="rId5" Type="http://schemas.openxmlformats.org/officeDocument/2006/relationships/image" Target="../media/image554.jpeg"/><Relationship Id="rId4" Type="http://schemas.openxmlformats.org/officeDocument/2006/relationships/image" Target="../media/image553.jpe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556.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image" Target="../media/image5110.png"/><Relationship Id="rId13" Type="http://schemas.openxmlformats.org/officeDocument/2006/relationships/customXml" Target="../ink/ink529.xml"/><Relationship Id="rId18" Type="http://schemas.openxmlformats.org/officeDocument/2006/relationships/image" Target="../media/image564.png"/><Relationship Id="rId3" Type="http://schemas.openxmlformats.org/officeDocument/2006/relationships/image" Target="../media/image2.png"/><Relationship Id="rId7" Type="http://schemas.openxmlformats.org/officeDocument/2006/relationships/customXml" Target="../ink/ink526.xml"/><Relationship Id="rId12" Type="http://schemas.openxmlformats.org/officeDocument/2006/relationships/image" Target="../media/image5310.png"/><Relationship Id="rId17" Type="http://schemas.openxmlformats.org/officeDocument/2006/relationships/customXml" Target="../ink/ink531.xml"/><Relationship Id="rId2" Type="http://schemas.openxmlformats.org/officeDocument/2006/relationships/notesSlide" Target="../notesSlides/notesSlide54.xml"/><Relationship Id="rId16" Type="http://schemas.openxmlformats.org/officeDocument/2006/relationships/image" Target="../media/image553.png"/><Relationship Id="rId20" Type="http://schemas.openxmlformats.org/officeDocument/2006/relationships/image" Target="../media/image573.png"/><Relationship Id="rId1" Type="http://schemas.openxmlformats.org/officeDocument/2006/relationships/slideLayout" Target="../slideLayouts/slideLayout13.xml"/><Relationship Id="rId6" Type="http://schemas.openxmlformats.org/officeDocument/2006/relationships/image" Target="../media/image5010.png"/><Relationship Id="rId11" Type="http://schemas.openxmlformats.org/officeDocument/2006/relationships/customXml" Target="../ink/ink528.xml"/><Relationship Id="rId5" Type="http://schemas.openxmlformats.org/officeDocument/2006/relationships/customXml" Target="../ink/ink525.xml"/><Relationship Id="rId15" Type="http://schemas.openxmlformats.org/officeDocument/2006/relationships/customXml" Target="../ink/ink530.xml"/><Relationship Id="rId10" Type="http://schemas.openxmlformats.org/officeDocument/2006/relationships/image" Target="../media/image5210.png"/><Relationship Id="rId19" Type="http://schemas.openxmlformats.org/officeDocument/2006/relationships/customXml" Target="../ink/ink532.xml"/><Relationship Id="rId4" Type="http://schemas.openxmlformats.org/officeDocument/2006/relationships/image" Target="../media/image557.png"/><Relationship Id="rId9" Type="http://schemas.openxmlformats.org/officeDocument/2006/relationships/customXml" Target="../ink/ink527.xml"/><Relationship Id="rId14" Type="http://schemas.openxmlformats.org/officeDocument/2006/relationships/image" Target="../media/image5410.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558.png"/></Relationships>
</file>

<file path=ppt/slides/_rels/slide63.xml.rels><?xml version="1.0" encoding="UTF-8" standalone="yes"?>
<Relationships xmlns="http://schemas.openxmlformats.org/package/2006/relationships"><Relationship Id="rId8" Type="http://schemas.openxmlformats.org/officeDocument/2006/relationships/customXml" Target="../ink/ink536.xml"/><Relationship Id="rId13" Type="http://schemas.openxmlformats.org/officeDocument/2006/relationships/image" Target="../media/image640.png"/><Relationship Id="rId18" Type="http://schemas.openxmlformats.org/officeDocument/2006/relationships/customXml" Target="../ink/ink541.xml"/><Relationship Id="rId26" Type="http://schemas.openxmlformats.org/officeDocument/2006/relationships/customXml" Target="../ink/ink545.xml"/><Relationship Id="rId3" Type="http://schemas.openxmlformats.org/officeDocument/2006/relationships/image" Target="../media/image594.png"/><Relationship Id="rId21" Type="http://schemas.openxmlformats.org/officeDocument/2006/relationships/image" Target="../media/image680.png"/><Relationship Id="rId7" Type="http://schemas.openxmlformats.org/officeDocument/2006/relationships/image" Target="../media/image610.png"/><Relationship Id="rId12" Type="http://schemas.openxmlformats.org/officeDocument/2006/relationships/customXml" Target="../ink/ink538.xml"/><Relationship Id="rId17" Type="http://schemas.openxmlformats.org/officeDocument/2006/relationships/image" Target="../media/image660.png"/><Relationship Id="rId25" Type="http://schemas.openxmlformats.org/officeDocument/2006/relationships/image" Target="../media/image700.png"/><Relationship Id="rId2" Type="http://schemas.openxmlformats.org/officeDocument/2006/relationships/customXml" Target="../ink/ink533.xml"/><Relationship Id="rId16" Type="http://schemas.openxmlformats.org/officeDocument/2006/relationships/customXml" Target="../ink/ink540.xml"/><Relationship Id="rId20" Type="http://schemas.openxmlformats.org/officeDocument/2006/relationships/customXml" Target="../ink/ink542.xml"/><Relationship Id="rId29" Type="http://schemas.openxmlformats.org/officeDocument/2006/relationships/image" Target="../media/image720.png"/><Relationship Id="rId1" Type="http://schemas.openxmlformats.org/officeDocument/2006/relationships/slideLayout" Target="../slideLayouts/slideLayout13.xml"/><Relationship Id="rId6" Type="http://schemas.openxmlformats.org/officeDocument/2006/relationships/customXml" Target="../ink/ink535.xml"/><Relationship Id="rId11" Type="http://schemas.openxmlformats.org/officeDocument/2006/relationships/image" Target="../media/image630.png"/><Relationship Id="rId24" Type="http://schemas.openxmlformats.org/officeDocument/2006/relationships/customXml" Target="../ink/ink544.xml"/><Relationship Id="rId5" Type="http://schemas.openxmlformats.org/officeDocument/2006/relationships/image" Target="../media/image601.png"/><Relationship Id="rId15" Type="http://schemas.openxmlformats.org/officeDocument/2006/relationships/image" Target="../media/image650.png"/><Relationship Id="rId23" Type="http://schemas.openxmlformats.org/officeDocument/2006/relationships/image" Target="../media/image690.png"/><Relationship Id="rId28" Type="http://schemas.openxmlformats.org/officeDocument/2006/relationships/customXml" Target="../ink/ink546.xml"/><Relationship Id="rId10" Type="http://schemas.openxmlformats.org/officeDocument/2006/relationships/customXml" Target="../ink/ink537.xml"/><Relationship Id="rId19" Type="http://schemas.openxmlformats.org/officeDocument/2006/relationships/image" Target="../media/image670.png"/><Relationship Id="rId4" Type="http://schemas.openxmlformats.org/officeDocument/2006/relationships/customXml" Target="../ink/ink534.xml"/><Relationship Id="rId9" Type="http://schemas.openxmlformats.org/officeDocument/2006/relationships/image" Target="../media/image620.png"/><Relationship Id="rId14" Type="http://schemas.openxmlformats.org/officeDocument/2006/relationships/customXml" Target="../ink/ink539.xml"/><Relationship Id="rId22" Type="http://schemas.openxmlformats.org/officeDocument/2006/relationships/customXml" Target="../ink/ink543.xml"/><Relationship Id="rId27" Type="http://schemas.openxmlformats.org/officeDocument/2006/relationships/image" Target="../media/image7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559.png"/><Relationship Id="rId4" Type="http://schemas.openxmlformats.org/officeDocument/2006/relationships/hyperlink" Target="https://api.sap.com/api/SAP_CP_Workflow_CF/resourc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hyperlink" Target="https://898789e9.authentication.eu10.hana.ondemand.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560.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56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hyperlink" Target="https://discovery-center.cloud.sap/serviceCatalog?" TargetMode="External"/><Relationship Id="rId4" Type="http://schemas.openxmlformats.org/officeDocument/2006/relationships/hyperlink" Target="https://help.sap.com/viewer/34f67db3b755405e8145c578221f012c/latest/en-US/6bcefac41a334bb0bc912961aa6b34dc.html" TargetMode="External"/><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562.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3.xml"/><Relationship Id="rId5" Type="http://schemas.openxmlformats.org/officeDocument/2006/relationships/image" Target="../media/image563.png"/><Relationship Id="rId4" Type="http://schemas.openxmlformats.org/officeDocument/2006/relationships/hyperlink" Target="https://help.sap.com/docs/WORKFLOW/f85276c5069a429fa37d1cd352785c25/a24a9482314344f780e48f3195597cb2.html"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565.png"/><Relationship Id="rId5" Type="http://schemas.openxmlformats.org/officeDocument/2006/relationships/image" Target="../media/image564.jpeg"/><Relationship Id="rId4" Type="http://schemas.openxmlformats.org/officeDocument/2006/relationships/hyperlink" Target="https://help.sap.com/docs/WORKFLOW/e157c391253b4ecd93647bf232d18a83/9f91b1c0fac3414d9cba1015dea381f1.html"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566.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hyperlink" Target="https://wordtohtml.net/"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568.png"/><Relationship Id="rId5" Type="http://schemas.openxmlformats.org/officeDocument/2006/relationships/image" Target="../media/image567.png"/><Relationship Id="rId4" Type="http://schemas.openxmlformats.org/officeDocument/2006/relationships/hyperlink" Target="https://www.anubhavtrainings.com/ui5-and-odata-trainin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840.png"/><Relationship Id="rId5" Type="http://schemas.openxmlformats.org/officeDocument/2006/relationships/customXml" Target="../ink/ink547.xml"/><Relationship Id="rId4" Type="http://schemas.openxmlformats.org/officeDocument/2006/relationships/image" Target="../media/image56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70.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customXml" Target="../ink/ink548.xml"/><Relationship Id="rId5" Type="http://schemas.openxmlformats.org/officeDocument/2006/relationships/image" Target="../media/image571.png"/><Relationship Id="rId4" Type="http://schemas.openxmlformats.org/officeDocument/2006/relationships/image" Target="../media/image570.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572.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573.jpe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574.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3.xml"/><Relationship Id="rId5" Type="http://schemas.openxmlformats.org/officeDocument/2006/relationships/hyperlink" Target="https://help.sap.com/docs/WORKFLOW/e157c391253b4ecd93647bf232d18a83/9c4a1a63663246ef9f3ddbc3c9d1c0a2.html?q=getInboxAPI" TargetMode="External"/><Relationship Id="rId4" Type="http://schemas.openxmlformats.org/officeDocument/2006/relationships/hyperlink" Target="https://help.sap.com/docs/WORKFLOW/e157c391253b4ecd93647bf232d18a83/735e9ff312dc4b8c838093a1e245518f.html?q=getInboxAPI"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930.png"/><Relationship Id="rId13" Type="http://schemas.openxmlformats.org/officeDocument/2006/relationships/customXml" Target="../ink/ink553.xml"/><Relationship Id="rId18" Type="http://schemas.openxmlformats.org/officeDocument/2006/relationships/image" Target="../media/image980.png"/><Relationship Id="rId26" Type="http://schemas.openxmlformats.org/officeDocument/2006/relationships/image" Target="../media/image1020.png"/><Relationship Id="rId3" Type="http://schemas.openxmlformats.org/officeDocument/2006/relationships/image" Target="../media/image2.png"/><Relationship Id="rId21" Type="http://schemas.openxmlformats.org/officeDocument/2006/relationships/customXml" Target="../ink/ink557.xml"/><Relationship Id="rId7" Type="http://schemas.openxmlformats.org/officeDocument/2006/relationships/customXml" Target="../ink/ink550.xml"/><Relationship Id="rId12" Type="http://schemas.openxmlformats.org/officeDocument/2006/relationships/image" Target="../media/image950.png"/><Relationship Id="rId17" Type="http://schemas.openxmlformats.org/officeDocument/2006/relationships/customXml" Target="../ink/ink555.xml"/><Relationship Id="rId25" Type="http://schemas.openxmlformats.org/officeDocument/2006/relationships/customXml" Target="../ink/ink559.xml"/><Relationship Id="rId2" Type="http://schemas.openxmlformats.org/officeDocument/2006/relationships/notesSlide" Target="../notesSlides/notesSlide79.xml"/><Relationship Id="rId16" Type="http://schemas.openxmlformats.org/officeDocument/2006/relationships/image" Target="../media/image970.png"/><Relationship Id="rId20" Type="http://schemas.openxmlformats.org/officeDocument/2006/relationships/image" Target="../media/image990.png"/><Relationship Id="rId1" Type="http://schemas.openxmlformats.org/officeDocument/2006/relationships/slideLayout" Target="../slideLayouts/slideLayout13.xml"/><Relationship Id="rId6" Type="http://schemas.openxmlformats.org/officeDocument/2006/relationships/image" Target="../media/image920.png"/><Relationship Id="rId11" Type="http://schemas.openxmlformats.org/officeDocument/2006/relationships/customXml" Target="../ink/ink552.xml"/><Relationship Id="rId24" Type="http://schemas.openxmlformats.org/officeDocument/2006/relationships/image" Target="../media/image1010.png"/><Relationship Id="rId5" Type="http://schemas.openxmlformats.org/officeDocument/2006/relationships/customXml" Target="../ink/ink549.xml"/><Relationship Id="rId15" Type="http://schemas.openxmlformats.org/officeDocument/2006/relationships/customXml" Target="../ink/ink554.xml"/><Relationship Id="rId23" Type="http://schemas.openxmlformats.org/officeDocument/2006/relationships/customXml" Target="../ink/ink558.xml"/><Relationship Id="rId10" Type="http://schemas.openxmlformats.org/officeDocument/2006/relationships/image" Target="../media/image940.png"/><Relationship Id="rId19" Type="http://schemas.openxmlformats.org/officeDocument/2006/relationships/customXml" Target="../ink/ink556.xml"/><Relationship Id="rId4" Type="http://schemas.openxmlformats.org/officeDocument/2006/relationships/image" Target="../media/image575.png"/><Relationship Id="rId9" Type="http://schemas.openxmlformats.org/officeDocument/2006/relationships/customXml" Target="../ink/ink551.xml"/><Relationship Id="rId14" Type="http://schemas.openxmlformats.org/officeDocument/2006/relationships/image" Target="../media/image960.png"/><Relationship Id="rId22" Type="http://schemas.openxmlformats.org/officeDocument/2006/relationships/image" Target="../media/image1000.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customXml" Target="../ink/ink1.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3.xml"/><Relationship Id="rId4" Type="http://schemas.openxmlformats.org/officeDocument/2006/relationships/image" Target="../media/image576.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577.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openxmlformats.org/officeDocument/2006/relationships/image" Target="../media/image578.jpe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13.xml"/><Relationship Id="rId4" Type="http://schemas.openxmlformats.org/officeDocument/2006/relationships/image" Target="../media/image5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87ACC9D-F4BB-4DE4-B105-7BA29896A8F2}"/>
              </a:ext>
            </a:extLst>
          </p:cNvPr>
          <p:cNvSpPr>
            <a:spLocks noGrp="1"/>
          </p:cNvSpPr>
          <p:nvPr>
            <p:ph type="ctrTitle"/>
          </p:nvPr>
        </p:nvSpPr>
        <p:spPr>
          <a:xfrm>
            <a:off x="775284" y="2928641"/>
            <a:ext cx="6709107" cy="2630856"/>
          </a:xfrm>
        </p:spPr>
        <p:txBody>
          <a:bodyPr/>
          <a:lstStyle/>
          <a:p>
            <a:r>
              <a:rPr lang="en-IN" sz="6000" dirty="0"/>
              <a:t>SAP BTP Cloud </a:t>
            </a:r>
            <a:r>
              <a:rPr lang="en-IN" sz="6600" dirty="0">
                <a:solidFill>
                  <a:srgbClr val="FFCF03"/>
                </a:solidFill>
              </a:rPr>
              <a:t>Workflow</a:t>
            </a:r>
            <a:r>
              <a:rPr lang="en-IN" sz="6000" dirty="0"/>
              <a:t> and BPM Training</a:t>
            </a:r>
          </a:p>
        </p:txBody>
      </p:sp>
      <p:sp>
        <p:nvSpPr>
          <p:cNvPr id="88" name="Footer Placeholder 87">
            <a:extLst>
              <a:ext uri="{FF2B5EF4-FFF2-40B4-BE49-F238E27FC236}">
                <a16:creationId xmlns:a16="http://schemas.microsoft.com/office/drawing/2014/main" id="{616B895F-5772-41DC-9C6C-B1BDAB2DDB81}"/>
              </a:ext>
            </a:extLst>
          </p:cNvPr>
          <p:cNvSpPr>
            <a:spLocks noGrp="1"/>
          </p:cNvSpPr>
          <p:nvPr>
            <p:ph type="ftr" sz="quarter" idx="11"/>
          </p:nvPr>
        </p:nvSpPr>
        <p:spPr>
          <a:xfrm>
            <a:off x="811759" y="2685699"/>
            <a:ext cx="6052517" cy="365125"/>
          </a:xfrm>
        </p:spPr>
        <p:txBody>
          <a:bodyPr/>
          <a:lstStyle/>
          <a:p>
            <a:r>
              <a:rPr lang="en-US" sz="2800" b="1" dirty="0">
                <a:latin typeface="72 Condensed" panose="020B0506030000000003" pitchFamily="34" charset="0"/>
                <a:cs typeface="72 Condensed" panose="020B0506030000000003" pitchFamily="34" charset="0"/>
              </a:rPr>
              <a:t>www.anubhavtrainings.com</a:t>
            </a:r>
          </a:p>
        </p:txBody>
      </p:sp>
      <p:sp>
        <p:nvSpPr>
          <p:cNvPr id="22" name="Freeform 5">
            <a:extLst>
              <a:ext uri="{FF2B5EF4-FFF2-40B4-BE49-F238E27FC236}">
                <a16:creationId xmlns:a16="http://schemas.microsoft.com/office/drawing/2014/main" id="{2CBBDAE2-BEF1-44CD-9FB5-6DEABCA3891D}"/>
              </a:ext>
            </a:extLst>
          </p:cNvPr>
          <p:cNvSpPr>
            <a:spLocks/>
          </p:cNvSpPr>
          <p:nvPr/>
        </p:nvSpPr>
        <p:spPr bwMode="auto">
          <a:xfrm rot="19860841">
            <a:off x="9186862" y="421579"/>
            <a:ext cx="2676385" cy="2210817"/>
          </a:xfrm>
          <a:custGeom>
            <a:avLst/>
            <a:gdLst>
              <a:gd name="T0" fmla="*/ 439 w 896"/>
              <a:gd name="T1" fmla="*/ 461 h 740"/>
              <a:gd name="T2" fmla="*/ 668 w 896"/>
              <a:gd name="T3" fmla="*/ 597 h 740"/>
              <a:gd name="T4" fmla="*/ 722 w 896"/>
              <a:gd name="T5" fmla="*/ 178 h 740"/>
              <a:gd name="T6" fmla="*/ 287 w 896"/>
              <a:gd name="T7" fmla="*/ 0 h 740"/>
              <a:gd name="T8" fmla="*/ 46 w 896"/>
              <a:gd name="T9" fmla="*/ 214 h 740"/>
              <a:gd name="T10" fmla="*/ 35 w 896"/>
              <a:gd name="T11" fmla="*/ 512 h 740"/>
              <a:gd name="T12" fmla="*/ 135 w 896"/>
              <a:gd name="T13" fmla="*/ 734 h 740"/>
              <a:gd name="T14" fmla="*/ 216 w 896"/>
              <a:gd name="T15" fmla="*/ 617 h 740"/>
              <a:gd name="T16" fmla="*/ 156 w 896"/>
              <a:gd name="T17" fmla="*/ 440 h 740"/>
              <a:gd name="T18" fmla="*/ 203 w 896"/>
              <a:gd name="T19" fmla="*/ 264 h 740"/>
              <a:gd name="T20" fmla="*/ 188 w 896"/>
              <a:gd name="T21" fmla="*/ 456 h 740"/>
              <a:gd name="T22" fmla="*/ 281 w 896"/>
              <a:gd name="T23" fmla="*/ 661 h 740"/>
              <a:gd name="T24" fmla="*/ 350 w 896"/>
              <a:gd name="T25" fmla="*/ 569 h 740"/>
              <a:gd name="T26" fmla="*/ 420 w 896"/>
              <a:gd name="T27" fmla="*/ 674 h 740"/>
              <a:gd name="T28" fmla="*/ 483 w 896"/>
              <a:gd name="T29" fmla="*/ 585 h 740"/>
              <a:gd name="T30" fmla="*/ 439 w 896"/>
              <a:gd name="T31" fmla="*/ 46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6" h="740">
                <a:moveTo>
                  <a:pt x="439" y="461"/>
                </a:moveTo>
                <a:cubicBezTo>
                  <a:pt x="439" y="461"/>
                  <a:pt x="567" y="582"/>
                  <a:pt x="668" y="597"/>
                </a:cubicBezTo>
                <a:cubicBezTo>
                  <a:pt x="770" y="612"/>
                  <a:pt x="896" y="317"/>
                  <a:pt x="722" y="178"/>
                </a:cubicBezTo>
                <a:cubicBezTo>
                  <a:pt x="547" y="40"/>
                  <a:pt x="287" y="0"/>
                  <a:pt x="287" y="0"/>
                </a:cubicBezTo>
                <a:cubicBezTo>
                  <a:pt x="287" y="0"/>
                  <a:pt x="55" y="135"/>
                  <a:pt x="46" y="214"/>
                </a:cubicBezTo>
                <a:cubicBezTo>
                  <a:pt x="37" y="293"/>
                  <a:pt x="0" y="428"/>
                  <a:pt x="35" y="512"/>
                </a:cubicBezTo>
                <a:cubicBezTo>
                  <a:pt x="70" y="596"/>
                  <a:pt x="135" y="734"/>
                  <a:pt x="135" y="734"/>
                </a:cubicBezTo>
                <a:cubicBezTo>
                  <a:pt x="135" y="734"/>
                  <a:pt x="252" y="740"/>
                  <a:pt x="216" y="617"/>
                </a:cubicBezTo>
                <a:cubicBezTo>
                  <a:pt x="180" y="494"/>
                  <a:pt x="154" y="468"/>
                  <a:pt x="156" y="440"/>
                </a:cubicBezTo>
                <a:cubicBezTo>
                  <a:pt x="159" y="412"/>
                  <a:pt x="194" y="288"/>
                  <a:pt x="203" y="264"/>
                </a:cubicBezTo>
                <a:cubicBezTo>
                  <a:pt x="203" y="264"/>
                  <a:pt x="190" y="381"/>
                  <a:pt x="188" y="456"/>
                </a:cubicBezTo>
                <a:cubicBezTo>
                  <a:pt x="187" y="530"/>
                  <a:pt x="281" y="661"/>
                  <a:pt x="281" y="661"/>
                </a:cubicBezTo>
                <a:cubicBezTo>
                  <a:pt x="281" y="661"/>
                  <a:pt x="378" y="664"/>
                  <a:pt x="350" y="569"/>
                </a:cubicBezTo>
                <a:cubicBezTo>
                  <a:pt x="350" y="569"/>
                  <a:pt x="368" y="610"/>
                  <a:pt x="420" y="674"/>
                </a:cubicBezTo>
                <a:cubicBezTo>
                  <a:pt x="420" y="674"/>
                  <a:pt x="498" y="653"/>
                  <a:pt x="483" y="585"/>
                </a:cubicBezTo>
                <a:cubicBezTo>
                  <a:pt x="468" y="517"/>
                  <a:pt x="439" y="461"/>
                  <a:pt x="439" y="461"/>
                </a:cubicBezTo>
                <a:close/>
              </a:path>
            </a:pathLst>
          </a:custGeom>
          <a:solidFill>
            <a:srgbClr val="F0C388"/>
          </a:solidFill>
          <a:ln w="9525">
            <a:noFill/>
            <a:round/>
            <a:headEnd/>
            <a:tailEnd/>
          </a:ln>
          <a:effectLst>
            <a:outerShdw blurRad="736600" dist="1092200" dir="3180000" sx="156000" sy="156000" algn="b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3" name="Freeform 6">
            <a:extLst>
              <a:ext uri="{FF2B5EF4-FFF2-40B4-BE49-F238E27FC236}">
                <a16:creationId xmlns:a16="http://schemas.microsoft.com/office/drawing/2014/main" id="{81CC18B4-3A72-4CFC-8561-3AD272183778}"/>
              </a:ext>
            </a:extLst>
          </p:cNvPr>
          <p:cNvSpPr>
            <a:spLocks/>
          </p:cNvSpPr>
          <p:nvPr/>
        </p:nvSpPr>
        <p:spPr bwMode="auto">
          <a:xfrm rot="19860841">
            <a:off x="8650684" y="1107060"/>
            <a:ext cx="1210476" cy="1723858"/>
          </a:xfrm>
          <a:custGeom>
            <a:avLst/>
            <a:gdLst>
              <a:gd name="T0" fmla="*/ 102 w 405"/>
              <a:gd name="T1" fmla="*/ 189 h 577"/>
              <a:gd name="T2" fmla="*/ 9 w 405"/>
              <a:gd name="T3" fmla="*/ 524 h 577"/>
              <a:gd name="T4" fmla="*/ 133 w 405"/>
              <a:gd name="T5" fmla="*/ 517 h 577"/>
              <a:gd name="T6" fmla="*/ 241 w 405"/>
              <a:gd name="T7" fmla="*/ 279 h 577"/>
              <a:gd name="T8" fmla="*/ 405 w 405"/>
              <a:gd name="T9" fmla="*/ 151 h 577"/>
              <a:gd name="T10" fmla="*/ 303 w 405"/>
              <a:gd name="T11" fmla="*/ 0 h 577"/>
              <a:gd name="T12" fmla="*/ 102 w 405"/>
              <a:gd name="T13" fmla="*/ 189 h 577"/>
            </a:gdLst>
            <a:ahLst/>
            <a:cxnLst>
              <a:cxn ang="0">
                <a:pos x="T0" y="T1"/>
              </a:cxn>
              <a:cxn ang="0">
                <a:pos x="T2" y="T3"/>
              </a:cxn>
              <a:cxn ang="0">
                <a:pos x="T4" y="T5"/>
              </a:cxn>
              <a:cxn ang="0">
                <a:pos x="T6" y="T7"/>
              </a:cxn>
              <a:cxn ang="0">
                <a:pos x="T8" y="T9"/>
              </a:cxn>
              <a:cxn ang="0">
                <a:pos x="T10" y="T11"/>
              </a:cxn>
              <a:cxn ang="0">
                <a:pos x="T12" y="T13"/>
              </a:cxn>
            </a:cxnLst>
            <a:rect l="0" t="0" r="r" b="b"/>
            <a:pathLst>
              <a:path w="405" h="577">
                <a:moveTo>
                  <a:pt x="102" y="189"/>
                </a:moveTo>
                <a:cubicBezTo>
                  <a:pt x="78" y="237"/>
                  <a:pt x="0" y="487"/>
                  <a:pt x="9" y="524"/>
                </a:cubicBezTo>
                <a:cubicBezTo>
                  <a:pt x="22" y="577"/>
                  <a:pt x="110" y="564"/>
                  <a:pt x="133" y="517"/>
                </a:cubicBezTo>
                <a:cubicBezTo>
                  <a:pt x="155" y="472"/>
                  <a:pt x="216" y="312"/>
                  <a:pt x="241" y="279"/>
                </a:cubicBezTo>
                <a:cubicBezTo>
                  <a:pt x="256" y="259"/>
                  <a:pt x="356" y="187"/>
                  <a:pt x="405" y="151"/>
                </a:cubicBezTo>
                <a:cubicBezTo>
                  <a:pt x="303" y="0"/>
                  <a:pt x="303" y="0"/>
                  <a:pt x="303" y="0"/>
                </a:cubicBezTo>
                <a:cubicBezTo>
                  <a:pt x="210" y="76"/>
                  <a:pt x="115" y="164"/>
                  <a:pt x="102" y="189"/>
                </a:cubicBezTo>
                <a:close/>
              </a:path>
            </a:pathLst>
          </a:custGeom>
          <a:solidFill>
            <a:srgbClr val="FDCF9D"/>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5">
            <a:extLst>
              <a:ext uri="{FF2B5EF4-FFF2-40B4-BE49-F238E27FC236}">
                <a16:creationId xmlns:a16="http://schemas.microsoft.com/office/drawing/2014/main" id="{F0C79667-310F-4EE0-A251-F4B1AA0B1191}"/>
              </a:ext>
            </a:extLst>
          </p:cNvPr>
          <p:cNvSpPr>
            <a:spLocks/>
          </p:cNvSpPr>
          <p:nvPr/>
        </p:nvSpPr>
        <p:spPr bwMode="auto">
          <a:xfrm rot="18245431" flipH="1">
            <a:off x="6025962" y="4349167"/>
            <a:ext cx="2676385" cy="2210817"/>
          </a:xfrm>
          <a:custGeom>
            <a:avLst/>
            <a:gdLst>
              <a:gd name="T0" fmla="*/ 439 w 896"/>
              <a:gd name="T1" fmla="*/ 461 h 740"/>
              <a:gd name="T2" fmla="*/ 668 w 896"/>
              <a:gd name="T3" fmla="*/ 597 h 740"/>
              <a:gd name="T4" fmla="*/ 722 w 896"/>
              <a:gd name="T5" fmla="*/ 178 h 740"/>
              <a:gd name="T6" fmla="*/ 287 w 896"/>
              <a:gd name="T7" fmla="*/ 0 h 740"/>
              <a:gd name="T8" fmla="*/ 46 w 896"/>
              <a:gd name="T9" fmla="*/ 214 h 740"/>
              <a:gd name="T10" fmla="*/ 35 w 896"/>
              <a:gd name="T11" fmla="*/ 512 h 740"/>
              <a:gd name="T12" fmla="*/ 135 w 896"/>
              <a:gd name="T13" fmla="*/ 734 h 740"/>
              <a:gd name="T14" fmla="*/ 216 w 896"/>
              <a:gd name="T15" fmla="*/ 617 h 740"/>
              <a:gd name="T16" fmla="*/ 156 w 896"/>
              <a:gd name="T17" fmla="*/ 440 h 740"/>
              <a:gd name="T18" fmla="*/ 203 w 896"/>
              <a:gd name="T19" fmla="*/ 264 h 740"/>
              <a:gd name="T20" fmla="*/ 188 w 896"/>
              <a:gd name="T21" fmla="*/ 456 h 740"/>
              <a:gd name="T22" fmla="*/ 281 w 896"/>
              <a:gd name="T23" fmla="*/ 661 h 740"/>
              <a:gd name="T24" fmla="*/ 350 w 896"/>
              <a:gd name="T25" fmla="*/ 569 h 740"/>
              <a:gd name="T26" fmla="*/ 420 w 896"/>
              <a:gd name="T27" fmla="*/ 674 h 740"/>
              <a:gd name="T28" fmla="*/ 483 w 896"/>
              <a:gd name="T29" fmla="*/ 585 h 740"/>
              <a:gd name="T30" fmla="*/ 439 w 896"/>
              <a:gd name="T31" fmla="*/ 46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6" h="740">
                <a:moveTo>
                  <a:pt x="439" y="461"/>
                </a:moveTo>
                <a:cubicBezTo>
                  <a:pt x="439" y="461"/>
                  <a:pt x="567" y="582"/>
                  <a:pt x="668" y="597"/>
                </a:cubicBezTo>
                <a:cubicBezTo>
                  <a:pt x="770" y="612"/>
                  <a:pt x="896" y="317"/>
                  <a:pt x="722" y="178"/>
                </a:cubicBezTo>
                <a:cubicBezTo>
                  <a:pt x="547" y="40"/>
                  <a:pt x="287" y="0"/>
                  <a:pt x="287" y="0"/>
                </a:cubicBezTo>
                <a:cubicBezTo>
                  <a:pt x="287" y="0"/>
                  <a:pt x="55" y="135"/>
                  <a:pt x="46" y="214"/>
                </a:cubicBezTo>
                <a:cubicBezTo>
                  <a:pt x="37" y="293"/>
                  <a:pt x="0" y="428"/>
                  <a:pt x="35" y="512"/>
                </a:cubicBezTo>
                <a:cubicBezTo>
                  <a:pt x="70" y="596"/>
                  <a:pt x="135" y="734"/>
                  <a:pt x="135" y="734"/>
                </a:cubicBezTo>
                <a:cubicBezTo>
                  <a:pt x="135" y="734"/>
                  <a:pt x="252" y="740"/>
                  <a:pt x="216" y="617"/>
                </a:cubicBezTo>
                <a:cubicBezTo>
                  <a:pt x="180" y="494"/>
                  <a:pt x="154" y="468"/>
                  <a:pt x="156" y="440"/>
                </a:cubicBezTo>
                <a:cubicBezTo>
                  <a:pt x="159" y="412"/>
                  <a:pt x="194" y="288"/>
                  <a:pt x="203" y="264"/>
                </a:cubicBezTo>
                <a:cubicBezTo>
                  <a:pt x="203" y="264"/>
                  <a:pt x="190" y="381"/>
                  <a:pt x="188" y="456"/>
                </a:cubicBezTo>
                <a:cubicBezTo>
                  <a:pt x="187" y="530"/>
                  <a:pt x="281" y="661"/>
                  <a:pt x="281" y="661"/>
                </a:cubicBezTo>
                <a:cubicBezTo>
                  <a:pt x="281" y="661"/>
                  <a:pt x="378" y="664"/>
                  <a:pt x="350" y="569"/>
                </a:cubicBezTo>
                <a:cubicBezTo>
                  <a:pt x="350" y="569"/>
                  <a:pt x="368" y="610"/>
                  <a:pt x="420" y="674"/>
                </a:cubicBezTo>
                <a:cubicBezTo>
                  <a:pt x="420" y="674"/>
                  <a:pt x="498" y="653"/>
                  <a:pt x="483" y="585"/>
                </a:cubicBezTo>
                <a:cubicBezTo>
                  <a:pt x="468" y="517"/>
                  <a:pt x="439" y="461"/>
                  <a:pt x="439" y="461"/>
                </a:cubicBezTo>
                <a:close/>
              </a:path>
            </a:pathLst>
          </a:custGeom>
          <a:solidFill>
            <a:srgbClr val="F0C388"/>
          </a:solidFill>
          <a:ln w="9525">
            <a:noFill/>
            <a:round/>
            <a:headEnd/>
            <a:tailEnd/>
          </a:ln>
          <a:effectLst>
            <a:outerShdw blurRad="736600" dist="1092200" dir="3180000" sx="156000" sy="156000" algn="b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32" name="Freeform 6">
            <a:extLst>
              <a:ext uri="{FF2B5EF4-FFF2-40B4-BE49-F238E27FC236}">
                <a16:creationId xmlns:a16="http://schemas.microsoft.com/office/drawing/2014/main" id="{30007419-0935-4FF1-A8E6-29A6CDEE9655}"/>
              </a:ext>
            </a:extLst>
          </p:cNvPr>
          <p:cNvSpPr>
            <a:spLocks/>
          </p:cNvSpPr>
          <p:nvPr/>
        </p:nvSpPr>
        <p:spPr bwMode="auto">
          <a:xfrm rot="18245431" flipH="1">
            <a:off x="7312085" y="3367874"/>
            <a:ext cx="1210476" cy="1723858"/>
          </a:xfrm>
          <a:custGeom>
            <a:avLst/>
            <a:gdLst>
              <a:gd name="T0" fmla="*/ 102 w 405"/>
              <a:gd name="T1" fmla="*/ 189 h 577"/>
              <a:gd name="T2" fmla="*/ 9 w 405"/>
              <a:gd name="T3" fmla="*/ 524 h 577"/>
              <a:gd name="T4" fmla="*/ 133 w 405"/>
              <a:gd name="T5" fmla="*/ 517 h 577"/>
              <a:gd name="T6" fmla="*/ 241 w 405"/>
              <a:gd name="T7" fmla="*/ 279 h 577"/>
              <a:gd name="T8" fmla="*/ 405 w 405"/>
              <a:gd name="T9" fmla="*/ 151 h 577"/>
              <a:gd name="T10" fmla="*/ 303 w 405"/>
              <a:gd name="T11" fmla="*/ 0 h 577"/>
              <a:gd name="T12" fmla="*/ 102 w 405"/>
              <a:gd name="T13" fmla="*/ 189 h 577"/>
            </a:gdLst>
            <a:ahLst/>
            <a:cxnLst>
              <a:cxn ang="0">
                <a:pos x="T0" y="T1"/>
              </a:cxn>
              <a:cxn ang="0">
                <a:pos x="T2" y="T3"/>
              </a:cxn>
              <a:cxn ang="0">
                <a:pos x="T4" y="T5"/>
              </a:cxn>
              <a:cxn ang="0">
                <a:pos x="T6" y="T7"/>
              </a:cxn>
              <a:cxn ang="0">
                <a:pos x="T8" y="T9"/>
              </a:cxn>
              <a:cxn ang="0">
                <a:pos x="T10" y="T11"/>
              </a:cxn>
              <a:cxn ang="0">
                <a:pos x="T12" y="T13"/>
              </a:cxn>
            </a:cxnLst>
            <a:rect l="0" t="0" r="r" b="b"/>
            <a:pathLst>
              <a:path w="405" h="577">
                <a:moveTo>
                  <a:pt x="102" y="189"/>
                </a:moveTo>
                <a:cubicBezTo>
                  <a:pt x="78" y="237"/>
                  <a:pt x="0" y="487"/>
                  <a:pt x="9" y="524"/>
                </a:cubicBezTo>
                <a:cubicBezTo>
                  <a:pt x="22" y="577"/>
                  <a:pt x="110" y="564"/>
                  <a:pt x="133" y="517"/>
                </a:cubicBezTo>
                <a:cubicBezTo>
                  <a:pt x="155" y="472"/>
                  <a:pt x="216" y="312"/>
                  <a:pt x="241" y="279"/>
                </a:cubicBezTo>
                <a:cubicBezTo>
                  <a:pt x="256" y="259"/>
                  <a:pt x="356" y="187"/>
                  <a:pt x="405" y="151"/>
                </a:cubicBezTo>
                <a:cubicBezTo>
                  <a:pt x="303" y="0"/>
                  <a:pt x="303" y="0"/>
                  <a:pt x="303" y="0"/>
                </a:cubicBezTo>
                <a:cubicBezTo>
                  <a:pt x="210" y="76"/>
                  <a:pt x="115" y="164"/>
                  <a:pt x="102" y="189"/>
                </a:cubicBezTo>
                <a:close/>
              </a:path>
            </a:pathLst>
          </a:custGeom>
          <a:solidFill>
            <a:srgbClr val="FDCF9D"/>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10">
            <a:extLst>
              <a:ext uri="{FF2B5EF4-FFF2-40B4-BE49-F238E27FC236}">
                <a16:creationId xmlns:a16="http://schemas.microsoft.com/office/drawing/2014/main" id="{332EA883-FA47-4234-90E3-BD64FB3A8B0E}"/>
              </a:ext>
            </a:extLst>
          </p:cNvPr>
          <p:cNvSpPr>
            <a:spLocks/>
          </p:cNvSpPr>
          <p:nvPr/>
        </p:nvSpPr>
        <p:spPr bwMode="auto">
          <a:xfrm rot="2111544">
            <a:off x="8427052" y="1984461"/>
            <a:ext cx="2115568" cy="2092454"/>
          </a:xfrm>
          <a:custGeom>
            <a:avLst/>
            <a:gdLst>
              <a:gd name="T0" fmla="*/ 1196 w 1311"/>
              <a:gd name="T1" fmla="*/ 652 h 1297"/>
              <a:gd name="T2" fmla="*/ 1076 w 1311"/>
              <a:gd name="T3" fmla="*/ 686 h 1297"/>
              <a:gd name="T4" fmla="*/ 1019 w 1311"/>
              <a:gd name="T5" fmla="*/ 637 h 1297"/>
              <a:gd name="T6" fmla="*/ 1019 w 1311"/>
              <a:gd name="T7" fmla="*/ 292 h 1297"/>
              <a:gd name="T8" fmla="*/ 691 w 1311"/>
              <a:gd name="T9" fmla="*/ 292 h 1297"/>
              <a:gd name="T10" fmla="*/ 603 w 1311"/>
              <a:gd name="T11" fmla="*/ 253 h 1297"/>
              <a:gd name="T12" fmla="*/ 636 w 1311"/>
              <a:gd name="T13" fmla="*/ 77 h 1297"/>
              <a:gd name="T14" fmla="*/ 510 w 1311"/>
              <a:gd name="T15" fmla="*/ 0 h 1297"/>
              <a:gd name="T16" fmla="*/ 375 w 1311"/>
              <a:gd name="T17" fmla="*/ 115 h 1297"/>
              <a:gd name="T18" fmla="*/ 408 w 1311"/>
              <a:gd name="T19" fmla="*/ 235 h 1297"/>
              <a:gd name="T20" fmla="*/ 357 w 1311"/>
              <a:gd name="T21" fmla="*/ 292 h 1297"/>
              <a:gd name="T22" fmla="*/ 344 w 1311"/>
              <a:gd name="T23" fmla="*/ 292 h 1297"/>
              <a:gd name="T24" fmla="*/ 0 w 1311"/>
              <a:gd name="T25" fmla="*/ 292 h 1297"/>
              <a:gd name="T26" fmla="*/ 0 w 1311"/>
              <a:gd name="T27" fmla="*/ 636 h 1297"/>
              <a:gd name="T28" fmla="*/ 58 w 1311"/>
              <a:gd name="T29" fmla="*/ 686 h 1297"/>
              <a:gd name="T30" fmla="*/ 178 w 1311"/>
              <a:gd name="T31" fmla="*/ 652 h 1297"/>
              <a:gd name="T32" fmla="*/ 292 w 1311"/>
              <a:gd name="T33" fmla="*/ 787 h 1297"/>
              <a:gd name="T34" fmla="*/ 215 w 1311"/>
              <a:gd name="T35" fmla="*/ 914 h 1297"/>
              <a:gd name="T36" fmla="*/ 39 w 1311"/>
              <a:gd name="T37" fmla="*/ 880 h 1297"/>
              <a:gd name="T38" fmla="*/ 0 w 1311"/>
              <a:gd name="T39" fmla="*/ 944 h 1297"/>
              <a:gd name="T40" fmla="*/ 0 w 1311"/>
              <a:gd name="T41" fmla="*/ 1297 h 1297"/>
              <a:gd name="T42" fmla="*/ 359 w 1311"/>
              <a:gd name="T43" fmla="*/ 1297 h 1297"/>
              <a:gd name="T44" fmla="*/ 408 w 1311"/>
              <a:gd name="T45" fmla="*/ 1240 h 1297"/>
              <a:gd name="T46" fmla="*/ 375 w 1311"/>
              <a:gd name="T47" fmla="*/ 1120 h 1297"/>
              <a:gd name="T48" fmla="*/ 510 w 1311"/>
              <a:gd name="T49" fmla="*/ 1005 h 1297"/>
              <a:gd name="T50" fmla="*/ 636 w 1311"/>
              <a:gd name="T51" fmla="*/ 1083 h 1297"/>
              <a:gd name="T52" fmla="*/ 603 w 1311"/>
              <a:gd name="T53" fmla="*/ 1259 h 1297"/>
              <a:gd name="T54" fmla="*/ 668 w 1311"/>
              <a:gd name="T55" fmla="*/ 1297 h 1297"/>
              <a:gd name="T56" fmla="*/ 1019 w 1311"/>
              <a:gd name="T57" fmla="*/ 1297 h 1297"/>
              <a:gd name="T58" fmla="*/ 1019 w 1311"/>
              <a:gd name="T59" fmla="*/ 943 h 1297"/>
              <a:gd name="T60" fmla="*/ 1058 w 1311"/>
              <a:gd name="T61" fmla="*/ 880 h 1297"/>
              <a:gd name="T62" fmla="*/ 1234 w 1311"/>
              <a:gd name="T63" fmla="*/ 914 h 1297"/>
              <a:gd name="T64" fmla="*/ 1311 w 1311"/>
              <a:gd name="T65" fmla="*/ 787 h 1297"/>
              <a:gd name="T66" fmla="*/ 1196 w 1311"/>
              <a:gd name="T67" fmla="*/ 652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1" h="1297">
                <a:moveTo>
                  <a:pt x="1196" y="652"/>
                </a:moveTo>
                <a:cubicBezTo>
                  <a:pt x="1152" y="649"/>
                  <a:pt x="1102" y="680"/>
                  <a:pt x="1076" y="686"/>
                </a:cubicBezTo>
                <a:cubicBezTo>
                  <a:pt x="1030" y="696"/>
                  <a:pt x="1021" y="659"/>
                  <a:pt x="1019" y="637"/>
                </a:cubicBezTo>
                <a:cubicBezTo>
                  <a:pt x="1019" y="292"/>
                  <a:pt x="1019" y="292"/>
                  <a:pt x="1019" y="292"/>
                </a:cubicBezTo>
                <a:cubicBezTo>
                  <a:pt x="691" y="292"/>
                  <a:pt x="691" y="292"/>
                  <a:pt x="691" y="292"/>
                </a:cubicBezTo>
                <a:cubicBezTo>
                  <a:pt x="630" y="292"/>
                  <a:pt x="607" y="292"/>
                  <a:pt x="603" y="253"/>
                </a:cubicBezTo>
                <a:cubicBezTo>
                  <a:pt x="599" y="215"/>
                  <a:pt x="673" y="170"/>
                  <a:pt x="636" y="77"/>
                </a:cubicBezTo>
                <a:cubicBezTo>
                  <a:pt x="616" y="27"/>
                  <a:pt x="568" y="0"/>
                  <a:pt x="510" y="0"/>
                </a:cubicBezTo>
                <a:cubicBezTo>
                  <a:pt x="435" y="0"/>
                  <a:pt x="380" y="51"/>
                  <a:pt x="375" y="115"/>
                </a:cubicBezTo>
                <a:cubicBezTo>
                  <a:pt x="372" y="159"/>
                  <a:pt x="402" y="208"/>
                  <a:pt x="408" y="235"/>
                </a:cubicBezTo>
                <a:cubicBezTo>
                  <a:pt x="419" y="282"/>
                  <a:pt x="379" y="291"/>
                  <a:pt x="357" y="292"/>
                </a:cubicBezTo>
                <a:cubicBezTo>
                  <a:pt x="344" y="292"/>
                  <a:pt x="344" y="292"/>
                  <a:pt x="344" y="292"/>
                </a:cubicBezTo>
                <a:cubicBezTo>
                  <a:pt x="0" y="292"/>
                  <a:pt x="0" y="292"/>
                  <a:pt x="0" y="292"/>
                </a:cubicBezTo>
                <a:cubicBezTo>
                  <a:pt x="0" y="636"/>
                  <a:pt x="0" y="636"/>
                  <a:pt x="0" y="636"/>
                </a:cubicBezTo>
                <a:cubicBezTo>
                  <a:pt x="2" y="658"/>
                  <a:pt x="11" y="696"/>
                  <a:pt x="58" y="686"/>
                </a:cubicBezTo>
                <a:cubicBezTo>
                  <a:pt x="84" y="680"/>
                  <a:pt x="133" y="649"/>
                  <a:pt x="178" y="652"/>
                </a:cubicBezTo>
                <a:cubicBezTo>
                  <a:pt x="242" y="657"/>
                  <a:pt x="292" y="712"/>
                  <a:pt x="292" y="787"/>
                </a:cubicBezTo>
                <a:cubicBezTo>
                  <a:pt x="292" y="846"/>
                  <a:pt x="266" y="894"/>
                  <a:pt x="215" y="914"/>
                </a:cubicBezTo>
                <a:cubicBezTo>
                  <a:pt x="122" y="950"/>
                  <a:pt x="78" y="876"/>
                  <a:pt x="39" y="880"/>
                </a:cubicBezTo>
                <a:cubicBezTo>
                  <a:pt x="6" y="884"/>
                  <a:pt x="1" y="901"/>
                  <a:pt x="0" y="944"/>
                </a:cubicBezTo>
                <a:cubicBezTo>
                  <a:pt x="0" y="1297"/>
                  <a:pt x="0" y="1297"/>
                  <a:pt x="0" y="1297"/>
                </a:cubicBezTo>
                <a:cubicBezTo>
                  <a:pt x="359" y="1297"/>
                  <a:pt x="359" y="1297"/>
                  <a:pt x="359" y="1297"/>
                </a:cubicBezTo>
                <a:cubicBezTo>
                  <a:pt x="381" y="1296"/>
                  <a:pt x="419" y="1286"/>
                  <a:pt x="408" y="1240"/>
                </a:cubicBezTo>
                <a:cubicBezTo>
                  <a:pt x="402" y="1214"/>
                  <a:pt x="372" y="1164"/>
                  <a:pt x="375" y="1120"/>
                </a:cubicBezTo>
                <a:cubicBezTo>
                  <a:pt x="380" y="1056"/>
                  <a:pt x="435" y="1005"/>
                  <a:pt x="510" y="1005"/>
                </a:cubicBezTo>
                <a:cubicBezTo>
                  <a:pt x="568" y="1005"/>
                  <a:pt x="616" y="1032"/>
                  <a:pt x="636" y="1083"/>
                </a:cubicBezTo>
                <a:cubicBezTo>
                  <a:pt x="673" y="1175"/>
                  <a:pt x="599" y="1220"/>
                  <a:pt x="603" y="1259"/>
                </a:cubicBezTo>
                <a:cubicBezTo>
                  <a:pt x="606" y="1292"/>
                  <a:pt x="624" y="1297"/>
                  <a:pt x="668" y="1297"/>
                </a:cubicBezTo>
                <a:cubicBezTo>
                  <a:pt x="1019" y="1297"/>
                  <a:pt x="1019" y="1297"/>
                  <a:pt x="1019" y="1297"/>
                </a:cubicBezTo>
                <a:cubicBezTo>
                  <a:pt x="1019" y="943"/>
                  <a:pt x="1019" y="943"/>
                  <a:pt x="1019" y="943"/>
                </a:cubicBezTo>
                <a:cubicBezTo>
                  <a:pt x="1020" y="901"/>
                  <a:pt x="1025" y="884"/>
                  <a:pt x="1058" y="880"/>
                </a:cubicBezTo>
                <a:cubicBezTo>
                  <a:pt x="1096" y="876"/>
                  <a:pt x="1141" y="950"/>
                  <a:pt x="1234" y="914"/>
                </a:cubicBezTo>
                <a:cubicBezTo>
                  <a:pt x="1284" y="894"/>
                  <a:pt x="1311" y="846"/>
                  <a:pt x="1311" y="787"/>
                </a:cubicBezTo>
                <a:cubicBezTo>
                  <a:pt x="1311" y="712"/>
                  <a:pt x="1260" y="657"/>
                  <a:pt x="1196" y="652"/>
                </a:cubicBezTo>
                <a:close/>
              </a:path>
            </a:pathLst>
          </a:custGeom>
          <a:solidFill>
            <a:schemeClr val="bg1"/>
          </a:solidFill>
          <a:ln w="9525">
            <a:noFill/>
            <a:round/>
            <a:headEnd/>
            <a:tailEnd/>
          </a:ln>
          <a:effectLst>
            <a:outerShdw blurRad="635000" dist="254000" dir="2160000" algn="r"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39" name="Freeform 10">
            <a:extLst>
              <a:ext uri="{FF2B5EF4-FFF2-40B4-BE49-F238E27FC236}">
                <a16:creationId xmlns:a16="http://schemas.microsoft.com/office/drawing/2014/main" id="{86668016-EDA4-4ECF-8BE2-BF013A56BD19}"/>
              </a:ext>
            </a:extLst>
          </p:cNvPr>
          <p:cNvSpPr>
            <a:spLocks/>
          </p:cNvSpPr>
          <p:nvPr/>
        </p:nvSpPr>
        <p:spPr bwMode="auto">
          <a:xfrm rot="2984738">
            <a:off x="7763658" y="3843356"/>
            <a:ext cx="2115568" cy="2092454"/>
          </a:xfrm>
          <a:custGeom>
            <a:avLst/>
            <a:gdLst>
              <a:gd name="T0" fmla="*/ 1196 w 1311"/>
              <a:gd name="T1" fmla="*/ 652 h 1297"/>
              <a:gd name="T2" fmla="*/ 1076 w 1311"/>
              <a:gd name="T3" fmla="*/ 686 h 1297"/>
              <a:gd name="T4" fmla="*/ 1019 w 1311"/>
              <a:gd name="T5" fmla="*/ 637 h 1297"/>
              <a:gd name="T6" fmla="*/ 1019 w 1311"/>
              <a:gd name="T7" fmla="*/ 292 h 1297"/>
              <a:gd name="T8" fmla="*/ 691 w 1311"/>
              <a:gd name="T9" fmla="*/ 292 h 1297"/>
              <a:gd name="T10" fmla="*/ 603 w 1311"/>
              <a:gd name="T11" fmla="*/ 253 h 1297"/>
              <a:gd name="T12" fmla="*/ 636 w 1311"/>
              <a:gd name="T13" fmla="*/ 77 h 1297"/>
              <a:gd name="T14" fmla="*/ 510 w 1311"/>
              <a:gd name="T15" fmla="*/ 0 h 1297"/>
              <a:gd name="T16" fmla="*/ 375 w 1311"/>
              <a:gd name="T17" fmla="*/ 115 h 1297"/>
              <a:gd name="T18" fmla="*/ 408 w 1311"/>
              <a:gd name="T19" fmla="*/ 235 h 1297"/>
              <a:gd name="T20" fmla="*/ 357 w 1311"/>
              <a:gd name="T21" fmla="*/ 292 h 1297"/>
              <a:gd name="T22" fmla="*/ 344 w 1311"/>
              <a:gd name="T23" fmla="*/ 292 h 1297"/>
              <a:gd name="T24" fmla="*/ 0 w 1311"/>
              <a:gd name="T25" fmla="*/ 292 h 1297"/>
              <a:gd name="T26" fmla="*/ 0 w 1311"/>
              <a:gd name="T27" fmla="*/ 636 h 1297"/>
              <a:gd name="T28" fmla="*/ 58 w 1311"/>
              <a:gd name="T29" fmla="*/ 686 h 1297"/>
              <a:gd name="T30" fmla="*/ 178 w 1311"/>
              <a:gd name="T31" fmla="*/ 652 h 1297"/>
              <a:gd name="T32" fmla="*/ 292 w 1311"/>
              <a:gd name="T33" fmla="*/ 787 h 1297"/>
              <a:gd name="T34" fmla="*/ 215 w 1311"/>
              <a:gd name="T35" fmla="*/ 914 h 1297"/>
              <a:gd name="T36" fmla="*/ 39 w 1311"/>
              <a:gd name="T37" fmla="*/ 880 h 1297"/>
              <a:gd name="T38" fmla="*/ 0 w 1311"/>
              <a:gd name="T39" fmla="*/ 944 h 1297"/>
              <a:gd name="T40" fmla="*/ 0 w 1311"/>
              <a:gd name="T41" fmla="*/ 1297 h 1297"/>
              <a:gd name="T42" fmla="*/ 359 w 1311"/>
              <a:gd name="T43" fmla="*/ 1297 h 1297"/>
              <a:gd name="T44" fmla="*/ 408 w 1311"/>
              <a:gd name="T45" fmla="*/ 1240 h 1297"/>
              <a:gd name="T46" fmla="*/ 375 w 1311"/>
              <a:gd name="T47" fmla="*/ 1120 h 1297"/>
              <a:gd name="T48" fmla="*/ 510 w 1311"/>
              <a:gd name="T49" fmla="*/ 1005 h 1297"/>
              <a:gd name="T50" fmla="*/ 636 w 1311"/>
              <a:gd name="T51" fmla="*/ 1083 h 1297"/>
              <a:gd name="T52" fmla="*/ 603 w 1311"/>
              <a:gd name="T53" fmla="*/ 1259 h 1297"/>
              <a:gd name="T54" fmla="*/ 668 w 1311"/>
              <a:gd name="T55" fmla="*/ 1297 h 1297"/>
              <a:gd name="T56" fmla="*/ 1019 w 1311"/>
              <a:gd name="T57" fmla="*/ 1297 h 1297"/>
              <a:gd name="T58" fmla="*/ 1019 w 1311"/>
              <a:gd name="T59" fmla="*/ 943 h 1297"/>
              <a:gd name="T60" fmla="*/ 1058 w 1311"/>
              <a:gd name="T61" fmla="*/ 880 h 1297"/>
              <a:gd name="T62" fmla="*/ 1234 w 1311"/>
              <a:gd name="T63" fmla="*/ 914 h 1297"/>
              <a:gd name="T64" fmla="*/ 1311 w 1311"/>
              <a:gd name="T65" fmla="*/ 787 h 1297"/>
              <a:gd name="T66" fmla="*/ 1196 w 1311"/>
              <a:gd name="T67" fmla="*/ 652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1" h="1297">
                <a:moveTo>
                  <a:pt x="1196" y="652"/>
                </a:moveTo>
                <a:cubicBezTo>
                  <a:pt x="1152" y="649"/>
                  <a:pt x="1102" y="680"/>
                  <a:pt x="1076" y="686"/>
                </a:cubicBezTo>
                <a:cubicBezTo>
                  <a:pt x="1030" y="696"/>
                  <a:pt x="1021" y="659"/>
                  <a:pt x="1019" y="637"/>
                </a:cubicBezTo>
                <a:cubicBezTo>
                  <a:pt x="1019" y="292"/>
                  <a:pt x="1019" y="292"/>
                  <a:pt x="1019" y="292"/>
                </a:cubicBezTo>
                <a:cubicBezTo>
                  <a:pt x="691" y="292"/>
                  <a:pt x="691" y="292"/>
                  <a:pt x="691" y="292"/>
                </a:cubicBezTo>
                <a:cubicBezTo>
                  <a:pt x="630" y="292"/>
                  <a:pt x="607" y="292"/>
                  <a:pt x="603" y="253"/>
                </a:cubicBezTo>
                <a:cubicBezTo>
                  <a:pt x="599" y="215"/>
                  <a:pt x="673" y="170"/>
                  <a:pt x="636" y="77"/>
                </a:cubicBezTo>
                <a:cubicBezTo>
                  <a:pt x="616" y="27"/>
                  <a:pt x="568" y="0"/>
                  <a:pt x="510" y="0"/>
                </a:cubicBezTo>
                <a:cubicBezTo>
                  <a:pt x="435" y="0"/>
                  <a:pt x="380" y="51"/>
                  <a:pt x="375" y="115"/>
                </a:cubicBezTo>
                <a:cubicBezTo>
                  <a:pt x="372" y="159"/>
                  <a:pt x="402" y="208"/>
                  <a:pt x="408" y="235"/>
                </a:cubicBezTo>
                <a:cubicBezTo>
                  <a:pt x="419" y="282"/>
                  <a:pt x="379" y="291"/>
                  <a:pt x="357" y="292"/>
                </a:cubicBezTo>
                <a:cubicBezTo>
                  <a:pt x="344" y="292"/>
                  <a:pt x="344" y="292"/>
                  <a:pt x="344" y="292"/>
                </a:cubicBezTo>
                <a:cubicBezTo>
                  <a:pt x="0" y="292"/>
                  <a:pt x="0" y="292"/>
                  <a:pt x="0" y="292"/>
                </a:cubicBezTo>
                <a:cubicBezTo>
                  <a:pt x="0" y="636"/>
                  <a:pt x="0" y="636"/>
                  <a:pt x="0" y="636"/>
                </a:cubicBezTo>
                <a:cubicBezTo>
                  <a:pt x="2" y="658"/>
                  <a:pt x="11" y="696"/>
                  <a:pt x="58" y="686"/>
                </a:cubicBezTo>
                <a:cubicBezTo>
                  <a:pt x="84" y="680"/>
                  <a:pt x="133" y="649"/>
                  <a:pt x="178" y="652"/>
                </a:cubicBezTo>
                <a:cubicBezTo>
                  <a:pt x="242" y="657"/>
                  <a:pt x="292" y="712"/>
                  <a:pt x="292" y="787"/>
                </a:cubicBezTo>
                <a:cubicBezTo>
                  <a:pt x="292" y="846"/>
                  <a:pt x="266" y="894"/>
                  <a:pt x="215" y="914"/>
                </a:cubicBezTo>
                <a:cubicBezTo>
                  <a:pt x="122" y="950"/>
                  <a:pt x="78" y="876"/>
                  <a:pt x="39" y="880"/>
                </a:cubicBezTo>
                <a:cubicBezTo>
                  <a:pt x="6" y="884"/>
                  <a:pt x="1" y="901"/>
                  <a:pt x="0" y="944"/>
                </a:cubicBezTo>
                <a:cubicBezTo>
                  <a:pt x="0" y="1297"/>
                  <a:pt x="0" y="1297"/>
                  <a:pt x="0" y="1297"/>
                </a:cubicBezTo>
                <a:cubicBezTo>
                  <a:pt x="359" y="1297"/>
                  <a:pt x="359" y="1297"/>
                  <a:pt x="359" y="1297"/>
                </a:cubicBezTo>
                <a:cubicBezTo>
                  <a:pt x="381" y="1296"/>
                  <a:pt x="419" y="1286"/>
                  <a:pt x="408" y="1240"/>
                </a:cubicBezTo>
                <a:cubicBezTo>
                  <a:pt x="402" y="1214"/>
                  <a:pt x="372" y="1164"/>
                  <a:pt x="375" y="1120"/>
                </a:cubicBezTo>
                <a:cubicBezTo>
                  <a:pt x="380" y="1056"/>
                  <a:pt x="435" y="1005"/>
                  <a:pt x="510" y="1005"/>
                </a:cubicBezTo>
                <a:cubicBezTo>
                  <a:pt x="568" y="1005"/>
                  <a:pt x="616" y="1032"/>
                  <a:pt x="636" y="1083"/>
                </a:cubicBezTo>
                <a:cubicBezTo>
                  <a:pt x="673" y="1175"/>
                  <a:pt x="599" y="1220"/>
                  <a:pt x="603" y="1259"/>
                </a:cubicBezTo>
                <a:cubicBezTo>
                  <a:pt x="606" y="1292"/>
                  <a:pt x="624" y="1297"/>
                  <a:pt x="668" y="1297"/>
                </a:cubicBezTo>
                <a:cubicBezTo>
                  <a:pt x="1019" y="1297"/>
                  <a:pt x="1019" y="1297"/>
                  <a:pt x="1019" y="1297"/>
                </a:cubicBezTo>
                <a:cubicBezTo>
                  <a:pt x="1019" y="943"/>
                  <a:pt x="1019" y="943"/>
                  <a:pt x="1019" y="943"/>
                </a:cubicBezTo>
                <a:cubicBezTo>
                  <a:pt x="1020" y="901"/>
                  <a:pt x="1025" y="884"/>
                  <a:pt x="1058" y="880"/>
                </a:cubicBezTo>
                <a:cubicBezTo>
                  <a:pt x="1096" y="876"/>
                  <a:pt x="1141" y="950"/>
                  <a:pt x="1234" y="914"/>
                </a:cubicBezTo>
                <a:cubicBezTo>
                  <a:pt x="1284" y="894"/>
                  <a:pt x="1311" y="846"/>
                  <a:pt x="1311" y="787"/>
                </a:cubicBezTo>
                <a:cubicBezTo>
                  <a:pt x="1311" y="712"/>
                  <a:pt x="1260" y="657"/>
                  <a:pt x="1196" y="652"/>
                </a:cubicBezTo>
                <a:close/>
              </a:path>
            </a:pathLst>
          </a:custGeom>
          <a:solidFill>
            <a:schemeClr val="accent2">
              <a:lumMod val="75000"/>
            </a:schemeClr>
          </a:solidFill>
          <a:ln w="9525">
            <a:noFill/>
            <a:round/>
            <a:headEnd/>
            <a:tailEnd/>
          </a:ln>
          <a:effectLst>
            <a:outerShdw blurRad="635000" dist="254000" dir="2160000" algn="r"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53" name="Freeform: Shape 52">
            <a:extLst>
              <a:ext uri="{FF2B5EF4-FFF2-40B4-BE49-F238E27FC236}">
                <a16:creationId xmlns:a16="http://schemas.microsoft.com/office/drawing/2014/main" id="{5D45E10E-B043-497F-8E0D-17A52045D692}"/>
              </a:ext>
            </a:extLst>
          </p:cNvPr>
          <p:cNvSpPr/>
          <p:nvPr/>
        </p:nvSpPr>
        <p:spPr>
          <a:xfrm>
            <a:off x="5427404" y="3870079"/>
            <a:ext cx="3518227" cy="2987921"/>
          </a:xfrm>
          <a:custGeom>
            <a:avLst/>
            <a:gdLst>
              <a:gd name="connsiteX0" fmla="*/ 2078696 w 3518227"/>
              <a:gd name="connsiteY0" fmla="*/ 0 h 2987921"/>
              <a:gd name="connsiteX1" fmla="*/ 2175387 w 3518227"/>
              <a:gd name="connsiteY1" fmla="*/ 501843 h 2987921"/>
              <a:gd name="connsiteX2" fmla="*/ 1716972 w 3518227"/>
              <a:gd name="connsiteY2" fmla="*/ 667657 h 2987921"/>
              <a:gd name="connsiteX3" fmla="*/ 1613760 w 3518227"/>
              <a:gd name="connsiteY3" fmla="*/ 1560770 h 2987921"/>
              <a:gd name="connsiteX4" fmla="*/ 2021879 w 3518227"/>
              <a:gd name="connsiteY4" fmla="*/ 1714363 h 2987921"/>
              <a:gd name="connsiteX5" fmla="*/ 2968759 w 3518227"/>
              <a:gd name="connsiteY5" fmla="*/ 880113 h 2987921"/>
              <a:gd name="connsiteX6" fmla="*/ 3476678 w 3518227"/>
              <a:gd name="connsiteY6" fmla="*/ 859609 h 2987921"/>
              <a:gd name="connsiteX7" fmla="*/ 3280238 w 3518227"/>
              <a:gd name="connsiteY7" fmla="*/ 1346995 h 2987921"/>
              <a:gd name="connsiteX8" fmla="*/ 2268522 w 3518227"/>
              <a:gd name="connsiteY8" fmla="*/ 2213103 h 2987921"/>
              <a:gd name="connsiteX9" fmla="*/ 1995871 w 3518227"/>
              <a:gd name="connsiteY9" fmla="*/ 2818420 h 2987921"/>
              <a:gd name="connsiteX10" fmla="*/ 1891776 w 3518227"/>
              <a:gd name="connsiteY10" fmla="*/ 2925164 h 2987921"/>
              <a:gd name="connsiteX11" fmla="*/ 1810572 w 3518227"/>
              <a:gd name="connsiteY11" fmla="*/ 2987921 h 2987921"/>
              <a:gd name="connsiteX12" fmla="*/ 0 w 3518227"/>
              <a:gd name="connsiteY12" fmla="*/ 2987921 h 2987921"/>
              <a:gd name="connsiteX13" fmla="*/ 19309 w 3518227"/>
              <a:gd name="connsiteY13" fmla="*/ 2954871 h 2987921"/>
              <a:gd name="connsiteX14" fmla="*/ 433713 w 3518227"/>
              <a:gd name="connsiteY14" fmla="*/ 2334589 h 2987921"/>
              <a:gd name="connsiteX15" fmla="*/ 760467 w 3518227"/>
              <a:gd name="connsiteY15" fmla="*/ 1574739 h 2987921"/>
              <a:gd name="connsiteX16" fmla="*/ 988552 w 3518227"/>
              <a:gd name="connsiteY16" fmla="*/ 358593 h 2987921"/>
              <a:gd name="connsiteX17" fmla="*/ 2078696 w 3518227"/>
              <a:gd name="connsiteY17" fmla="*/ 0 h 298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8227" h="2987921">
                <a:moveTo>
                  <a:pt x="2078696" y="0"/>
                </a:moveTo>
                <a:cubicBezTo>
                  <a:pt x="2175387" y="501843"/>
                  <a:pt x="2175387" y="501843"/>
                  <a:pt x="2175387" y="501843"/>
                </a:cubicBezTo>
                <a:cubicBezTo>
                  <a:pt x="1971140" y="569184"/>
                  <a:pt x="1716972" y="667657"/>
                  <a:pt x="1716972" y="667657"/>
                </a:cubicBezTo>
                <a:cubicBezTo>
                  <a:pt x="1619913" y="922956"/>
                  <a:pt x="1563112" y="1342553"/>
                  <a:pt x="1613760" y="1560770"/>
                </a:cubicBezTo>
                <a:cubicBezTo>
                  <a:pt x="1663608" y="1774838"/>
                  <a:pt x="1978731" y="1724833"/>
                  <a:pt x="2021879" y="1714363"/>
                </a:cubicBezTo>
                <a:cubicBezTo>
                  <a:pt x="2065825" y="1708041"/>
                  <a:pt x="2833686" y="1005091"/>
                  <a:pt x="2968759" y="880113"/>
                </a:cubicBezTo>
                <a:cubicBezTo>
                  <a:pt x="3101358" y="753460"/>
                  <a:pt x="3358874" y="650039"/>
                  <a:pt x="3476678" y="859609"/>
                </a:cubicBezTo>
                <a:cubicBezTo>
                  <a:pt x="3594482" y="1069178"/>
                  <a:pt x="3440498" y="1174144"/>
                  <a:pt x="3280238" y="1346995"/>
                </a:cubicBezTo>
                <a:cubicBezTo>
                  <a:pt x="3121651" y="1517372"/>
                  <a:pt x="2268522" y="2213103"/>
                  <a:pt x="2268522" y="2213103"/>
                </a:cubicBezTo>
                <a:cubicBezTo>
                  <a:pt x="2268522" y="2213103"/>
                  <a:pt x="2262325" y="2504652"/>
                  <a:pt x="1995871" y="2818420"/>
                </a:cubicBezTo>
                <a:cubicBezTo>
                  <a:pt x="1962874" y="2857850"/>
                  <a:pt x="1927833" y="2893306"/>
                  <a:pt x="1891776" y="2925164"/>
                </a:cubicBezTo>
                <a:lnTo>
                  <a:pt x="1810572" y="2987921"/>
                </a:lnTo>
                <a:lnTo>
                  <a:pt x="0" y="2987921"/>
                </a:lnTo>
                <a:lnTo>
                  <a:pt x="19309" y="2954871"/>
                </a:lnTo>
                <a:cubicBezTo>
                  <a:pt x="136669" y="2757493"/>
                  <a:pt x="289966" y="2515009"/>
                  <a:pt x="433713" y="2334589"/>
                </a:cubicBezTo>
                <a:cubicBezTo>
                  <a:pt x="722881" y="1971275"/>
                  <a:pt x="631791" y="1967330"/>
                  <a:pt x="760467" y="1574739"/>
                </a:cubicBezTo>
                <a:cubicBezTo>
                  <a:pt x="893291" y="1181348"/>
                  <a:pt x="884261" y="464732"/>
                  <a:pt x="988552" y="358593"/>
                </a:cubicBezTo>
                <a:cubicBezTo>
                  <a:pt x="1066133" y="281262"/>
                  <a:pt x="1677125" y="92482"/>
                  <a:pt x="2078696" y="0"/>
                </a:cubicBezTo>
                <a:close/>
              </a:path>
            </a:pathLst>
          </a:custGeom>
          <a:solidFill>
            <a:srgbClr val="FDCF9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Freeform: Shape 48">
            <a:extLst>
              <a:ext uri="{FF2B5EF4-FFF2-40B4-BE49-F238E27FC236}">
                <a16:creationId xmlns:a16="http://schemas.microsoft.com/office/drawing/2014/main" id="{2CBD86B5-389A-4B9F-B016-778A49ECFD44}"/>
              </a:ext>
            </a:extLst>
          </p:cNvPr>
          <p:cNvSpPr/>
          <p:nvPr/>
        </p:nvSpPr>
        <p:spPr>
          <a:xfrm>
            <a:off x="5336205" y="6254190"/>
            <a:ext cx="1206693" cy="603809"/>
          </a:xfrm>
          <a:custGeom>
            <a:avLst/>
            <a:gdLst>
              <a:gd name="connsiteX0" fmla="*/ 314553 w 1206693"/>
              <a:gd name="connsiteY0" fmla="*/ 0 h 603809"/>
              <a:gd name="connsiteX1" fmla="*/ 1206693 w 1206693"/>
              <a:gd name="connsiteY1" fmla="*/ 603809 h 603809"/>
              <a:gd name="connsiteX2" fmla="*/ 205451 w 1206693"/>
              <a:gd name="connsiteY2" fmla="*/ 603809 h 603809"/>
              <a:gd name="connsiteX3" fmla="*/ 0 w 1206693"/>
              <a:gd name="connsiteY3" fmla="*/ 464758 h 603809"/>
              <a:gd name="connsiteX4" fmla="*/ 314553 w 1206693"/>
              <a:gd name="connsiteY4" fmla="*/ 0 h 60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693" h="603809">
                <a:moveTo>
                  <a:pt x="314553" y="0"/>
                </a:moveTo>
                <a:lnTo>
                  <a:pt x="1206693" y="603809"/>
                </a:lnTo>
                <a:lnTo>
                  <a:pt x="205451" y="603809"/>
                </a:lnTo>
                <a:lnTo>
                  <a:pt x="0" y="464758"/>
                </a:lnTo>
                <a:lnTo>
                  <a:pt x="3145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5" name="Freeform: Shape 44">
            <a:extLst>
              <a:ext uri="{FF2B5EF4-FFF2-40B4-BE49-F238E27FC236}">
                <a16:creationId xmlns:a16="http://schemas.microsoft.com/office/drawing/2014/main" id="{F7F45041-F363-4467-88A5-B569CB6A44DB}"/>
              </a:ext>
            </a:extLst>
          </p:cNvPr>
          <p:cNvSpPr>
            <a:spLocks noChangeArrowheads="1"/>
          </p:cNvSpPr>
          <p:nvPr/>
        </p:nvSpPr>
        <p:spPr bwMode="auto">
          <a:xfrm rot="18245431" flipH="1">
            <a:off x="5217014" y="6470074"/>
            <a:ext cx="525104" cy="775852"/>
          </a:xfrm>
          <a:custGeom>
            <a:avLst/>
            <a:gdLst>
              <a:gd name="connsiteX0" fmla="*/ 0 w 525104"/>
              <a:gd name="connsiteY0" fmla="*/ 1 h 775852"/>
              <a:gd name="connsiteX1" fmla="*/ 0 w 525104"/>
              <a:gd name="connsiteY1" fmla="*/ 775852 h 775852"/>
              <a:gd name="connsiteX2" fmla="*/ 525104 w 525104"/>
              <a:gd name="connsiteY2" fmla="*/ 0 h 775852"/>
              <a:gd name="connsiteX3" fmla="*/ 0 w 525104"/>
              <a:gd name="connsiteY3" fmla="*/ 1 h 775852"/>
            </a:gdLst>
            <a:ahLst/>
            <a:cxnLst>
              <a:cxn ang="0">
                <a:pos x="connsiteX0" y="connsiteY0"/>
              </a:cxn>
              <a:cxn ang="0">
                <a:pos x="connsiteX1" y="connsiteY1"/>
              </a:cxn>
              <a:cxn ang="0">
                <a:pos x="connsiteX2" y="connsiteY2"/>
              </a:cxn>
              <a:cxn ang="0">
                <a:pos x="connsiteX3" y="connsiteY3"/>
              </a:cxn>
            </a:cxnLst>
            <a:rect l="l" t="t" r="r" b="b"/>
            <a:pathLst>
              <a:path w="525104" h="775852">
                <a:moveTo>
                  <a:pt x="0" y="1"/>
                </a:moveTo>
                <a:lnTo>
                  <a:pt x="0" y="775852"/>
                </a:lnTo>
                <a:lnTo>
                  <a:pt x="525104" y="0"/>
                </a:lnTo>
                <a:lnTo>
                  <a:pt x="0" y="1"/>
                </a:lnTo>
                <a:close/>
              </a:path>
            </a:pathLst>
          </a:custGeom>
          <a:solidFill>
            <a:schemeClr val="accent2">
              <a:lumMod val="50000"/>
            </a:schemeClr>
          </a:solidFill>
          <a:ln w="9525">
            <a:noFill/>
            <a:miter lim="800000"/>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36" name="Freeform 11">
            <a:extLst>
              <a:ext uri="{FF2B5EF4-FFF2-40B4-BE49-F238E27FC236}">
                <a16:creationId xmlns:a16="http://schemas.microsoft.com/office/drawing/2014/main" id="{1F266B87-6459-4172-BEDD-44B0E5501CAB}"/>
              </a:ext>
            </a:extLst>
          </p:cNvPr>
          <p:cNvSpPr>
            <a:spLocks/>
          </p:cNvSpPr>
          <p:nvPr/>
        </p:nvSpPr>
        <p:spPr bwMode="auto">
          <a:xfrm rot="18245431" flipH="1">
            <a:off x="8427442" y="4615874"/>
            <a:ext cx="537291" cy="581330"/>
          </a:xfrm>
          <a:custGeom>
            <a:avLst/>
            <a:gdLst>
              <a:gd name="T0" fmla="*/ 119 w 180"/>
              <a:gd name="T1" fmla="*/ 0 h 195"/>
              <a:gd name="T2" fmla="*/ 159 w 180"/>
              <a:gd name="T3" fmla="*/ 143 h 195"/>
              <a:gd name="T4" fmla="*/ 11 w 180"/>
              <a:gd name="T5" fmla="*/ 94 h 195"/>
              <a:gd name="T6" fmla="*/ 119 w 180"/>
              <a:gd name="T7" fmla="*/ 0 h 195"/>
            </a:gdLst>
            <a:ahLst/>
            <a:cxnLst>
              <a:cxn ang="0">
                <a:pos x="T0" y="T1"/>
              </a:cxn>
              <a:cxn ang="0">
                <a:pos x="T2" y="T3"/>
              </a:cxn>
              <a:cxn ang="0">
                <a:pos x="T4" y="T5"/>
              </a:cxn>
              <a:cxn ang="0">
                <a:pos x="T6" y="T7"/>
              </a:cxn>
            </a:cxnLst>
            <a:rect l="0" t="0" r="r" b="b"/>
            <a:pathLst>
              <a:path w="180" h="195">
                <a:moveTo>
                  <a:pt x="119" y="0"/>
                </a:moveTo>
                <a:cubicBezTo>
                  <a:pt x="119" y="0"/>
                  <a:pt x="180" y="39"/>
                  <a:pt x="159" y="143"/>
                </a:cubicBezTo>
                <a:cubicBezTo>
                  <a:pt x="159" y="143"/>
                  <a:pt x="24" y="195"/>
                  <a:pt x="11" y="94"/>
                </a:cubicBezTo>
                <a:cubicBezTo>
                  <a:pt x="0" y="5"/>
                  <a:pt x="119" y="0"/>
                  <a:pt x="119"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Shape 74">
            <a:extLst>
              <a:ext uri="{FF2B5EF4-FFF2-40B4-BE49-F238E27FC236}">
                <a16:creationId xmlns:a16="http://schemas.microsoft.com/office/drawing/2014/main" id="{D141C190-D2BC-45B5-BABE-2A10E706B1C9}"/>
              </a:ext>
            </a:extLst>
          </p:cNvPr>
          <p:cNvSpPr/>
          <p:nvPr/>
        </p:nvSpPr>
        <p:spPr>
          <a:xfrm rot="5400000">
            <a:off x="9031710" y="-101430"/>
            <a:ext cx="3054757" cy="3249751"/>
          </a:xfrm>
          <a:custGeom>
            <a:avLst/>
            <a:gdLst>
              <a:gd name="connsiteX0" fmla="*/ 0 w 3054757"/>
              <a:gd name="connsiteY0" fmla="*/ 614643 h 3249751"/>
              <a:gd name="connsiteX1" fmla="*/ 0 w 3054757"/>
              <a:gd name="connsiteY1" fmla="*/ 0 h 3249751"/>
              <a:gd name="connsiteX2" fmla="*/ 1075971 w 3054757"/>
              <a:gd name="connsiteY2" fmla="*/ 0 h 3249751"/>
              <a:gd name="connsiteX3" fmla="*/ 1077000 w 3054757"/>
              <a:gd name="connsiteY3" fmla="*/ 1532 h 3249751"/>
              <a:gd name="connsiteX4" fmla="*/ 1699592 w 3054757"/>
              <a:gd name="connsiteY4" fmla="*/ 435139 h 3249751"/>
              <a:gd name="connsiteX5" fmla="*/ 1917305 w 3054757"/>
              <a:gd name="connsiteY5" fmla="*/ 1062315 h 3249751"/>
              <a:gd name="connsiteX6" fmla="*/ 2847948 w 3054757"/>
              <a:gd name="connsiteY6" fmla="*/ 2015003 h 3249751"/>
              <a:gd name="connsiteX7" fmla="*/ 3000245 w 3054757"/>
              <a:gd name="connsiteY7" fmla="*/ 2517935 h 3249751"/>
              <a:gd name="connsiteX8" fmla="*/ 2496164 w 3054757"/>
              <a:gd name="connsiteY8" fmla="*/ 2452321 h 3249751"/>
              <a:gd name="connsiteX9" fmla="*/ 1627265 w 3054757"/>
              <a:gd name="connsiteY9" fmla="*/ 1537132 h 3249751"/>
              <a:gd name="connsiteX10" fmla="*/ 1207099 w 3054757"/>
              <a:gd name="connsiteY10" fmla="*/ 1653805 h 3249751"/>
              <a:gd name="connsiteX11" fmla="*/ 1230440 w 3054757"/>
              <a:gd name="connsiteY11" fmla="*/ 2552558 h 3249751"/>
              <a:gd name="connsiteX12" fmla="*/ 1672283 w 3054757"/>
              <a:gd name="connsiteY12" fmla="*/ 2758502 h 3249751"/>
              <a:gd name="connsiteX13" fmla="*/ 1531325 w 3054757"/>
              <a:gd name="connsiteY13" fmla="*/ 3249751 h 3249751"/>
              <a:gd name="connsiteX14" fmla="*/ 477410 w 3054757"/>
              <a:gd name="connsiteY14" fmla="*/ 2795587 h 3249751"/>
              <a:gd name="connsiteX15" fmla="*/ 358434 w 3054757"/>
              <a:gd name="connsiteY15" fmla="*/ 1563971 h 3249751"/>
              <a:gd name="connsiteX16" fmla="*/ 100581 w 3054757"/>
              <a:gd name="connsiteY16" fmla="*/ 778061 h 3249751"/>
              <a:gd name="connsiteX17" fmla="*/ 5049 w 3054757"/>
              <a:gd name="connsiteY17" fmla="*/ 623671 h 3249751"/>
              <a:gd name="connsiteX18" fmla="*/ 0 w 3054757"/>
              <a:gd name="connsiteY18" fmla="*/ 614643 h 324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4757" h="3249751">
                <a:moveTo>
                  <a:pt x="0" y="614643"/>
                </a:moveTo>
                <a:lnTo>
                  <a:pt x="0" y="0"/>
                </a:lnTo>
                <a:lnTo>
                  <a:pt x="1075971" y="0"/>
                </a:lnTo>
                <a:lnTo>
                  <a:pt x="1077000" y="1532"/>
                </a:lnTo>
                <a:cubicBezTo>
                  <a:pt x="1077000" y="1532"/>
                  <a:pt x="1464725" y="97461"/>
                  <a:pt x="1699592" y="435139"/>
                </a:cubicBezTo>
                <a:cubicBezTo>
                  <a:pt x="1937073" y="771371"/>
                  <a:pt x="1917305" y="1062315"/>
                  <a:pt x="1917305" y="1062315"/>
                </a:cubicBezTo>
                <a:cubicBezTo>
                  <a:pt x="1917305" y="1062315"/>
                  <a:pt x="2705149" y="1831192"/>
                  <a:pt x="2847948" y="2015003"/>
                </a:cubicBezTo>
                <a:cubicBezTo>
                  <a:pt x="2992194" y="2201427"/>
                  <a:pt x="3136228" y="2319678"/>
                  <a:pt x="3000245" y="2517935"/>
                </a:cubicBezTo>
                <a:cubicBezTo>
                  <a:pt x="2864262" y="2716191"/>
                  <a:pt x="2616969" y="2590269"/>
                  <a:pt x="2496164" y="2452321"/>
                </a:cubicBezTo>
                <a:cubicBezTo>
                  <a:pt x="2372747" y="2315820"/>
                  <a:pt x="1670475" y="1547339"/>
                  <a:pt x="1627265" y="1537132"/>
                </a:cubicBezTo>
                <a:cubicBezTo>
                  <a:pt x="1585220" y="1522864"/>
                  <a:pt x="1275796" y="1445020"/>
                  <a:pt x="1207099" y="1653805"/>
                </a:cubicBezTo>
                <a:cubicBezTo>
                  <a:pt x="1137238" y="1866649"/>
                  <a:pt x="1156480" y="2289637"/>
                  <a:pt x="1230440" y="2552558"/>
                </a:cubicBezTo>
                <a:cubicBezTo>
                  <a:pt x="1230440" y="2552558"/>
                  <a:pt x="1474838" y="2673255"/>
                  <a:pt x="1672283" y="2758502"/>
                </a:cubicBezTo>
                <a:cubicBezTo>
                  <a:pt x="1672283" y="2758502"/>
                  <a:pt x="1672283" y="2758502"/>
                  <a:pt x="1531325" y="3249751"/>
                </a:cubicBezTo>
                <a:cubicBezTo>
                  <a:pt x="1139576" y="3121907"/>
                  <a:pt x="547803" y="2879513"/>
                  <a:pt x="477410" y="2795587"/>
                </a:cubicBezTo>
                <a:cubicBezTo>
                  <a:pt x="382976" y="2680590"/>
                  <a:pt x="455729" y="1967619"/>
                  <a:pt x="358434" y="1563971"/>
                </a:cubicBezTo>
                <a:cubicBezTo>
                  <a:pt x="265198" y="1161488"/>
                  <a:pt x="356278" y="1165663"/>
                  <a:pt x="100581" y="778061"/>
                </a:cubicBezTo>
                <a:cubicBezTo>
                  <a:pt x="68800" y="729937"/>
                  <a:pt x="36769" y="677897"/>
                  <a:pt x="5049" y="623671"/>
                </a:cubicBezTo>
                <a:lnTo>
                  <a:pt x="0" y="614643"/>
                </a:lnTo>
                <a:close/>
              </a:path>
            </a:pathLst>
          </a:custGeom>
          <a:solidFill>
            <a:srgbClr val="FDCF9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5" name="Freeform: Shape 64">
            <a:extLst>
              <a:ext uri="{FF2B5EF4-FFF2-40B4-BE49-F238E27FC236}">
                <a16:creationId xmlns:a16="http://schemas.microsoft.com/office/drawing/2014/main" id="{524679A8-6887-4C83-A521-2CA0F62DB521}"/>
              </a:ext>
            </a:extLst>
          </p:cNvPr>
          <p:cNvSpPr/>
          <p:nvPr/>
        </p:nvSpPr>
        <p:spPr>
          <a:xfrm rot="5400000">
            <a:off x="11275123" y="259480"/>
            <a:ext cx="1175943" cy="651460"/>
          </a:xfrm>
          <a:custGeom>
            <a:avLst/>
            <a:gdLst>
              <a:gd name="connsiteX0" fmla="*/ 0 w 1175943"/>
              <a:gd name="connsiteY0" fmla="*/ 651460 h 651460"/>
              <a:gd name="connsiteX1" fmla="*/ 0 w 1175943"/>
              <a:gd name="connsiteY1" fmla="*/ 9900 h 651460"/>
              <a:gd name="connsiteX2" fmla="*/ 17869 w 1175943"/>
              <a:gd name="connsiteY2" fmla="*/ 0 h 651460"/>
              <a:gd name="connsiteX3" fmla="*/ 1175943 w 1175943"/>
              <a:gd name="connsiteY3" fmla="*/ 0 h 651460"/>
              <a:gd name="connsiteX4" fmla="*/ 0 w 1175943"/>
              <a:gd name="connsiteY4" fmla="*/ 651460 h 651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943" h="651460">
                <a:moveTo>
                  <a:pt x="0" y="651460"/>
                </a:moveTo>
                <a:lnTo>
                  <a:pt x="0" y="9900"/>
                </a:lnTo>
                <a:lnTo>
                  <a:pt x="17869" y="0"/>
                </a:lnTo>
                <a:lnTo>
                  <a:pt x="1175943" y="0"/>
                </a:lnTo>
                <a:lnTo>
                  <a:pt x="0" y="651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0" name="Freeform: Shape 59">
            <a:extLst>
              <a:ext uri="{FF2B5EF4-FFF2-40B4-BE49-F238E27FC236}">
                <a16:creationId xmlns:a16="http://schemas.microsoft.com/office/drawing/2014/main" id="{1A9E9AA9-AE12-4EDF-A75B-BE62F601BA70}"/>
              </a:ext>
            </a:extLst>
          </p:cNvPr>
          <p:cNvSpPr/>
          <p:nvPr/>
        </p:nvSpPr>
        <p:spPr>
          <a:xfrm>
            <a:off x="11915232" y="-2762"/>
            <a:ext cx="273593" cy="493860"/>
          </a:xfrm>
          <a:custGeom>
            <a:avLst/>
            <a:gdLst>
              <a:gd name="connsiteX0" fmla="*/ 0 w 273593"/>
              <a:gd name="connsiteY0" fmla="*/ 0 h 493860"/>
              <a:gd name="connsiteX1" fmla="*/ 273593 w 273593"/>
              <a:gd name="connsiteY1" fmla="*/ 0 h 493860"/>
              <a:gd name="connsiteX2" fmla="*/ 273593 w 273593"/>
              <a:gd name="connsiteY2" fmla="*/ 493860 h 493860"/>
              <a:gd name="connsiteX3" fmla="*/ 0 w 273593"/>
              <a:gd name="connsiteY3" fmla="*/ 0 h 493860"/>
            </a:gdLst>
            <a:ahLst/>
            <a:cxnLst>
              <a:cxn ang="0">
                <a:pos x="connsiteX0" y="connsiteY0"/>
              </a:cxn>
              <a:cxn ang="0">
                <a:pos x="connsiteX1" y="connsiteY1"/>
              </a:cxn>
              <a:cxn ang="0">
                <a:pos x="connsiteX2" y="connsiteY2"/>
              </a:cxn>
              <a:cxn ang="0">
                <a:pos x="connsiteX3" y="connsiteY3"/>
              </a:cxn>
            </a:cxnLst>
            <a:rect l="l" t="t" r="r" b="b"/>
            <a:pathLst>
              <a:path w="273593" h="493860">
                <a:moveTo>
                  <a:pt x="0" y="0"/>
                </a:moveTo>
                <a:lnTo>
                  <a:pt x="273593" y="0"/>
                </a:lnTo>
                <a:lnTo>
                  <a:pt x="273593" y="49386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Freeform: Shape 68">
            <a:extLst>
              <a:ext uri="{FF2B5EF4-FFF2-40B4-BE49-F238E27FC236}">
                <a16:creationId xmlns:a16="http://schemas.microsoft.com/office/drawing/2014/main" id="{D3D29C4A-B557-45CA-950D-ECC73BF4534C}"/>
              </a:ext>
            </a:extLst>
          </p:cNvPr>
          <p:cNvSpPr/>
          <p:nvPr/>
        </p:nvSpPr>
        <p:spPr>
          <a:xfrm rot="5400000">
            <a:off x="12170080" y="1223"/>
            <a:ext cx="17869" cy="9900"/>
          </a:xfrm>
          <a:custGeom>
            <a:avLst/>
            <a:gdLst>
              <a:gd name="connsiteX0" fmla="*/ 0 w 17869"/>
              <a:gd name="connsiteY0" fmla="*/ 9900 h 9900"/>
              <a:gd name="connsiteX1" fmla="*/ 0 w 17869"/>
              <a:gd name="connsiteY1" fmla="*/ 0 h 9900"/>
              <a:gd name="connsiteX2" fmla="*/ 17869 w 17869"/>
              <a:gd name="connsiteY2" fmla="*/ 0 h 9900"/>
              <a:gd name="connsiteX3" fmla="*/ 0 w 17869"/>
              <a:gd name="connsiteY3" fmla="*/ 9900 h 9900"/>
            </a:gdLst>
            <a:ahLst/>
            <a:cxnLst>
              <a:cxn ang="0">
                <a:pos x="connsiteX0" y="connsiteY0"/>
              </a:cxn>
              <a:cxn ang="0">
                <a:pos x="connsiteX1" y="connsiteY1"/>
              </a:cxn>
              <a:cxn ang="0">
                <a:pos x="connsiteX2" y="connsiteY2"/>
              </a:cxn>
              <a:cxn ang="0">
                <a:pos x="connsiteX3" y="connsiteY3"/>
              </a:cxn>
            </a:cxnLst>
            <a:rect l="l" t="t" r="r" b="b"/>
            <a:pathLst>
              <a:path w="17869" h="9900">
                <a:moveTo>
                  <a:pt x="0" y="9900"/>
                </a:moveTo>
                <a:lnTo>
                  <a:pt x="0" y="0"/>
                </a:lnTo>
                <a:lnTo>
                  <a:pt x="17869" y="0"/>
                </a:lnTo>
                <a:lnTo>
                  <a:pt x="0" y="99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Freeform 11">
            <a:extLst>
              <a:ext uri="{FF2B5EF4-FFF2-40B4-BE49-F238E27FC236}">
                <a16:creationId xmlns:a16="http://schemas.microsoft.com/office/drawing/2014/main" id="{921535CF-33AE-4B2D-AAAD-6CE1FB7E1606}"/>
              </a:ext>
            </a:extLst>
          </p:cNvPr>
          <p:cNvSpPr>
            <a:spLocks/>
          </p:cNvSpPr>
          <p:nvPr/>
        </p:nvSpPr>
        <p:spPr bwMode="auto">
          <a:xfrm rot="19860841">
            <a:off x="9592040" y="2514212"/>
            <a:ext cx="537291" cy="581330"/>
          </a:xfrm>
          <a:custGeom>
            <a:avLst/>
            <a:gdLst>
              <a:gd name="T0" fmla="*/ 119 w 180"/>
              <a:gd name="T1" fmla="*/ 0 h 195"/>
              <a:gd name="T2" fmla="*/ 159 w 180"/>
              <a:gd name="T3" fmla="*/ 143 h 195"/>
              <a:gd name="T4" fmla="*/ 11 w 180"/>
              <a:gd name="T5" fmla="*/ 94 h 195"/>
              <a:gd name="T6" fmla="*/ 119 w 180"/>
              <a:gd name="T7" fmla="*/ 0 h 195"/>
            </a:gdLst>
            <a:ahLst/>
            <a:cxnLst>
              <a:cxn ang="0">
                <a:pos x="T0" y="T1"/>
              </a:cxn>
              <a:cxn ang="0">
                <a:pos x="T2" y="T3"/>
              </a:cxn>
              <a:cxn ang="0">
                <a:pos x="T4" y="T5"/>
              </a:cxn>
              <a:cxn ang="0">
                <a:pos x="T6" y="T7"/>
              </a:cxn>
            </a:cxnLst>
            <a:rect l="0" t="0" r="r" b="b"/>
            <a:pathLst>
              <a:path w="180" h="195">
                <a:moveTo>
                  <a:pt x="119" y="0"/>
                </a:moveTo>
                <a:cubicBezTo>
                  <a:pt x="119" y="0"/>
                  <a:pt x="180" y="39"/>
                  <a:pt x="159" y="143"/>
                </a:cubicBezTo>
                <a:cubicBezTo>
                  <a:pt x="159" y="143"/>
                  <a:pt x="24" y="195"/>
                  <a:pt x="11" y="94"/>
                </a:cubicBezTo>
                <a:cubicBezTo>
                  <a:pt x="0" y="5"/>
                  <a:pt x="119" y="0"/>
                  <a:pt x="119"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pic>
        <p:nvPicPr>
          <p:cNvPr id="3" name="Picture 2">
            <a:hlinkClick r:id="rId3" action="ppaction://hlinksldjump"/>
            <a:extLst>
              <a:ext uri="{FF2B5EF4-FFF2-40B4-BE49-F238E27FC236}">
                <a16:creationId xmlns:a16="http://schemas.microsoft.com/office/drawing/2014/main" id="{F73E624F-645E-AA4E-6C01-90EDFD48ED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385" y="825055"/>
            <a:ext cx="1656184" cy="1635821"/>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Customer’s eye view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2" name="Picture 2" descr="Cloud Foundry [Part 1] - Orgs, Spaces, Buildpacks, and Services">
            <a:extLst>
              <a:ext uri="{FF2B5EF4-FFF2-40B4-BE49-F238E27FC236}">
                <a16:creationId xmlns:a16="http://schemas.microsoft.com/office/drawing/2014/main" id="{14FC4A88-4F7E-C432-B6B5-FA31F8132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218" y="1256614"/>
            <a:ext cx="8169563" cy="511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9685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Rule Project Artefacts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2" name="Rectangle 1">
            <a:extLst>
              <a:ext uri="{FF2B5EF4-FFF2-40B4-BE49-F238E27FC236}">
                <a16:creationId xmlns:a16="http://schemas.microsoft.com/office/drawing/2014/main" id="{637FDDD9-C74F-531C-544F-4811CBE2CDE6}"/>
              </a:ext>
            </a:extLst>
          </p:cNvPr>
          <p:cNvSpPr/>
          <p:nvPr/>
        </p:nvSpPr>
        <p:spPr>
          <a:xfrm>
            <a:off x="261764" y="2900704"/>
            <a:ext cx="223224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 Project</a:t>
            </a:r>
          </a:p>
        </p:txBody>
      </p:sp>
      <p:sp>
        <p:nvSpPr>
          <p:cNvPr id="3" name="Rectangle 2">
            <a:extLst>
              <a:ext uri="{FF2B5EF4-FFF2-40B4-BE49-F238E27FC236}">
                <a16:creationId xmlns:a16="http://schemas.microsoft.com/office/drawing/2014/main" id="{41AEA7D1-958E-2A12-5F6B-7571DD502449}"/>
              </a:ext>
            </a:extLst>
          </p:cNvPr>
          <p:cNvSpPr/>
          <p:nvPr/>
        </p:nvSpPr>
        <p:spPr>
          <a:xfrm>
            <a:off x="4654252" y="2996952"/>
            <a:ext cx="3096344" cy="1103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Rule Service</a:t>
            </a:r>
          </a:p>
          <a:p>
            <a:pPr algn="ctr"/>
            <a:r>
              <a:rPr lang="en-US" sz="1600" dirty="0"/>
              <a:t>The rule service provide integration point to app/</a:t>
            </a:r>
            <a:r>
              <a:rPr lang="en-US" sz="1600" dirty="0" err="1"/>
              <a:t>wf</a:t>
            </a:r>
            <a:endParaRPr lang="en-US" sz="1600" dirty="0"/>
          </a:p>
        </p:txBody>
      </p:sp>
      <p:sp>
        <p:nvSpPr>
          <p:cNvPr id="5" name="Rectangle 4">
            <a:extLst>
              <a:ext uri="{FF2B5EF4-FFF2-40B4-BE49-F238E27FC236}">
                <a16:creationId xmlns:a16="http://schemas.microsoft.com/office/drawing/2014/main" id="{843F2FEF-366B-4C8A-61B2-4C718CEF479D}"/>
              </a:ext>
            </a:extLst>
          </p:cNvPr>
          <p:cNvSpPr/>
          <p:nvPr/>
        </p:nvSpPr>
        <p:spPr>
          <a:xfrm>
            <a:off x="4665442" y="4558188"/>
            <a:ext cx="3096344" cy="1103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Rule Set</a:t>
            </a:r>
          </a:p>
          <a:p>
            <a:pPr algn="ctr"/>
            <a:r>
              <a:rPr lang="en-US" sz="1600" dirty="0"/>
              <a:t>Collection of business rules which are executed sequential</a:t>
            </a:r>
          </a:p>
        </p:txBody>
      </p:sp>
      <p:sp>
        <p:nvSpPr>
          <p:cNvPr id="8" name="Rectangle 7">
            <a:extLst>
              <a:ext uri="{FF2B5EF4-FFF2-40B4-BE49-F238E27FC236}">
                <a16:creationId xmlns:a16="http://schemas.microsoft.com/office/drawing/2014/main" id="{7F8D0893-12E3-E244-1136-EB349FDCFC42}"/>
              </a:ext>
            </a:extLst>
          </p:cNvPr>
          <p:cNvSpPr/>
          <p:nvPr/>
        </p:nvSpPr>
        <p:spPr>
          <a:xfrm>
            <a:off x="4654252" y="1435716"/>
            <a:ext cx="3096344" cy="1103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Data Object</a:t>
            </a:r>
          </a:p>
          <a:p>
            <a:pPr algn="ctr"/>
            <a:r>
              <a:rPr lang="en-US" sz="1600" dirty="0"/>
              <a:t>Variables which will be required to define rule/conditions</a:t>
            </a:r>
          </a:p>
          <a:p>
            <a:pPr algn="ctr"/>
            <a:r>
              <a:rPr lang="en-US" sz="1600" dirty="0"/>
              <a:t>Element | Structure | Table</a:t>
            </a:r>
          </a:p>
        </p:txBody>
      </p:sp>
      <p:sp>
        <p:nvSpPr>
          <p:cNvPr id="9" name="Rectangle 8">
            <a:extLst>
              <a:ext uri="{FF2B5EF4-FFF2-40B4-BE49-F238E27FC236}">
                <a16:creationId xmlns:a16="http://schemas.microsoft.com/office/drawing/2014/main" id="{12C6D1F8-51DB-001C-9A06-0D3320765447}"/>
              </a:ext>
            </a:extLst>
          </p:cNvPr>
          <p:cNvSpPr/>
          <p:nvPr/>
        </p:nvSpPr>
        <p:spPr>
          <a:xfrm>
            <a:off x="9190756" y="4558187"/>
            <a:ext cx="1780616" cy="711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Rules</a:t>
            </a:r>
          </a:p>
        </p:txBody>
      </p:sp>
      <p:sp>
        <p:nvSpPr>
          <p:cNvPr id="11" name="Rectangle 10">
            <a:extLst>
              <a:ext uri="{FF2B5EF4-FFF2-40B4-BE49-F238E27FC236}">
                <a16:creationId xmlns:a16="http://schemas.microsoft.com/office/drawing/2014/main" id="{D5496A9D-0977-29F8-8AA5-F9E38F34EC47}"/>
              </a:ext>
            </a:extLst>
          </p:cNvPr>
          <p:cNvSpPr/>
          <p:nvPr/>
        </p:nvSpPr>
        <p:spPr>
          <a:xfrm>
            <a:off x="9343156" y="4710587"/>
            <a:ext cx="1780616" cy="711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Rules</a:t>
            </a:r>
          </a:p>
        </p:txBody>
      </p:sp>
      <p:sp>
        <p:nvSpPr>
          <p:cNvPr id="13" name="Rectangle 12">
            <a:extLst>
              <a:ext uri="{FF2B5EF4-FFF2-40B4-BE49-F238E27FC236}">
                <a16:creationId xmlns:a16="http://schemas.microsoft.com/office/drawing/2014/main" id="{3165673F-7E78-9CEB-AD4F-C767FFBA23B9}"/>
              </a:ext>
            </a:extLst>
          </p:cNvPr>
          <p:cNvSpPr/>
          <p:nvPr/>
        </p:nvSpPr>
        <p:spPr>
          <a:xfrm>
            <a:off x="9495556" y="4862987"/>
            <a:ext cx="1780616" cy="711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Rules</a:t>
            </a:r>
          </a:p>
        </p:txBody>
      </p:sp>
      <p:sp>
        <p:nvSpPr>
          <p:cNvPr id="16" name="Rectangle 15">
            <a:extLst>
              <a:ext uri="{FF2B5EF4-FFF2-40B4-BE49-F238E27FC236}">
                <a16:creationId xmlns:a16="http://schemas.microsoft.com/office/drawing/2014/main" id="{A4E3C7D5-054D-8E28-D0A3-3F4E2AB56F96}"/>
              </a:ext>
            </a:extLst>
          </p:cNvPr>
          <p:cNvSpPr/>
          <p:nvPr/>
        </p:nvSpPr>
        <p:spPr>
          <a:xfrm>
            <a:off x="9647956" y="5015387"/>
            <a:ext cx="1780616" cy="711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Rules</a:t>
            </a:r>
          </a:p>
        </p:txBody>
      </p:sp>
      <p:cxnSp>
        <p:nvCxnSpPr>
          <p:cNvPr id="21" name="Connector: Elbow 20">
            <a:extLst>
              <a:ext uri="{FF2B5EF4-FFF2-40B4-BE49-F238E27FC236}">
                <a16:creationId xmlns:a16="http://schemas.microsoft.com/office/drawing/2014/main" id="{FA09A04A-3368-81CD-2096-EBE3A510F9D3}"/>
              </a:ext>
            </a:extLst>
          </p:cNvPr>
          <p:cNvCxnSpPr>
            <a:stCxn id="5" idx="3"/>
            <a:endCxn id="9" idx="1"/>
          </p:cNvCxnSpPr>
          <p:nvPr/>
        </p:nvCxnSpPr>
        <p:spPr>
          <a:xfrm flipV="1">
            <a:off x="7761786" y="4913728"/>
            <a:ext cx="1428970" cy="1962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8F410ED-50AC-A7D4-22AB-49D3824548AA}"/>
              </a:ext>
            </a:extLst>
          </p:cNvPr>
          <p:cNvCxnSpPr>
            <a:stCxn id="8" idx="3"/>
            <a:endCxn id="9" idx="0"/>
          </p:cNvCxnSpPr>
          <p:nvPr/>
        </p:nvCxnSpPr>
        <p:spPr>
          <a:xfrm>
            <a:off x="7750596" y="1987540"/>
            <a:ext cx="2330468" cy="2570647"/>
          </a:xfrm>
          <a:prstGeom prst="bentConnector2">
            <a:avLst/>
          </a:prstGeom>
          <a:ln w="19050">
            <a:prstDash val="dashDot"/>
          </a:ln>
        </p:spPr>
        <p:style>
          <a:lnRef idx="1">
            <a:schemeClr val="accent5"/>
          </a:lnRef>
          <a:fillRef idx="0">
            <a:schemeClr val="accent5"/>
          </a:fillRef>
          <a:effectRef idx="0">
            <a:schemeClr val="accent5"/>
          </a:effectRef>
          <a:fontRef idx="minor">
            <a:schemeClr val="tx1"/>
          </a:fontRef>
        </p:style>
      </p:cxnSp>
      <p:cxnSp>
        <p:nvCxnSpPr>
          <p:cNvPr id="25" name="Connector: Elbow 24">
            <a:extLst>
              <a:ext uri="{FF2B5EF4-FFF2-40B4-BE49-F238E27FC236}">
                <a16:creationId xmlns:a16="http://schemas.microsoft.com/office/drawing/2014/main" id="{1A0F3608-1FFC-629B-91D9-A91DFD111A0D}"/>
              </a:ext>
            </a:extLst>
          </p:cNvPr>
          <p:cNvCxnSpPr>
            <a:stCxn id="2" idx="3"/>
            <a:endCxn id="8" idx="1"/>
          </p:cNvCxnSpPr>
          <p:nvPr/>
        </p:nvCxnSpPr>
        <p:spPr>
          <a:xfrm flipV="1">
            <a:off x="2494012" y="1987540"/>
            <a:ext cx="2160240" cy="1561236"/>
          </a:xfrm>
          <a:prstGeom prst="bentConnector3">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7" name="Connector: Elbow 26">
            <a:extLst>
              <a:ext uri="{FF2B5EF4-FFF2-40B4-BE49-F238E27FC236}">
                <a16:creationId xmlns:a16="http://schemas.microsoft.com/office/drawing/2014/main" id="{08C53D8E-EDF7-1617-20A1-C0B8ED2EDB48}"/>
              </a:ext>
            </a:extLst>
          </p:cNvPr>
          <p:cNvCxnSpPr>
            <a:stCxn id="2" idx="3"/>
            <a:endCxn id="5" idx="1"/>
          </p:cNvCxnSpPr>
          <p:nvPr/>
        </p:nvCxnSpPr>
        <p:spPr>
          <a:xfrm>
            <a:off x="2494012" y="3548776"/>
            <a:ext cx="2171430" cy="1561236"/>
          </a:xfrm>
          <a:prstGeom prst="bentConnector3">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5384EE04-6FCA-6DF9-85F2-ED825A071953}"/>
              </a:ext>
            </a:extLst>
          </p:cNvPr>
          <p:cNvCxnSpPr>
            <a:stCxn id="2" idx="3"/>
            <a:endCxn id="3" idx="1"/>
          </p:cNvCxnSpPr>
          <p:nvPr/>
        </p:nvCxnSpPr>
        <p:spPr>
          <a:xfrm>
            <a:off x="2494012" y="3548776"/>
            <a:ext cx="2160240"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44412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Develop Rule in BTP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r>
              <a:rPr lang="en-IN" sz="1800" dirty="0"/>
              <a:t>From the broad workflow requirement, we have identified that each employee which is on-boarded have different level (Band) in the organization, the credit card which can be issued to the employee depends on this rule (shown in table below).</a:t>
            </a:r>
          </a:p>
          <a:p>
            <a:endParaRPr lang="en-IN" sz="1800" dirty="0"/>
          </a:p>
          <a:p>
            <a:r>
              <a:rPr lang="en-IN" sz="1800" dirty="0"/>
              <a:t>The rule subjected to change in future also, hence we need to model the rule separately out of workflow. This way we achieve a decoupling of changing business needs and avoid deploying our workflow again and again.</a:t>
            </a:r>
          </a:p>
          <a:p>
            <a:endParaRPr lang="en-IN" sz="1800" dirty="0"/>
          </a:p>
        </p:txBody>
      </p:sp>
      <p:graphicFrame>
        <p:nvGraphicFramePr>
          <p:cNvPr id="3" name="Table 6">
            <a:extLst>
              <a:ext uri="{FF2B5EF4-FFF2-40B4-BE49-F238E27FC236}">
                <a16:creationId xmlns:a16="http://schemas.microsoft.com/office/drawing/2014/main" id="{8D1F2D73-57BF-068F-CAA5-1976FBA84231}"/>
              </a:ext>
            </a:extLst>
          </p:cNvPr>
          <p:cNvGraphicFramePr>
            <a:graphicFrameLocks noGrp="1"/>
          </p:cNvGraphicFramePr>
          <p:nvPr>
            <p:extLst>
              <p:ext uri="{D42A27DB-BD31-4B8C-83A1-F6EECF244321}">
                <p14:modId xmlns:p14="http://schemas.microsoft.com/office/powerpoint/2010/main" val="3174132730"/>
              </p:ext>
            </p:extLst>
          </p:nvPr>
        </p:nvGraphicFramePr>
        <p:xfrm>
          <a:off x="422617" y="3005662"/>
          <a:ext cx="6607900" cy="1828800"/>
        </p:xfrm>
        <a:graphic>
          <a:graphicData uri="http://schemas.openxmlformats.org/drawingml/2006/table">
            <a:tbl>
              <a:tblPr firstRow="1" bandRow="1">
                <a:tableStyleId>{5C22544A-7EE6-4342-B048-85BDC9FD1C3A}</a:tableStyleId>
              </a:tblPr>
              <a:tblGrid>
                <a:gridCol w="3303950">
                  <a:extLst>
                    <a:ext uri="{9D8B030D-6E8A-4147-A177-3AD203B41FA5}">
                      <a16:colId xmlns:a16="http://schemas.microsoft.com/office/drawing/2014/main" val="197969576"/>
                    </a:ext>
                  </a:extLst>
                </a:gridCol>
                <a:gridCol w="3303950">
                  <a:extLst>
                    <a:ext uri="{9D8B030D-6E8A-4147-A177-3AD203B41FA5}">
                      <a16:colId xmlns:a16="http://schemas.microsoft.com/office/drawing/2014/main" val="3066092557"/>
                    </a:ext>
                  </a:extLst>
                </a:gridCol>
              </a:tblGrid>
              <a:tr h="370840">
                <a:tc>
                  <a:txBody>
                    <a:bodyPr/>
                    <a:lstStyle/>
                    <a:p>
                      <a:r>
                        <a:rPr lang="en-US" dirty="0"/>
                        <a:t>Level of Employee</a:t>
                      </a:r>
                    </a:p>
                  </a:txBody>
                  <a:tcPr/>
                </a:tc>
                <a:tc>
                  <a:txBody>
                    <a:bodyPr/>
                    <a:lstStyle/>
                    <a:p>
                      <a:r>
                        <a:rPr lang="en-US" dirty="0"/>
                        <a:t>Issuance Card Type</a:t>
                      </a:r>
                    </a:p>
                  </a:txBody>
                  <a:tcPr/>
                </a:tc>
                <a:extLst>
                  <a:ext uri="{0D108BD9-81ED-4DB2-BD59-A6C34878D82A}">
                    <a16:rowId xmlns:a16="http://schemas.microsoft.com/office/drawing/2014/main" val="2529319058"/>
                  </a:ext>
                </a:extLst>
              </a:tr>
              <a:tr h="370840">
                <a:tc>
                  <a:txBody>
                    <a:bodyPr/>
                    <a:lstStyle/>
                    <a:p>
                      <a:r>
                        <a:rPr lang="en-US" dirty="0"/>
                        <a:t>T1</a:t>
                      </a:r>
                    </a:p>
                  </a:txBody>
                  <a:tcPr/>
                </a:tc>
                <a:tc>
                  <a:txBody>
                    <a:bodyPr/>
                    <a:lstStyle/>
                    <a:p>
                      <a:r>
                        <a:rPr lang="en-US" dirty="0"/>
                        <a:t>Silver</a:t>
                      </a:r>
                    </a:p>
                  </a:txBody>
                  <a:tcPr/>
                </a:tc>
                <a:extLst>
                  <a:ext uri="{0D108BD9-81ED-4DB2-BD59-A6C34878D82A}">
                    <a16:rowId xmlns:a16="http://schemas.microsoft.com/office/drawing/2014/main" val="1614042520"/>
                  </a:ext>
                </a:extLst>
              </a:tr>
              <a:tr h="370840">
                <a:tc>
                  <a:txBody>
                    <a:bodyPr/>
                    <a:lstStyle/>
                    <a:p>
                      <a:r>
                        <a:rPr lang="en-US" dirty="0"/>
                        <a:t>T2</a:t>
                      </a:r>
                    </a:p>
                  </a:txBody>
                  <a:tcPr/>
                </a:tc>
                <a:tc>
                  <a:txBody>
                    <a:bodyPr/>
                    <a:lstStyle/>
                    <a:p>
                      <a:r>
                        <a:rPr lang="en-US" dirty="0"/>
                        <a:t>Gold</a:t>
                      </a:r>
                    </a:p>
                  </a:txBody>
                  <a:tcPr/>
                </a:tc>
                <a:extLst>
                  <a:ext uri="{0D108BD9-81ED-4DB2-BD59-A6C34878D82A}">
                    <a16:rowId xmlns:a16="http://schemas.microsoft.com/office/drawing/2014/main" val="1399793540"/>
                  </a:ext>
                </a:extLst>
              </a:tr>
              <a:tr h="370840">
                <a:tc>
                  <a:txBody>
                    <a:bodyPr/>
                    <a:lstStyle/>
                    <a:p>
                      <a:r>
                        <a:rPr lang="en-US" dirty="0"/>
                        <a:t>T3</a:t>
                      </a:r>
                    </a:p>
                  </a:txBody>
                  <a:tcPr/>
                </a:tc>
                <a:tc>
                  <a:txBody>
                    <a:bodyPr/>
                    <a:lstStyle/>
                    <a:p>
                      <a:r>
                        <a:rPr lang="en-US" dirty="0"/>
                        <a:t>Platinum</a:t>
                      </a:r>
                    </a:p>
                  </a:txBody>
                  <a:tcPr/>
                </a:tc>
                <a:extLst>
                  <a:ext uri="{0D108BD9-81ED-4DB2-BD59-A6C34878D82A}">
                    <a16:rowId xmlns:a16="http://schemas.microsoft.com/office/drawing/2014/main" val="742789391"/>
                  </a:ext>
                </a:extLst>
              </a:tr>
            </a:tbl>
          </a:graphicData>
        </a:graphic>
      </p:graphicFrame>
    </p:spTree>
    <p:extLst>
      <p:ext uri="{BB962C8B-B14F-4D97-AF65-F5344CB8AC3E}">
        <p14:creationId xmlns:p14="http://schemas.microsoft.com/office/powerpoint/2010/main" val="5306589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Test Rule execution using APIHUB</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585871"/>
          </a:xfrm>
          <a:prstGeom prst="rect">
            <a:avLst/>
          </a:prstGeom>
          <a:noFill/>
        </p:spPr>
        <p:txBody>
          <a:bodyPr wrap="square" rtlCol="0">
            <a:spAutoFit/>
          </a:bodyPr>
          <a:lstStyle/>
          <a:p>
            <a:r>
              <a:rPr lang="en-IN" sz="1800" dirty="0">
                <a:latin typeface="Arial" panose="020B0604020202020204" pitchFamily="34" charset="0"/>
                <a:cs typeface="Arial" panose="020B0604020202020204" pitchFamily="34" charset="0"/>
              </a:rPr>
              <a:t>Get Projects</a:t>
            </a:r>
          </a:p>
          <a:p>
            <a:r>
              <a:rPr lang="en-US" sz="1800" b="1" dirty="0">
                <a:solidFill>
                  <a:srgbClr val="A31515"/>
                </a:solidFill>
                <a:latin typeface="IBMPlexMono,  Courier New"/>
              </a:rPr>
              <a:t>https://&lt;REPOSITORY_URL&gt;/rules-service/rest/v1/projects</a:t>
            </a:r>
            <a:endParaRPr lang="en-IN" sz="1800" b="1" dirty="0">
              <a:solidFill>
                <a:srgbClr val="A31515"/>
              </a:solidFill>
              <a:latin typeface="IBMPlexMono,  Courier New"/>
            </a:endParaRPr>
          </a:p>
          <a:p>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Get Project Services</a:t>
            </a:r>
          </a:p>
          <a:p>
            <a:r>
              <a:rPr lang="en-US" sz="1800" b="1" dirty="0">
                <a:solidFill>
                  <a:srgbClr val="A31515"/>
                </a:solidFill>
                <a:latin typeface="IBMPlexMono,  Courier New"/>
              </a:rPr>
              <a:t>https://&lt;REPOSITORY_URL&gt;/rules-service/rest/v1/projects/&lt;projectid&gt;/ruleservices</a:t>
            </a:r>
            <a:endParaRPr lang="en-IN" sz="1800" b="1" dirty="0">
              <a:solidFill>
                <a:srgbClr val="A31515"/>
              </a:solidFill>
              <a:latin typeface="IBMPlexMono,  Courier New"/>
            </a:endParaRPr>
          </a:p>
          <a:p>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Test Business Rule from POSTMAN (POST)</a:t>
            </a:r>
          </a:p>
          <a:p>
            <a:r>
              <a:rPr lang="en-US" sz="1800" b="1" dirty="0">
                <a:solidFill>
                  <a:srgbClr val="A31515"/>
                </a:solidFill>
                <a:latin typeface="IBMPlexMono,  Courier New"/>
              </a:rPr>
              <a:t>https://&lt;RUNTIME URL&gt;/rules-service/rest/v2/</a:t>
            </a:r>
            <a:r>
              <a:rPr lang="en-US" sz="1800" b="1" dirty="0" err="1">
                <a:solidFill>
                  <a:srgbClr val="A31515"/>
                </a:solidFill>
                <a:latin typeface="IBMPlexMono,  Courier New"/>
              </a:rPr>
              <a:t>workingset</a:t>
            </a:r>
            <a:r>
              <a:rPr lang="en-US" sz="1800" b="1" dirty="0">
                <a:solidFill>
                  <a:srgbClr val="A31515"/>
                </a:solidFill>
                <a:latin typeface="IBMPlexMono,  Courier New"/>
              </a:rPr>
              <a:t>-rule-services</a:t>
            </a:r>
            <a:endParaRPr lang="en-IN" sz="1800" b="1" dirty="0">
              <a:solidFill>
                <a:srgbClr val="A31515"/>
              </a:solidFill>
              <a:latin typeface="IBMPlexMono,  Courier New"/>
            </a:endParaRPr>
          </a:p>
          <a:p>
            <a:endParaRPr lang="en-IN" sz="1800" dirty="0"/>
          </a:p>
          <a:p>
            <a:r>
              <a:rPr lang="en-US" sz="1400" b="0" dirty="0">
                <a:solidFill>
                  <a:srgbClr val="000000"/>
                </a:solidFill>
                <a:effectLst/>
                <a:latin typeface="IBMPlexMono,  Courier New"/>
              </a:rPr>
              <a:t>{</a:t>
            </a:r>
          </a:p>
          <a:p>
            <a:r>
              <a:rPr lang="en-US" sz="1400" b="0" dirty="0">
                <a:solidFill>
                  <a:srgbClr val="000000"/>
                </a:solidFill>
                <a:effectLst/>
                <a:latin typeface="IBMPlexMono,  Courier New"/>
              </a:rPr>
              <a:t>  </a:t>
            </a:r>
            <a:r>
              <a:rPr lang="en-US" sz="1400" b="0" dirty="0">
                <a:solidFill>
                  <a:srgbClr val="A31515"/>
                </a:solidFill>
                <a:effectLst/>
                <a:latin typeface="IBMPlexMono,  Courier New"/>
              </a:rPr>
              <a:t>"</a:t>
            </a:r>
            <a:r>
              <a:rPr lang="en-US" sz="1400" b="0" dirty="0" err="1">
                <a:solidFill>
                  <a:srgbClr val="A31515"/>
                </a:solidFill>
                <a:effectLst/>
                <a:latin typeface="IBMPlexMono,  Courier New"/>
              </a:rPr>
              <a:t>RuleServiceId</a:t>
            </a:r>
            <a:r>
              <a:rPr lang="en-US" sz="1400" b="0" dirty="0">
                <a:solidFill>
                  <a:srgbClr val="A31515"/>
                </a:solidFill>
                <a:effectLst/>
                <a:latin typeface="IBMPlexMono,  Courier New"/>
              </a:rPr>
              <a:t>"</a:t>
            </a:r>
            <a:r>
              <a:rPr lang="en-US" sz="1400" b="0" dirty="0">
                <a:solidFill>
                  <a:srgbClr val="000000"/>
                </a:solidFill>
                <a:effectLst/>
                <a:latin typeface="IBMPlexMono,  Courier New"/>
              </a:rPr>
              <a:t>: </a:t>
            </a:r>
            <a:r>
              <a:rPr lang="en-US" sz="1400" b="0" dirty="0">
                <a:solidFill>
                  <a:srgbClr val="0451A5"/>
                </a:solidFill>
                <a:effectLst/>
                <a:latin typeface="IBMPlexMono,  Courier New"/>
              </a:rPr>
              <a:t>""</a:t>
            </a:r>
            <a:r>
              <a:rPr lang="en-US" sz="1400" b="0" dirty="0">
                <a:solidFill>
                  <a:srgbClr val="000000"/>
                </a:solidFill>
                <a:effectLst/>
                <a:latin typeface="IBMPlexMono,  Courier New"/>
              </a:rPr>
              <a:t>,</a:t>
            </a:r>
          </a:p>
          <a:p>
            <a:r>
              <a:rPr lang="en-US" sz="1400" b="0" dirty="0">
                <a:solidFill>
                  <a:srgbClr val="000000"/>
                </a:solidFill>
                <a:effectLst/>
                <a:latin typeface="IBMPlexMono,  Courier New"/>
              </a:rPr>
              <a:t>  </a:t>
            </a:r>
            <a:r>
              <a:rPr lang="en-US" sz="1400" b="0" dirty="0">
                <a:solidFill>
                  <a:srgbClr val="A31515"/>
                </a:solidFill>
                <a:effectLst/>
                <a:latin typeface="IBMPlexMono,  Courier New"/>
              </a:rPr>
              <a:t>"Vocabulary"</a:t>
            </a:r>
            <a:r>
              <a:rPr lang="en-US" sz="1400" b="0" dirty="0">
                <a:solidFill>
                  <a:srgbClr val="000000"/>
                </a:solidFill>
                <a:effectLst/>
                <a:latin typeface="IBMPlexMono,  Courier New"/>
              </a:rPr>
              <a:t>: [</a:t>
            </a:r>
          </a:p>
          <a:p>
            <a:r>
              <a:rPr lang="en-US" sz="1400" b="0" dirty="0">
                <a:solidFill>
                  <a:srgbClr val="000000"/>
                </a:solidFill>
                <a:effectLst/>
                <a:latin typeface="IBMPlexMono,  Courier New"/>
              </a:rPr>
              <a:t>    {</a:t>
            </a:r>
          </a:p>
          <a:p>
            <a:r>
              <a:rPr lang="en-US" sz="1400" b="0" dirty="0">
                <a:solidFill>
                  <a:srgbClr val="000000"/>
                </a:solidFill>
                <a:effectLst/>
                <a:latin typeface="IBMPlexMono,  Courier New"/>
              </a:rPr>
              <a:t>      </a:t>
            </a:r>
            <a:r>
              <a:rPr lang="en-US" sz="1400" b="0" dirty="0">
                <a:solidFill>
                  <a:srgbClr val="A31515"/>
                </a:solidFill>
                <a:effectLst/>
                <a:latin typeface="IBMPlexMono,  Courier New"/>
              </a:rPr>
              <a:t>"Level"</a:t>
            </a:r>
            <a:r>
              <a:rPr lang="en-US" sz="1400" b="0" dirty="0">
                <a:solidFill>
                  <a:srgbClr val="000000"/>
                </a:solidFill>
                <a:effectLst/>
                <a:latin typeface="IBMPlexMono,  Courier New"/>
              </a:rPr>
              <a:t>: </a:t>
            </a:r>
            <a:r>
              <a:rPr lang="en-US" sz="1400" b="0" dirty="0">
                <a:solidFill>
                  <a:srgbClr val="0451A5"/>
                </a:solidFill>
                <a:effectLst/>
                <a:latin typeface="IBMPlexMono,  Courier New"/>
              </a:rPr>
              <a:t>“&lt;value&gt;"</a:t>
            </a:r>
            <a:endParaRPr lang="en-US" sz="1400" b="0" dirty="0">
              <a:solidFill>
                <a:srgbClr val="000000"/>
              </a:solidFill>
              <a:effectLst/>
              <a:latin typeface="IBMPlexMono,  Courier New"/>
            </a:endParaRPr>
          </a:p>
          <a:p>
            <a:r>
              <a:rPr lang="en-US" sz="1400" b="0" dirty="0">
                <a:solidFill>
                  <a:srgbClr val="000000"/>
                </a:solidFill>
                <a:effectLst/>
                <a:latin typeface="IBMPlexMono,  Courier New"/>
              </a:rPr>
              <a:t>    }</a:t>
            </a:r>
          </a:p>
          <a:p>
            <a:r>
              <a:rPr lang="en-US" sz="1400" b="0" dirty="0">
                <a:solidFill>
                  <a:srgbClr val="000000"/>
                </a:solidFill>
                <a:effectLst/>
                <a:latin typeface="IBMPlexMono,  Courier New"/>
              </a:rPr>
              <a:t>  ]</a:t>
            </a:r>
          </a:p>
          <a:p>
            <a:r>
              <a:rPr lang="en-US" sz="1400" b="0" dirty="0">
                <a:solidFill>
                  <a:srgbClr val="000000"/>
                </a:solidFill>
                <a:effectLst/>
                <a:latin typeface="IBMPlexMono,  Courier New"/>
              </a:rPr>
              <a:t>}</a:t>
            </a:r>
          </a:p>
          <a:p>
            <a:endParaRPr lang="en-IN" sz="1800" dirty="0"/>
          </a:p>
        </p:txBody>
      </p:sp>
    </p:spTree>
    <p:extLst>
      <p:ext uri="{BB962C8B-B14F-4D97-AF65-F5344CB8AC3E}">
        <p14:creationId xmlns:p14="http://schemas.microsoft.com/office/powerpoint/2010/main" val="16220621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dirty="0">
                <a:solidFill>
                  <a:srgbClr val="000000"/>
                </a:solidFill>
                <a:latin typeface="Arial Black" panose="020B0A04020102020204" pitchFamily="34" charset="0"/>
              </a:rPr>
              <a:t>Consume Rules in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585323"/>
          </a:xfrm>
          <a:prstGeom prst="rect">
            <a:avLst/>
          </a:prstGeom>
          <a:noFill/>
        </p:spPr>
        <p:txBody>
          <a:bodyPr wrap="square" rtlCol="0">
            <a:spAutoFit/>
          </a:bodyPr>
          <a:lstStyle/>
          <a:p>
            <a:pPr marL="285750" indent="-285750">
              <a:buFontTx/>
              <a:buChar char="-"/>
            </a:pPr>
            <a:r>
              <a:rPr lang="en-IN" sz="1800" dirty="0"/>
              <a:t>Workflow Scenario S6 – E02</a:t>
            </a:r>
          </a:p>
          <a:p>
            <a:pPr marL="285750" indent="-285750">
              <a:buFontTx/>
              <a:buChar char="-"/>
            </a:pPr>
            <a:r>
              <a:rPr lang="en-IN" sz="1800" dirty="0"/>
              <a:t>Develop Table and service in ABAP system</a:t>
            </a:r>
          </a:p>
          <a:p>
            <a:pPr marL="285750" indent="-285750">
              <a:buFontTx/>
              <a:buChar char="-"/>
            </a:pPr>
            <a:r>
              <a:rPr lang="en-IN" sz="1800" dirty="0"/>
              <a:t>Develop workflow with POST request</a:t>
            </a:r>
          </a:p>
          <a:p>
            <a:pPr marL="285750" indent="-285750">
              <a:buFontTx/>
              <a:buChar char="-"/>
            </a:pPr>
            <a:r>
              <a:rPr lang="en-IN" sz="1800" dirty="0"/>
              <a:t>Calling the Rules API from workflow</a:t>
            </a:r>
          </a:p>
          <a:p>
            <a:pPr marL="285750" indent="-285750">
              <a:buFontTx/>
              <a:buChar char="-"/>
            </a:pPr>
            <a:endParaRPr lang="en-IN" sz="1800" dirty="0"/>
          </a:p>
          <a:p>
            <a:pPr marL="285750" indent="-285750">
              <a:buFontTx/>
              <a:buChar char="-"/>
            </a:pPr>
            <a:endParaRPr lang="en-IN" sz="1800" dirty="0"/>
          </a:p>
          <a:p>
            <a:r>
              <a:rPr lang="en-IN" sz="1800" dirty="0">
                <a:hlinkClick r:id="rId4"/>
              </a:rPr>
              <a:t>server@anubhavtrainings.com</a:t>
            </a:r>
            <a:endParaRPr lang="en-IN" sz="1800" dirty="0"/>
          </a:p>
          <a:p>
            <a:endParaRPr lang="en-IN" sz="1800" dirty="0"/>
          </a:p>
          <a:p>
            <a:pPr marL="285750" indent="-285750">
              <a:buFontTx/>
              <a:buChar char="-"/>
            </a:pPr>
            <a:endParaRPr lang="en-IN" sz="1800" dirty="0"/>
          </a:p>
        </p:txBody>
      </p:sp>
    </p:spTree>
    <p:extLst>
      <p:ext uri="{BB962C8B-B14F-4D97-AF65-F5344CB8AC3E}">
        <p14:creationId xmlns:p14="http://schemas.microsoft.com/office/powerpoint/2010/main" val="4921462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26C9EB-4B86-E43E-1995-C7529AABDBEE}"/>
              </a:ext>
            </a:extLst>
          </p:cNvPr>
          <p:cNvPicPr>
            <a:picLocks noChangeAspect="1"/>
          </p:cNvPicPr>
          <p:nvPr/>
        </p:nvPicPr>
        <p:blipFill>
          <a:blip r:embed="rId2"/>
          <a:stretch>
            <a:fillRect/>
          </a:stretch>
        </p:blipFill>
        <p:spPr>
          <a:xfrm>
            <a:off x="333772" y="188640"/>
            <a:ext cx="7994073" cy="3135347"/>
          </a:xfrm>
          <a:prstGeom prst="rect">
            <a:avLst/>
          </a:prstGeom>
        </p:spPr>
      </p:pic>
      <p:sp>
        <p:nvSpPr>
          <p:cNvPr id="9" name="TextBox 8">
            <a:extLst>
              <a:ext uri="{FF2B5EF4-FFF2-40B4-BE49-F238E27FC236}">
                <a16:creationId xmlns:a16="http://schemas.microsoft.com/office/drawing/2014/main" id="{CBA2B0D4-A603-F905-DD17-6E1A77632C60}"/>
              </a:ext>
            </a:extLst>
          </p:cNvPr>
          <p:cNvSpPr txBox="1"/>
          <p:nvPr/>
        </p:nvSpPr>
        <p:spPr>
          <a:xfrm>
            <a:off x="189756" y="3534013"/>
            <a:ext cx="5256584" cy="3323987"/>
          </a:xfrm>
          <a:prstGeom prst="rect">
            <a:avLst/>
          </a:prstGeom>
          <a:noFill/>
        </p:spPr>
        <p:txBody>
          <a:bodyPr wrap="square">
            <a:spAutoFit/>
          </a:bodyPr>
          <a:lstStyle/>
          <a:p>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method </a:t>
            </a:r>
            <a:r>
              <a:rPr lang="en-US" sz="1050" dirty="0">
                <a:solidFill>
                  <a:srgbClr val="000000"/>
                </a:solidFill>
                <a:effectLst/>
                <a:latin typeface="Courier New" panose="02070309020205020404" pitchFamily="49" charset="0"/>
              </a:rPr>
              <a:t>EMPWORKFLOWSET_CREATE_ENTITY</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data</a:t>
            </a:r>
            <a:r>
              <a:rPr lang="en-US" sz="1050" dirty="0">
                <a:solidFill>
                  <a:srgbClr val="80008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ls_entity</a:t>
            </a: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TYPE </a:t>
            </a:r>
            <a:r>
              <a:rPr lang="en-US" sz="1050" dirty="0">
                <a:solidFill>
                  <a:srgbClr val="000000"/>
                </a:solidFill>
                <a:effectLst/>
                <a:latin typeface="Courier New" panose="02070309020205020404" pitchFamily="49" charset="0"/>
              </a:rPr>
              <a:t>ZCL_ZATS_WF_EMP_MPC</a:t>
            </a:r>
            <a:r>
              <a:rPr lang="en-US" sz="1050" dirty="0">
                <a:solidFill>
                  <a:srgbClr val="808080"/>
                </a:solidFill>
                <a:effectLst/>
                <a:latin typeface="Courier New" panose="02070309020205020404" pitchFamily="49" charset="0"/>
              </a:rPr>
              <a:t>=&gt;</a:t>
            </a:r>
            <a:r>
              <a:rPr lang="en-US" sz="1050" dirty="0">
                <a:solidFill>
                  <a:srgbClr val="000000"/>
                </a:solidFill>
                <a:effectLst/>
                <a:latin typeface="Courier New" panose="02070309020205020404" pitchFamily="49" charset="0"/>
              </a:rPr>
              <a:t>TS_EMPWORKFLOW</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ls_emp_tab</a:t>
            </a: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type </a:t>
            </a:r>
            <a:r>
              <a:rPr lang="en-US" sz="1050" dirty="0" err="1">
                <a:solidFill>
                  <a:srgbClr val="000000"/>
                </a:solidFill>
                <a:effectLst/>
                <a:latin typeface="Courier New" panose="02070309020205020404" pitchFamily="49" charset="0"/>
              </a:rPr>
              <a:t>zats_wf</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io_data_provider</a:t>
            </a:r>
            <a:r>
              <a:rPr lang="en-US" sz="1050" dirty="0">
                <a:solidFill>
                  <a:srgbClr val="808080"/>
                </a:solidFill>
                <a:effectLst/>
                <a:latin typeface="Courier New" panose="02070309020205020404" pitchFamily="49" charset="0"/>
              </a:rPr>
              <a:t>-&gt;</a:t>
            </a:r>
            <a:r>
              <a:rPr lang="en-US" sz="1050" dirty="0" err="1">
                <a:solidFill>
                  <a:srgbClr val="000000"/>
                </a:solidFill>
                <a:effectLst/>
                <a:latin typeface="Courier New" panose="02070309020205020404" pitchFamily="49" charset="0"/>
              </a:rPr>
              <a:t>read_entry_data</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IMPORTING</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es_data</a:t>
            </a:r>
            <a:r>
              <a:rPr lang="en-US" sz="1050" dirty="0">
                <a:solidFill>
                  <a:srgbClr val="000000"/>
                </a:solidFill>
                <a:effectLst/>
                <a:latin typeface="Courier New" panose="02070309020205020404" pitchFamily="49" charset="0"/>
              </a:rPr>
              <a:t> </a:t>
            </a:r>
            <a:r>
              <a:rPr lang="en-US" sz="1050" dirty="0">
                <a:solidFill>
                  <a:srgbClr val="80008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ls_entity</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MOVE-CORRESPONDING </a:t>
            </a:r>
            <a:r>
              <a:rPr lang="en-US" sz="1050" dirty="0" err="1">
                <a:solidFill>
                  <a:srgbClr val="000000"/>
                </a:solidFill>
                <a:effectLst/>
                <a:latin typeface="Courier New" panose="02070309020205020404" pitchFamily="49" charset="0"/>
              </a:rPr>
              <a:t>ls_entity</a:t>
            </a: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to </a:t>
            </a:r>
            <a:r>
              <a:rPr lang="en-US" sz="1050" dirty="0" err="1">
                <a:solidFill>
                  <a:srgbClr val="000000"/>
                </a:solidFill>
                <a:effectLst/>
                <a:latin typeface="Courier New" panose="02070309020205020404" pitchFamily="49" charset="0"/>
              </a:rPr>
              <a:t>ls_emp_tab</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ls_emp_tab</a:t>
            </a:r>
            <a:r>
              <a:rPr lang="en-US" sz="1050" dirty="0" err="1">
                <a:solidFill>
                  <a:srgbClr val="808080"/>
                </a:solidFill>
                <a:effectLst/>
                <a:latin typeface="Courier New" panose="02070309020205020404" pitchFamily="49" charset="0"/>
              </a:rPr>
              <a:t>-</a:t>
            </a:r>
            <a:r>
              <a:rPr lang="en-US" sz="1050" dirty="0" err="1">
                <a:solidFill>
                  <a:srgbClr val="000000"/>
                </a:solidFill>
                <a:effectLst/>
                <a:latin typeface="Courier New" panose="02070309020205020404" pitchFamily="49" charset="0"/>
              </a:rPr>
              <a:t>emp_id</a:t>
            </a:r>
            <a:r>
              <a:rPr lang="en-US" sz="1050" dirty="0">
                <a:solidFill>
                  <a:srgbClr val="000000"/>
                </a:solidFill>
                <a:effectLst/>
                <a:latin typeface="Courier New" panose="02070309020205020404" pitchFamily="49" charset="0"/>
              </a:rPr>
              <a:t> </a:t>
            </a:r>
            <a:r>
              <a:rPr lang="en-US" sz="1050" dirty="0">
                <a:solidFill>
                  <a:srgbClr val="80008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cl_uuid_factory</a:t>
            </a:r>
            <a:r>
              <a:rPr lang="en-US" sz="1050" dirty="0">
                <a:solidFill>
                  <a:srgbClr val="808080"/>
                </a:solidFill>
                <a:effectLst/>
                <a:latin typeface="Courier New" panose="02070309020205020404" pitchFamily="49" charset="0"/>
              </a:rPr>
              <a:t>=&gt;</a:t>
            </a:r>
            <a:r>
              <a:rPr lang="en-US" sz="1050" dirty="0" err="1">
                <a:solidFill>
                  <a:srgbClr val="000000"/>
                </a:solidFill>
                <a:effectLst/>
                <a:latin typeface="Courier New" panose="02070309020205020404" pitchFamily="49" charset="0"/>
              </a:rPr>
              <a:t>create_system_uuid</a:t>
            </a:r>
            <a:r>
              <a:rPr lang="en-US" sz="1050" dirty="0">
                <a:solidFill>
                  <a:srgbClr val="800080"/>
                </a:solidFill>
                <a:effectLst/>
                <a:latin typeface="Courier New" panose="02070309020205020404" pitchFamily="49" charset="0"/>
              </a:rPr>
              <a:t>( )</a:t>
            </a:r>
            <a:r>
              <a:rPr lang="en-US" sz="1050" dirty="0">
                <a:solidFill>
                  <a:srgbClr val="000000"/>
                </a:solidFill>
                <a:effectLst/>
                <a:latin typeface="Courier New" panose="02070309020205020404" pitchFamily="49" charset="0"/>
              </a:rPr>
              <a:t>-&gt;create_uuid_c32</a:t>
            </a:r>
            <a:r>
              <a:rPr lang="en-US" sz="1050" dirty="0">
                <a:solidFill>
                  <a:srgbClr val="80008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insert into </a:t>
            </a:r>
            <a:r>
              <a:rPr lang="en-US" sz="1050" dirty="0" err="1">
                <a:solidFill>
                  <a:srgbClr val="000000"/>
                </a:solidFill>
                <a:effectLst/>
                <a:latin typeface="Courier New" panose="02070309020205020404" pitchFamily="49" charset="0"/>
              </a:rPr>
              <a:t>zats_wf</a:t>
            </a:r>
            <a:r>
              <a:rPr lang="en-US" sz="1050" dirty="0">
                <a:solidFill>
                  <a:srgbClr val="000000"/>
                </a:solidFill>
                <a:effectLst/>
                <a:latin typeface="Courier New" panose="02070309020205020404" pitchFamily="49" charset="0"/>
              </a:rPr>
              <a:t> VALUES </a:t>
            </a:r>
            <a:r>
              <a:rPr lang="en-US" sz="1050" dirty="0" err="1">
                <a:solidFill>
                  <a:srgbClr val="000000"/>
                </a:solidFill>
                <a:effectLst/>
                <a:latin typeface="Courier New" panose="02070309020205020404" pitchFamily="49" charset="0"/>
              </a:rPr>
              <a:t>ls_emp_tab</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MOVE-CORRESPONDING </a:t>
            </a:r>
            <a:r>
              <a:rPr lang="en-US" sz="1050" dirty="0" err="1">
                <a:solidFill>
                  <a:srgbClr val="000000"/>
                </a:solidFill>
                <a:effectLst/>
                <a:latin typeface="Courier New" panose="02070309020205020404" pitchFamily="49" charset="0"/>
              </a:rPr>
              <a:t>ls_emp_tab</a:t>
            </a: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to </a:t>
            </a:r>
            <a:r>
              <a:rPr lang="en-US" sz="1050" dirty="0" err="1">
                <a:solidFill>
                  <a:srgbClr val="000000"/>
                </a:solidFill>
                <a:effectLst/>
                <a:latin typeface="Courier New" panose="02070309020205020404" pitchFamily="49" charset="0"/>
              </a:rPr>
              <a:t>er_entity</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err="1">
                <a:solidFill>
                  <a:srgbClr val="0000FF"/>
                </a:solidFill>
                <a:effectLst/>
                <a:latin typeface="Courier New" panose="02070309020205020404" pitchFamily="49" charset="0"/>
              </a:rPr>
              <a:t>endmethod</a:t>
            </a:r>
            <a:r>
              <a:rPr lang="en-US" sz="1050" dirty="0">
                <a:solidFill>
                  <a:srgbClr val="800080"/>
                </a:solidFill>
                <a:effectLst/>
                <a:latin typeface="Courier New" panose="02070309020205020404" pitchFamily="49" charset="0"/>
              </a:rPr>
              <a:t>.</a:t>
            </a:r>
            <a:r>
              <a:rPr lang="en-US" sz="1050" dirty="0"/>
              <a:t> </a:t>
            </a:r>
          </a:p>
        </p:txBody>
      </p:sp>
      <p:sp>
        <p:nvSpPr>
          <p:cNvPr id="11" name="TextBox 10">
            <a:extLst>
              <a:ext uri="{FF2B5EF4-FFF2-40B4-BE49-F238E27FC236}">
                <a16:creationId xmlns:a16="http://schemas.microsoft.com/office/drawing/2014/main" id="{9FC6A792-1EAF-7FB6-A473-619E4B039CF6}"/>
              </a:ext>
            </a:extLst>
          </p:cNvPr>
          <p:cNvSpPr txBox="1"/>
          <p:nvPr/>
        </p:nvSpPr>
        <p:spPr>
          <a:xfrm>
            <a:off x="5734372" y="3545282"/>
            <a:ext cx="6094428" cy="2893100"/>
          </a:xfrm>
          <a:prstGeom prst="rect">
            <a:avLst/>
          </a:prstGeom>
          <a:noFill/>
        </p:spPr>
        <p:txBody>
          <a:bodyPr wrap="square">
            <a:spAutoFit/>
          </a:bodyPr>
          <a:lstStyle/>
          <a:p>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method </a:t>
            </a:r>
            <a:r>
              <a:rPr lang="en-US" sz="1400" dirty="0">
                <a:solidFill>
                  <a:srgbClr val="000000"/>
                </a:solidFill>
                <a:effectLst/>
                <a:latin typeface="Courier New" panose="02070309020205020404" pitchFamily="49" charset="0"/>
              </a:rPr>
              <a:t>EMPWORKFLOWSET_GET_ENTITY</a:t>
            </a:r>
            <a:r>
              <a:rPr lang="en-US" sz="1400" dirty="0">
                <a:solidFill>
                  <a:srgbClr val="800080"/>
                </a:solidFill>
                <a:effectLst/>
                <a:latin typeface="Courier New" panose="02070309020205020404" pitchFamily="49" charset="0"/>
              </a:rPr>
              <a:t>.</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data</a:t>
            </a:r>
            <a:r>
              <a:rPr lang="en-US" sz="1400" dirty="0">
                <a:solidFill>
                  <a:srgbClr val="80008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lv_empid</a:t>
            </a: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type </a:t>
            </a:r>
            <a:r>
              <a:rPr lang="en-US" sz="1400" dirty="0" err="1">
                <a:solidFill>
                  <a:srgbClr val="000000"/>
                </a:solidFill>
                <a:effectLst/>
                <a:latin typeface="Courier New" panose="02070309020205020404" pitchFamily="49" charset="0"/>
              </a:rPr>
              <a:t>zats_wf</a:t>
            </a:r>
            <a:r>
              <a:rPr lang="en-US" sz="1400" dirty="0" err="1">
                <a:solidFill>
                  <a:srgbClr val="808080"/>
                </a:solidFill>
                <a:effectLst/>
                <a:latin typeface="Courier New" panose="02070309020205020404" pitchFamily="49" charset="0"/>
              </a:rPr>
              <a:t>-</a:t>
            </a:r>
            <a:r>
              <a:rPr lang="en-US" sz="1400" dirty="0" err="1">
                <a:solidFill>
                  <a:srgbClr val="000000"/>
                </a:solidFill>
                <a:effectLst/>
                <a:latin typeface="Courier New" panose="02070309020205020404" pitchFamily="49" charset="0"/>
              </a:rPr>
              <a:t>emp_id</a:t>
            </a:r>
            <a:r>
              <a:rPr lang="en-US" sz="1400" dirty="0">
                <a:solidFill>
                  <a:srgbClr val="800080"/>
                </a:solidFill>
                <a:effectLst/>
                <a:latin typeface="Courier New" panose="02070309020205020404" pitchFamily="49" charset="0"/>
              </a:rPr>
              <a:t>.</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READ TABLE </a:t>
            </a:r>
            <a:r>
              <a:rPr lang="en-US" sz="1400" dirty="0" err="1">
                <a:solidFill>
                  <a:srgbClr val="000000"/>
                </a:solidFill>
                <a:effectLst/>
                <a:latin typeface="Courier New" panose="02070309020205020404" pitchFamily="49" charset="0"/>
              </a:rPr>
              <a:t>it_key_tab</a:t>
            </a: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INTO data</a:t>
            </a:r>
            <a:r>
              <a:rPr lang="en-US" sz="1400" dirty="0">
                <a:solidFill>
                  <a:srgbClr val="800080"/>
                </a:solidFill>
                <a:effectLst/>
                <a:latin typeface="Courier New" panose="02070309020205020404" pitchFamily="49" charset="0"/>
              </a:rPr>
              <a:t>(</a:t>
            </a:r>
            <a:r>
              <a:rPr lang="en-US" sz="1400" dirty="0" err="1">
                <a:solidFill>
                  <a:srgbClr val="000000"/>
                </a:solidFill>
                <a:effectLst/>
                <a:latin typeface="Courier New" panose="02070309020205020404" pitchFamily="49" charset="0"/>
              </a:rPr>
              <a:t>ls_key</a:t>
            </a:r>
            <a:r>
              <a:rPr lang="en-US" sz="1400" dirty="0">
                <a:solidFill>
                  <a:srgbClr val="80008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INDEX </a:t>
            </a:r>
            <a:r>
              <a:rPr lang="en-US" sz="1400" dirty="0">
                <a:solidFill>
                  <a:srgbClr val="3399FF"/>
                </a:solidFill>
                <a:effectLst/>
                <a:latin typeface="Courier New" panose="02070309020205020404" pitchFamily="49" charset="0"/>
              </a:rPr>
              <a:t>1</a:t>
            </a:r>
            <a:r>
              <a:rPr lang="en-US" sz="1400" dirty="0">
                <a:solidFill>
                  <a:srgbClr val="800080"/>
                </a:solidFill>
                <a:effectLst/>
                <a:latin typeface="Courier New" panose="02070309020205020404" pitchFamily="49" charset="0"/>
              </a:rPr>
              <a:t>.</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lv_empid</a:t>
            </a:r>
            <a:r>
              <a:rPr lang="en-US" sz="1400" dirty="0">
                <a:solidFill>
                  <a:srgbClr val="000000"/>
                </a:solidFill>
                <a:effectLst/>
                <a:latin typeface="Courier New" panose="02070309020205020404" pitchFamily="49" charset="0"/>
              </a:rPr>
              <a:t> </a:t>
            </a:r>
            <a:r>
              <a:rPr lang="en-US" sz="1400" dirty="0">
                <a:solidFill>
                  <a:srgbClr val="80008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ls_key</a:t>
            </a:r>
            <a:r>
              <a:rPr lang="en-US" sz="1400" dirty="0">
                <a:solidFill>
                  <a:srgbClr val="808080"/>
                </a:solidFill>
                <a:effectLst/>
                <a:latin typeface="Courier New" panose="02070309020205020404" pitchFamily="49" charset="0"/>
              </a:rPr>
              <a:t>-</a:t>
            </a:r>
            <a:r>
              <a:rPr lang="en-US" sz="1400" dirty="0">
                <a:solidFill>
                  <a:srgbClr val="0000FF"/>
                </a:solidFill>
                <a:effectLst/>
                <a:latin typeface="Courier New" panose="02070309020205020404" pitchFamily="49" charset="0"/>
              </a:rPr>
              <a:t>value</a:t>
            </a:r>
            <a:r>
              <a:rPr lang="en-US" sz="1400" dirty="0">
                <a:solidFill>
                  <a:srgbClr val="800080"/>
                </a:solidFill>
                <a:effectLst/>
                <a:latin typeface="Courier New" panose="02070309020205020404" pitchFamily="49" charset="0"/>
              </a:rPr>
              <a:t>.</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select SINGLE </a:t>
            </a: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from </a:t>
            </a:r>
            <a:r>
              <a:rPr lang="en-US" sz="1400" dirty="0" err="1">
                <a:solidFill>
                  <a:srgbClr val="000000"/>
                </a:solidFill>
                <a:effectLst/>
                <a:latin typeface="Courier New" panose="02070309020205020404" pitchFamily="49" charset="0"/>
              </a:rPr>
              <a:t>zats_wf</a:t>
            </a: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into </a:t>
            </a:r>
            <a:r>
              <a:rPr lang="en-US" sz="1400" dirty="0">
                <a:solidFill>
                  <a:srgbClr val="000000"/>
                </a:solidFill>
                <a:effectLst/>
                <a:latin typeface="Courier New" panose="02070309020205020404" pitchFamily="49" charset="0"/>
              </a:rPr>
              <a:t>CORRESPONDING </a:t>
            </a:r>
            <a:r>
              <a:rPr lang="en-US" sz="1400" dirty="0">
                <a:solidFill>
                  <a:srgbClr val="0000FF"/>
                </a:solidFill>
                <a:effectLst/>
                <a:latin typeface="Courier New" panose="02070309020205020404" pitchFamily="49" charset="0"/>
              </a:rPr>
              <a:t>FIELDS OF </a:t>
            </a:r>
            <a:r>
              <a:rPr lang="en-US" sz="1400" dirty="0" err="1">
                <a:solidFill>
                  <a:srgbClr val="000000"/>
                </a:solidFill>
                <a:effectLst/>
                <a:latin typeface="Courier New" panose="02070309020205020404" pitchFamily="49" charset="0"/>
              </a:rPr>
              <a:t>er_entity</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WHERE </a:t>
            </a:r>
            <a:r>
              <a:rPr lang="en-US" sz="1400" dirty="0" err="1">
                <a:solidFill>
                  <a:srgbClr val="000000"/>
                </a:solidFill>
                <a:effectLst/>
                <a:latin typeface="Courier New" panose="02070309020205020404" pitchFamily="49" charset="0"/>
              </a:rPr>
              <a:t>emp_id</a:t>
            </a:r>
            <a:r>
              <a:rPr lang="en-US" sz="1400" dirty="0">
                <a:solidFill>
                  <a:srgbClr val="000000"/>
                </a:solidFill>
                <a:effectLst/>
                <a:latin typeface="Courier New" panose="02070309020205020404" pitchFamily="49" charset="0"/>
              </a:rPr>
              <a:t> </a:t>
            </a:r>
            <a:r>
              <a:rPr lang="en-US" sz="1400" dirty="0">
                <a:solidFill>
                  <a:srgbClr val="80008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lv_empid</a:t>
            </a:r>
            <a:r>
              <a:rPr lang="en-US" sz="1400" dirty="0">
                <a:solidFill>
                  <a:srgbClr val="800080"/>
                </a:solidFill>
                <a:effectLst/>
                <a:latin typeface="Courier New" panose="02070309020205020404" pitchFamily="49" charset="0"/>
              </a:rPr>
              <a:t>.</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err="1">
                <a:solidFill>
                  <a:srgbClr val="0000FF"/>
                </a:solidFill>
                <a:effectLst/>
                <a:latin typeface="Courier New" panose="02070309020205020404" pitchFamily="49" charset="0"/>
              </a:rPr>
              <a:t>endmethod</a:t>
            </a:r>
            <a:r>
              <a:rPr lang="en-US" sz="1400" dirty="0">
                <a:solidFill>
                  <a:srgbClr val="800080"/>
                </a:solidFill>
                <a:effectLst/>
                <a:latin typeface="Courier New" panose="02070309020205020404" pitchFamily="49" charset="0"/>
              </a:rPr>
              <a:t>.</a:t>
            </a:r>
            <a:r>
              <a:rPr lang="en-US" sz="1400" dirty="0"/>
              <a:t> </a:t>
            </a:r>
          </a:p>
        </p:txBody>
      </p:sp>
      <p:sp>
        <p:nvSpPr>
          <p:cNvPr id="13" name="TextBox 12">
            <a:extLst>
              <a:ext uri="{FF2B5EF4-FFF2-40B4-BE49-F238E27FC236}">
                <a16:creationId xmlns:a16="http://schemas.microsoft.com/office/drawing/2014/main" id="{BE8CFB8C-FB92-6ED2-24F3-4177A773F20A}"/>
              </a:ext>
            </a:extLst>
          </p:cNvPr>
          <p:cNvSpPr txBox="1"/>
          <p:nvPr/>
        </p:nvSpPr>
        <p:spPr>
          <a:xfrm>
            <a:off x="5446340" y="6438382"/>
            <a:ext cx="6094428" cy="307777"/>
          </a:xfrm>
          <a:prstGeom prst="rect">
            <a:avLst/>
          </a:prstGeom>
          <a:noFill/>
        </p:spPr>
        <p:txBody>
          <a:bodyPr wrap="square">
            <a:spAutoFit/>
          </a:bodyPr>
          <a:lstStyle/>
          <a:p>
            <a:r>
              <a:rPr lang="en-US" sz="1400" dirty="0"/>
              <a:t>https://www.youtube.com/watch?v=Y8-duChsYqI</a:t>
            </a:r>
          </a:p>
        </p:txBody>
      </p:sp>
    </p:spTree>
    <p:extLst>
      <p:ext uri="{BB962C8B-B14F-4D97-AF65-F5344CB8AC3E}">
        <p14:creationId xmlns:p14="http://schemas.microsoft.com/office/powerpoint/2010/main" val="40304865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Workflow Scenario 6 E02 – </a:t>
            </a:r>
            <a:r>
              <a:rPr lang="en-US" sz="2000" b="1" i="0" dirty="0">
                <a:solidFill>
                  <a:srgbClr val="000000"/>
                </a:solidFill>
                <a:effectLst/>
                <a:latin typeface="Arial Black" panose="020B0A04020102020204" pitchFamily="34" charset="0"/>
              </a:rPr>
              <a:t>Consume Rule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4" name="TextBox 3">
            <a:extLst>
              <a:ext uri="{FF2B5EF4-FFF2-40B4-BE49-F238E27FC236}">
                <a16:creationId xmlns:a16="http://schemas.microsoft.com/office/drawing/2014/main" id="{FB033CE9-D023-7FAA-7BB4-373C38109993}"/>
              </a:ext>
            </a:extLst>
          </p:cNvPr>
          <p:cNvSpPr txBox="1"/>
          <p:nvPr/>
        </p:nvSpPr>
        <p:spPr>
          <a:xfrm>
            <a:off x="261764" y="1196752"/>
            <a:ext cx="11504444" cy="5324535"/>
          </a:xfrm>
          <a:prstGeom prst="rect">
            <a:avLst/>
          </a:prstGeom>
          <a:noFill/>
        </p:spPr>
        <p:txBody>
          <a:bodyPr wrap="square" rtlCol="0">
            <a:spAutoFit/>
          </a:bodyPr>
          <a:lstStyle/>
          <a:p>
            <a:r>
              <a:rPr lang="en-US" sz="2000" dirty="0"/>
              <a:t>Our company want to on-board new employees in the organization, while on-boarding employee, he/she will be provided a credit card along with credit limit. The type of credit card which will be provided, depends on the level of employee.</a:t>
            </a:r>
          </a:p>
          <a:p>
            <a:endParaRPr lang="en-US" sz="2000" dirty="0"/>
          </a:p>
          <a:p>
            <a:r>
              <a:rPr lang="en-US" sz="2000" dirty="0"/>
              <a:t>The below table describe the business condition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We want to design workflow which can automatically determinate the card type which can be issued to employee based on band(level) and trigger email for approval to employee whenever new employee is created.</a:t>
            </a:r>
          </a:p>
          <a:p>
            <a:endParaRPr lang="en-US" sz="2000" dirty="0"/>
          </a:p>
        </p:txBody>
      </p:sp>
      <p:graphicFrame>
        <p:nvGraphicFramePr>
          <p:cNvPr id="5" name="Table 6">
            <a:extLst>
              <a:ext uri="{FF2B5EF4-FFF2-40B4-BE49-F238E27FC236}">
                <a16:creationId xmlns:a16="http://schemas.microsoft.com/office/drawing/2014/main" id="{CFB76E55-A84E-8C06-2EDD-A77FE6D49C01}"/>
              </a:ext>
            </a:extLst>
          </p:cNvPr>
          <p:cNvGraphicFramePr>
            <a:graphicFrameLocks noGrp="1"/>
          </p:cNvGraphicFramePr>
          <p:nvPr/>
        </p:nvGraphicFramePr>
        <p:xfrm>
          <a:off x="422617" y="3005662"/>
          <a:ext cx="8125884" cy="1828800"/>
        </p:xfrm>
        <a:graphic>
          <a:graphicData uri="http://schemas.openxmlformats.org/drawingml/2006/table">
            <a:tbl>
              <a:tblPr firstRow="1" bandRow="1">
                <a:tableStyleId>{5C22544A-7EE6-4342-B048-85BDC9FD1C3A}</a:tableStyleId>
              </a:tblPr>
              <a:tblGrid>
                <a:gridCol w="4062942">
                  <a:extLst>
                    <a:ext uri="{9D8B030D-6E8A-4147-A177-3AD203B41FA5}">
                      <a16:colId xmlns:a16="http://schemas.microsoft.com/office/drawing/2014/main" val="197969576"/>
                    </a:ext>
                  </a:extLst>
                </a:gridCol>
                <a:gridCol w="4062942">
                  <a:extLst>
                    <a:ext uri="{9D8B030D-6E8A-4147-A177-3AD203B41FA5}">
                      <a16:colId xmlns:a16="http://schemas.microsoft.com/office/drawing/2014/main" val="3066092557"/>
                    </a:ext>
                  </a:extLst>
                </a:gridCol>
              </a:tblGrid>
              <a:tr h="370840">
                <a:tc>
                  <a:txBody>
                    <a:bodyPr/>
                    <a:lstStyle/>
                    <a:p>
                      <a:r>
                        <a:rPr lang="en-US" dirty="0"/>
                        <a:t>Level of Employee</a:t>
                      </a:r>
                    </a:p>
                  </a:txBody>
                  <a:tcPr/>
                </a:tc>
                <a:tc>
                  <a:txBody>
                    <a:bodyPr/>
                    <a:lstStyle/>
                    <a:p>
                      <a:r>
                        <a:rPr lang="en-US" dirty="0"/>
                        <a:t>Issuance Card Type</a:t>
                      </a:r>
                    </a:p>
                  </a:txBody>
                  <a:tcPr/>
                </a:tc>
                <a:extLst>
                  <a:ext uri="{0D108BD9-81ED-4DB2-BD59-A6C34878D82A}">
                    <a16:rowId xmlns:a16="http://schemas.microsoft.com/office/drawing/2014/main" val="2529319058"/>
                  </a:ext>
                </a:extLst>
              </a:tr>
              <a:tr h="370840">
                <a:tc>
                  <a:txBody>
                    <a:bodyPr/>
                    <a:lstStyle/>
                    <a:p>
                      <a:r>
                        <a:rPr lang="en-US" dirty="0"/>
                        <a:t>T1</a:t>
                      </a:r>
                    </a:p>
                  </a:txBody>
                  <a:tcPr/>
                </a:tc>
                <a:tc>
                  <a:txBody>
                    <a:bodyPr/>
                    <a:lstStyle/>
                    <a:p>
                      <a:r>
                        <a:rPr lang="en-US" dirty="0"/>
                        <a:t>Silver</a:t>
                      </a:r>
                    </a:p>
                  </a:txBody>
                  <a:tcPr/>
                </a:tc>
                <a:extLst>
                  <a:ext uri="{0D108BD9-81ED-4DB2-BD59-A6C34878D82A}">
                    <a16:rowId xmlns:a16="http://schemas.microsoft.com/office/drawing/2014/main" val="1614042520"/>
                  </a:ext>
                </a:extLst>
              </a:tr>
              <a:tr h="370840">
                <a:tc>
                  <a:txBody>
                    <a:bodyPr/>
                    <a:lstStyle/>
                    <a:p>
                      <a:r>
                        <a:rPr lang="en-US" dirty="0"/>
                        <a:t>T2</a:t>
                      </a:r>
                    </a:p>
                  </a:txBody>
                  <a:tcPr/>
                </a:tc>
                <a:tc>
                  <a:txBody>
                    <a:bodyPr/>
                    <a:lstStyle/>
                    <a:p>
                      <a:r>
                        <a:rPr lang="en-US" dirty="0"/>
                        <a:t>Gold</a:t>
                      </a:r>
                    </a:p>
                  </a:txBody>
                  <a:tcPr/>
                </a:tc>
                <a:extLst>
                  <a:ext uri="{0D108BD9-81ED-4DB2-BD59-A6C34878D82A}">
                    <a16:rowId xmlns:a16="http://schemas.microsoft.com/office/drawing/2014/main" val="1399793540"/>
                  </a:ext>
                </a:extLst>
              </a:tr>
              <a:tr h="370840">
                <a:tc>
                  <a:txBody>
                    <a:bodyPr/>
                    <a:lstStyle/>
                    <a:p>
                      <a:r>
                        <a:rPr lang="en-US" dirty="0"/>
                        <a:t>T3</a:t>
                      </a:r>
                    </a:p>
                  </a:txBody>
                  <a:tcPr/>
                </a:tc>
                <a:tc>
                  <a:txBody>
                    <a:bodyPr/>
                    <a:lstStyle/>
                    <a:p>
                      <a:r>
                        <a:rPr lang="en-US" dirty="0"/>
                        <a:t>Platinum</a:t>
                      </a:r>
                    </a:p>
                  </a:txBody>
                  <a:tcPr/>
                </a:tc>
                <a:extLst>
                  <a:ext uri="{0D108BD9-81ED-4DB2-BD59-A6C34878D82A}">
                    <a16:rowId xmlns:a16="http://schemas.microsoft.com/office/drawing/2014/main" val="742789391"/>
                  </a:ext>
                </a:extLst>
              </a:tr>
            </a:tbl>
          </a:graphicData>
        </a:graphic>
      </p:graphicFrame>
      <p:pic>
        <p:nvPicPr>
          <p:cNvPr id="1026" name="Picture 2" descr="Credit Card Images | Free Vectors, Stock Photos &amp; PSD">
            <a:extLst>
              <a:ext uri="{FF2B5EF4-FFF2-40B4-BE49-F238E27FC236}">
                <a16:creationId xmlns:a16="http://schemas.microsoft.com/office/drawing/2014/main" id="{130B0D85-8F99-CC8B-8C74-DC35DE58C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0891" y="1916832"/>
            <a:ext cx="2816169" cy="316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0942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
        <p:nvSpPr>
          <p:cNvPr id="2" name="Rectangle 1">
            <a:extLst>
              <a:ext uri="{FF2B5EF4-FFF2-40B4-BE49-F238E27FC236}">
                <a16:creationId xmlns:a16="http://schemas.microsoft.com/office/drawing/2014/main" id="{1AE12D6A-754B-2F88-AFD5-2610A6C214E5}"/>
              </a:ext>
            </a:extLst>
          </p:cNvPr>
          <p:cNvSpPr/>
          <p:nvPr/>
        </p:nvSpPr>
        <p:spPr>
          <a:xfrm>
            <a:off x="2605087" y="2112124"/>
            <a:ext cx="180020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Employee on-board</a:t>
            </a:r>
          </a:p>
        </p:txBody>
      </p:sp>
      <p:sp>
        <p:nvSpPr>
          <p:cNvPr id="3" name="Rectangle: Rounded Corners 2">
            <a:extLst>
              <a:ext uri="{FF2B5EF4-FFF2-40B4-BE49-F238E27FC236}">
                <a16:creationId xmlns:a16="http://schemas.microsoft.com/office/drawing/2014/main" id="{1DBCFEB2-E2EC-C7D7-58E2-9D38F17D0B9A}"/>
              </a:ext>
            </a:extLst>
          </p:cNvPr>
          <p:cNvSpPr/>
          <p:nvPr/>
        </p:nvSpPr>
        <p:spPr>
          <a:xfrm>
            <a:off x="4438228" y="4774279"/>
            <a:ext cx="100811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a:t>
            </a:r>
          </a:p>
        </p:txBody>
      </p:sp>
      <p:cxnSp>
        <p:nvCxnSpPr>
          <p:cNvPr id="5" name="Connector: Elbow 4">
            <a:extLst>
              <a:ext uri="{FF2B5EF4-FFF2-40B4-BE49-F238E27FC236}">
                <a16:creationId xmlns:a16="http://schemas.microsoft.com/office/drawing/2014/main" id="{C27269FA-635A-FC23-E2A7-CC678D29E7AF}"/>
              </a:ext>
            </a:extLst>
          </p:cNvPr>
          <p:cNvCxnSpPr>
            <a:stCxn id="2" idx="2"/>
            <a:endCxn id="3" idx="1"/>
          </p:cNvCxnSpPr>
          <p:nvPr/>
        </p:nvCxnSpPr>
        <p:spPr>
          <a:xfrm rot="16200000" flipH="1">
            <a:off x="2856654" y="3840776"/>
            <a:ext cx="2230107" cy="9330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ADB0787-00E9-3E9F-B1C8-7FFDFF89C245}"/>
              </a:ext>
            </a:extLst>
          </p:cNvPr>
          <p:cNvSpPr/>
          <p:nvPr/>
        </p:nvSpPr>
        <p:spPr>
          <a:xfrm>
            <a:off x="5086300" y="2121551"/>
            <a:ext cx="180020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Rule</a:t>
            </a:r>
          </a:p>
        </p:txBody>
      </p:sp>
      <p:sp>
        <p:nvSpPr>
          <p:cNvPr id="10" name="Rectangle: Rounded Corners 9">
            <a:extLst>
              <a:ext uri="{FF2B5EF4-FFF2-40B4-BE49-F238E27FC236}">
                <a16:creationId xmlns:a16="http://schemas.microsoft.com/office/drawing/2014/main" id="{18C40FBC-560D-5784-8C44-C01488FDE6B4}"/>
              </a:ext>
            </a:extLst>
          </p:cNvPr>
          <p:cNvSpPr/>
          <p:nvPr/>
        </p:nvSpPr>
        <p:spPr>
          <a:xfrm>
            <a:off x="7102524" y="4774279"/>
            <a:ext cx="100811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BRS</a:t>
            </a:r>
          </a:p>
        </p:txBody>
      </p:sp>
      <p:cxnSp>
        <p:nvCxnSpPr>
          <p:cNvPr id="13" name="Connector: Elbow 12">
            <a:extLst>
              <a:ext uri="{FF2B5EF4-FFF2-40B4-BE49-F238E27FC236}">
                <a16:creationId xmlns:a16="http://schemas.microsoft.com/office/drawing/2014/main" id="{83AD2ED2-D676-F889-4F7E-5FD2A99ECCC6}"/>
              </a:ext>
            </a:extLst>
          </p:cNvPr>
          <p:cNvCxnSpPr>
            <a:stCxn id="8" idx="2"/>
            <a:endCxn id="10" idx="1"/>
          </p:cNvCxnSpPr>
          <p:nvPr/>
        </p:nvCxnSpPr>
        <p:spPr>
          <a:xfrm rot="16200000" flipH="1">
            <a:off x="5434122" y="3753949"/>
            <a:ext cx="2220680" cy="11161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rrow: Right 13">
            <a:extLst>
              <a:ext uri="{FF2B5EF4-FFF2-40B4-BE49-F238E27FC236}">
                <a16:creationId xmlns:a16="http://schemas.microsoft.com/office/drawing/2014/main" id="{757BC041-BD64-C6A9-5675-2BB9635A4A21}"/>
              </a:ext>
            </a:extLst>
          </p:cNvPr>
          <p:cNvSpPr/>
          <p:nvPr/>
        </p:nvSpPr>
        <p:spPr>
          <a:xfrm>
            <a:off x="4438228" y="2470023"/>
            <a:ext cx="648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DC31609D-8247-6143-194C-7B60C5B8AFC6}"/>
              </a:ext>
            </a:extLst>
          </p:cNvPr>
          <p:cNvSpPr/>
          <p:nvPr/>
        </p:nvSpPr>
        <p:spPr>
          <a:xfrm>
            <a:off x="6886500" y="2467518"/>
            <a:ext cx="648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55E93E-F277-402D-D587-855688FE8663}"/>
              </a:ext>
            </a:extLst>
          </p:cNvPr>
          <p:cNvSpPr/>
          <p:nvPr/>
        </p:nvSpPr>
        <p:spPr>
          <a:xfrm>
            <a:off x="7534572" y="1968474"/>
            <a:ext cx="2088232"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Email Task</a:t>
            </a:r>
          </a:p>
        </p:txBody>
      </p:sp>
      <p:sp>
        <p:nvSpPr>
          <p:cNvPr id="22" name="Oval 21">
            <a:extLst>
              <a:ext uri="{FF2B5EF4-FFF2-40B4-BE49-F238E27FC236}">
                <a16:creationId xmlns:a16="http://schemas.microsoft.com/office/drawing/2014/main" id="{97A0B034-41EB-C88F-AE77-89106EAC1475}"/>
              </a:ext>
            </a:extLst>
          </p:cNvPr>
          <p:cNvSpPr/>
          <p:nvPr/>
        </p:nvSpPr>
        <p:spPr>
          <a:xfrm>
            <a:off x="156815" y="2328148"/>
            <a:ext cx="72008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8515EC67-428B-8BD0-839A-0CE4FAC968A9}"/>
              </a:ext>
            </a:extLst>
          </p:cNvPr>
          <p:cNvCxnSpPr>
            <a:stCxn id="22" idx="6"/>
            <a:endCxn id="2" idx="1"/>
          </p:cNvCxnSpPr>
          <p:nvPr/>
        </p:nvCxnSpPr>
        <p:spPr>
          <a:xfrm>
            <a:off x="876895" y="2652184"/>
            <a:ext cx="1728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A64A5DB-8AEB-454F-61CA-287609473E5B}"/>
              </a:ext>
            </a:extLst>
          </p:cNvPr>
          <p:cNvSpPr/>
          <p:nvPr/>
        </p:nvSpPr>
        <p:spPr>
          <a:xfrm>
            <a:off x="1120856" y="2121551"/>
            <a:ext cx="1281479" cy="1028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a:t>
            </a:r>
          </a:p>
        </p:txBody>
      </p:sp>
      <p:cxnSp>
        <p:nvCxnSpPr>
          <p:cNvPr id="28" name="Straight Connector 27">
            <a:extLst>
              <a:ext uri="{FF2B5EF4-FFF2-40B4-BE49-F238E27FC236}">
                <a16:creationId xmlns:a16="http://schemas.microsoft.com/office/drawing/2014/main" id="{B8CFE4A0-63F9-438D-4447-E9F5DB989E26}"/>
              </a:ext>
            </a:extLst>
          </p:cNvPr>
          <p:cNvCxnSpPr>
            <a:cxnSpLocks/>
          </p:cNvCxnSpPr>
          <p:nvPr/>
        </p:nvCxnSpPr>
        <p:spPr>
          <a:xfrm>
            <a:off x="1073385" y="3954231"/>
            <a:ext cx="9413515" cy="0"/>
          </a:xfrm>
          <a:prstGeom prst="line">
            <a:avLst/>
          </a:prstGeom>
          <a:ln w="28575">
            <a:prstDash val="dashDot"/>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04828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Translation and Sharing</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pPr marL="285750" indent="-285750">
              <a:buFontTx/>
              <a:buChar char="-"/>
            </a:pPr>
            <a:r>
              <a:rPr lang="en-IN" sz="1800" dirty="0"/>
              <a:t>Translation of workflow texts</a:t>
            </a:r>
          </a:p>
          <a:p>
            <a:pPr marL="285750" indent="-285750">
              <a:buFontTx/>
              <a:buChar char="-"/>
            </a:pPr>
            <a:r>
              <a:rPr lang="en-IN" sz="1800" dirty="0"/>
              <a:t>Sharing with different developers</a:t>
            </a:r>
          </a:p>
        </p:txBody>
      </p:sp>
    </p:spTree>
    <p:extLst>
      <p:ext uri="{BB962C8B-B14F-4D97-AF65-F5344CB8AC3E}">
        <p14:creationId xmlns:p14="http://schemas.microsoft.com/office/powerpoint/2010/main" val="25175383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Translating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5232202"/>
          </a:xfrm>
          <a:prstGeom prst="rect">
            <a:avLst/>
          </a:prstGeom>
          <a:noFill/>
        </p:spPr>
        <p:txBody>
          <a:bodyPr wrap="square" rtlCol="0">
            <a:spAutoFit/>
          </a:bodyPr>
          <a:lstStyle/>
          <a:p>
            <a:pPr algn="just"/>
            <a:r>
              <a:rPr lang="en-US" sz="1800" b="0" i="0" dirty="0">
                <a:solidFill>
                  <a:srgbClr val="333333"/>
                </a:solidFill>
                <a:effectLst/>
                <a:latin typeface="72" panose="020B0503030000000003" pitchFamily="34" charset="0"/>
              </a:rPr>
              <a:t>Some texts within a workflow support translation, for example, the </a:t>
            </a:r>
            <a:r>
              <a:rPr lang="en-US" sz="1800" b="0" i="0" dirty="0">
                <a:solidFill>
                  <a:srgbClr val="333333"/>
                </a:solidFill>
                <a:effectLst/>
                <a:latin typeface="Monaco"/>
              </a:rPr>
              <a:t>User Task Subject</a:t>
            </a:r>
            <a:r>
              <a:rPr lang="en-US" sz="1800" b="0" i="0" dirty="0">
                <a:solidFill>
                  <a:srgbClr val="333333"/>
                </a:solidFill>
                <a:effectLst/>
                <a:latin typeface="72" panose="020B0503030000000003" pitchFamily="34" charset="0"/>
              </a:rPr>
              <a:t>. Translation texts are maintained in the resource bundles of a workflow. For the developer language, the respective resource bundle (</a:t>
            </a:r>
            <a:r>
              <a:rPr lang="en-US" sz="1800" b="0" i="0" dirty="0">
                <a:solidFill>
                  <a:srgbClr val="333333"/>
                </a:solidFill>
                <a:effectLst/>
                <a:latin typeface="Monaco"/>
              </a:rPr>
              <a:t>i18n.properties</a:t>
            </a:r>
            <a:r>
              <a:rPr lang="en-US" sz="1800" b="0" i="0" dirty="0">
                <a:solidFill>
                  <a:srgbClr val="333333"/>
                </a:solidFill>
                <a:effectLst/>
                <a:latin typeface="72" panose="020B0503030000000003" pitchFamily="34" charset="0"/>
              </a:rPr>
              <a:t> file) is automatically kept in sync with its workflow. This means that texts defined for a workflow in the workflow editor are stored in the </a:t>
            </a:r>
            <a:r>
              <a:rPr lang="en-US" sz="1800" b="0" i="0" dirty="0">
                <a:solidFill>
                  <a:srgbClr val="333333"/>
                </a:solidFill>
                <a:effectLst/>
                <a:latin typeface="Monaco"/>
              </a:rPr>
              <a:t>i18n_de_DE.properties</a:t>
            </a:r>
            <a:r>
              <a:rPr lang="en-US" sz="1800" b="0" i="0" dirty="0">
                <a:solidFill>
                  <a:srgbClr val="333333"/>
                </a:solidFill>
                <a:effectLst/>
                <a:latin typeface="72" panose="020B0503030000000003" pitchFamily="34" charset="0"/>
              </a:rPr>
              <a:t> file.</a:t>
            </a:r>
          </a:p>
          <a:p>
            <a:pPr algn="just"/>
            <a:endParaRPr lang="en-US" sz="1800" b="0" i="0" dirty="0">
              <a:solidFill>
                <a:srgbClr val="333333"/>
              </a:solidFill>
              <a:effectLst/>
              <a:latin typeface="72" panose="020B0503030000000003" pitchFamily="34" charset="0"/>
            </a:endParaRPr>
          </a:p>
          <a:p>
            <a:pPr algn="just"/>
            <a:r>
              <a:rPr lang="en-US" sz="1800" b="0" i="0" dirty="0">
                <a:solidFill>
                  <a:srgbClr val="333333"/>
                </a:solidFill>
                <a:effectLst/>
                <a:latin typeface="72" panose="020B0503030000000003" pitchFamily="34" charset="0"/>
              </a:rPr>
              <a:t>For each language, the texts need to be translated and stored inside a new resource bundle. For example, the German translations are stored in a </a:t>
            </a:r>
            <a:r>
              <a:rPr lang="en-US" sz="1800" b="0" i="0" dirty="0">
                <a:solidFill>
                  <a:srgbClr val="333333"/>
                </a:solidFill>
                <a:effectLst/>
                <a:latin typeface="Monaco"/>
              </a:rPr>
              <a:t>18n_de.properties</a:t>
            </a:r>
            <a:r>
              <a:rPr lang="en-US" sz="1800" b="0" i="0" dirty="0">
                <a:solidFill>
                  <a:srgbClr val="333333"/>
                </a:solidFill>
                <a:effectLst/>
                <a:latin typeface="72" panose="020B0503030000000003" pitchFamily="34" charset="0"/>
              </a:rPr>
              <a:t> file in the same folder as the </a:t>
            </a:r>
            <a:r>
              <a:rPr lang="en-US" sz="1800" b="0" i="0" dirty="0">
                <a:solidFill>
                  <a:srgbClr val="333333"/>
                </a:solidFill>
                <a:effectLst/>
                <a:latin typeface="Monaco"/>
              </a:rPr>
              <a:t>i18n.properties</a:t>
            </a:r>
            <a:r>
              <a:rPr lang="en-US" sz="1800" b="0" i="0" dirty="0">
                <a:solidFill>
                  <a:srgbClr val="333333"/>
                </a:solidFill>
                <a:effectLst/>
                <a:latin typeface="72" panose="020B0503030000000003" pitchFamily="34" charset="0"/>
              </a:rPr>
              <a:t> file.</a:t>
            </a:r>
          </a:p>
          <a:p>
            <a:pPr algn="just"/>
            <a:endParaRPr lang="en-US" sz="1200" dirty="0">
              <a:solidFill>
                <a:srgbClr val="333333"/>
              </a:solidFill>
              <a:latin typeface="72" panose="020B0503030000000003" pitchFamily="34" charset="0"/>
            </a:endParaRPr>
          </a:p>
          <a:p>
            <a:pPr algn="l"/>
            <a:r>
              <a:rPr lang="en-US" sz="1400" b="1" i="0" dirty="0">
                <a:solidFill>
                  <a:srgbClr val="333333"/>
                </a:solidFill>
                <a:effectLst/>
                <a:latin typeface="72" panose="020B0503030000000003" pitchFamily="34" charset="0"/>
              </a:rPr>
              <a:t>Restrictions</a:t>
            </a:r>
          </a:p>
          <a:p>
            <a:pPr algn="l">
              <a:buFont typeface="Arial" panose="020B0604020202020204" pitchFamily="34" charset="0"/>
              <a:buChar char="•"/>
            </a:pPr>
            <a:r>
              <a:rPr lang="en-US" sz="1400" b="0" i="0" dirty="0">
                <a:solidFill>
                  <a:srgbClr val="333333"/>
                </a:solidFill>
                <a:effectLst/>
                <a:latin typeface="72" panose="020B0503030000000003" pitchFamily="34" charset="0"/>
              </a:rPr>
              <a:t>Translation of the mail task subject and body is currently not supported.</a:t>
            </a:r>
          </a:p>
          <a:p>
            <a:pPr algn="l">
              <a:buFont typeface="Arial" panose="020B0604020202020204" pitchFamily="34" charset="0"/>
              <a:buChar char="•"/>
            </a:pPr>
            <a:r>
              <a:rPr lang="en-US" sz="1400" b="0" i="0" dirty="0">
                <a:solidFill>
                  <a:srgbClr val="333333"/>
                </a:solidFill>
                <a:effectLst/>
                <a:latin typeface="72" panose="020B0503030000000003" pitchFamily="34" charset="0"/>
              </a:rPr>
              <a:t>Translations for values within the workflow context are not supported out-of-the-box.</a:t>
            </a:r>
          </a:p>
          <a:p>
            <a:pPr algn="l">
              <a:buFont typeface="Arial" panose="020B0604020202020204" pitchFamily="34" charset="0"/>
              <a:buChar char="•"/>
            </a:pPr>
            <a:r>
              <a:rPr lang="en-US" sz="1400" b="0" i="0" dirty="0">
                <a:solidFill>
                  <a:srgbClr val="333333"/>
                </a:solidFill>
                <a:effectLst/>
                <a:latin typeface="72" panose="020B0503030000000003" pitchFamily="34" charset="0"/>
              </a:rPr>
              <a:t>Only translation files of the SAP's main 8 languages are considered, and only translations for the supported properties:</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en_US</a:t>
            </a:r>
            <a:r>
              <a:rPr lang="en-US" sz="1400" b="0" i="0" dirty="0">
                <a:solidFill>
                  <a:srgbClr val="333333"/>
                </a:solidFill>
                <a:effectLst/>
                <a:latin typeface="72" panose="020B0503030000000003" pitchFamily="34" charset="0"/>
              </a:rPr>
              <a:t> - English (United States)</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de_DE</a:t>
            </a:r>
            <a:r>
              <a:rPr lang="en-US" sz="1400" b="0" i="0" dirty="0">
                <a:solidFill>
                  <a:srgbClr val="333333"/>
                </a:solidFill>
                <a:effectLst/>
                <a:latin typeface="72" panose="020B0503030000000003" pitchFamily="34" charset="0"/>
              </a:rPr>
              <a:t> - German (Germany)</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fr_FR</a:t>
            </a:r>
            <a:r>
              <a:rPr lang="en-US" sz="1400" b="0" i="0" dirty="0">
                <a:solidFill>
                  <a:srgbClr val="333333"/>
                </a:solidFill>
                <a:effectLst/>
                <a:latin typeface="72" panose="020B0503030000000003" pitchFamily="34" charset="0"/>
              </a:rPr>
              <a:t> - French (France)</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ja_JP</a:t>
            </a:r>
            <a:r>
              <a:rPr lang="en-US" sz="1400" b="0" i="0" dirty="0">
                <a:solidFill>
                  <a:srgbClr val="333333"/>
                </a:solidFill>
                <a:effectLst/>
                <a:latin typeface="72" panose="020B0503030000000003" pitchFamily="34" charset="0"/>
              </a:rPr>
              <a:t> - Japanese (Japan)</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pt_BR</a:t>
            </a:r>
            <a:r>
              <a:rPr lang="en-US" sz="1400" b="0" i="0" dirty="0">
                <a:solidFill>
                  <a:srgbClr val="333333"/>
                </a:solidFill>
                <a:effectLst/>
                <a:latin typeface="72" panose="020B0503030000000003" pitchFamily="34" charset="0"/>
              </a:rPr>
              <a:t> - Portuguese (Brazil)</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ru_RU</a:t>
            </a:r>
            <a:r>
              <a:rPr lang="en-US" sz="1400" b="0" i="0" dirty="0">
                <a:solidFill>
                  <a:srgbClr val="333333"/>
                </a:solidFill>
                <a:effectLst/>
                <a:latin typeface="72" panose="020B0503030000000003" pitchFamily="34" charset="0"/>
              </a:rPr>
              <a:t> - Russian (Russia)</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es_ES</a:t>
            </a:r>
            <a:r>
              <a:rPr lang="en-US" sz="1400" b="0" i="0" dirty="0">
                <a:solidFill>
                  <a:srgbClr val="333333"/>
                </a:solidFill>
                <a:effectLst/>
                <a:latin typeface="72" panose="020B0503030000000003" pitchFamily="34" charset="0"/>
              </a:rPr>
              <a:t> - Spanish (Spain)</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zh_CN</a:t>
            </a:r>
            <a:r>
              <a:rPr lang="en-US" sz="1400" b="0" i="0" dirty="0">
                <a:solidFill>
                  <a:srgbClr val="333333"/>
                </a:solidFill>
                <a:effectLst/>
                <a:latin typeface="72" panose="020B0503030000000003" pitchFamily="34" charset="0"/>
              </a:rPr>
              <a:t> - Chinese (PRC)</a:t>
            </a:r>
          </a:p>
          <a:p>
            <a:pPr algn="just"/>
            <a:endParaRPr lang="en-IN" sz="2800" dirty="0"/>
          </a:p>
        </p:txBody>
      </p:sp>
      <p:pic>
        <p:nvPicPr>
          <p:cNvPr id="1026" name="Picture 2" descr="Translate - Free logo icons">
            <a:extLst>
              <a:ext uri="{FF2B5EF4-FFF2-40B4-BE49-F238E27FC236}">
                <a16:creationId xmlns:a16="http://schemas.microsoft.com/office/drawing/2014/main" id="{E7125FC5-D4C9-AF75-B76B-08312F4F1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596" y="4303163"/>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2180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Challenges sharing Projects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416320"/>
          </a:xfrm>
          <a:prstGeom prst="rect">
            <a:avLst/>
          </a:prstGeom>
          <a:noFill/>
        </p:spPr>
        <p:txBody>
          <a:bodyPr wrap="square" rtlCol="0">
            <a:spAutoFit/>
          </a:bodyPr>
          <a:lstStyle/>
          <a:p>
            <a:pPr marL="342900" indent="-342900">
              <a:buFont typeface="Wingdings" panose="05000000000000000000" pitchFamily="2" charset="2"/>
              <a:buChar char="q"/>
            </a:pPr>
            <a:r>
              <a:rPr lang="en-US" sz="1800" dirty="0"/>
              <a:t>As of now one developer is sharing project code with another developers using zip file, if we have a development team of 20 developer, we will have 20 zip files coming in email box, how easy it is for someone to merge these zip files to have a final ready code for customer?</a:t>
            </a:r>
          </a:p>
          <a:p>
            <a:pPr marL="342900" indent="-342900">
              <a:buFont typeface="Wingdings" panose="05000000000000000000" pitchFamily="2" charset="2"/>
              <a:buChar char="q"/>
            </a:pPr>
            <a:r>
              <a:rPr lang="en-US" sz="1800" dirty="0"/>
              <a:t>Last night I was working and I slept with stable code, this morning I had fight with my girlfriend and I come to office. I made n number of changes to my code and destabilized it. Is there any way today to rollback your changes to last stable state? Basically, today as of now, there is no version control.</a:t>
            </a:r>
          </a:p>
          <a:p>
            <a:pPr marL="342900" indent="-342900">
              <a:buFont typeface="Wingdings" panose="05000000000000000000" pitchFamily="2" charset="2"/>
              <a:buChar char="q"/>
            </a:pPr>
            <a:r>
              <a:rPr lang="en-US" sz="1800" dirty="0"/>
              <a:t>Many developers are working in different shifts and making changes to the source code, it is nightmare for someone to be available 24X7 to sync their changes. In fact, at times, there will be same line of code changed by more than 2 developers in their own environment.</a:t>
            </a:r>
          </a:p>
          <a:p>
            <a:pPr marL="342900" indent="-342900">
              <a:buFont typeface="Wingdings" panose="05000000000000000000" pitchFamily="2" charset="2"/>
              <a:buChar char="q"/>
            </a:pPr>
            <a:r>
              <a:rPr lang="en-US" sz="1800" dirty="0"/>
              <a:t>When a developer does mistake which cause unstable code, we don’t know whom to blame.</a:t>
            </a:r>
          </a:p>
          <a:p>
            <a:pPr marL="342900" indent="-342900">
              <a:buFont typeface="Wingdings" panose="05000000000000000000" pitchFamily="2" charset="2"/>
              <a:buChar char="q"/>
            </a:pPr>
            <a:r>
              <a:rPr lang="en-US" sz="1800" dirty="0"/>
              <a:t>A developer like Anubhav comfortable with VS Code but another developer Amelie is more comfortable with BAS, how can we easily switch development tools while developing Workflow apps.</a:t>
            </a:r>
          </a:p>
        </p:txBody>
      </p:sp>
      <p:sp>
        <p:nvSpPr>
          <p:cNvPr id="3" name="TextBox 2">
            <a:extLst>
              <a:ext uri="{FF2B5EF4-FFF2-40B4-BE49-F238E27FC236}">
                <a16:creationId xmlns:a16="http://schemas.microsoft.com/office/drawing/2014/main" id="{F0700437-1DE8-3C14-D81A-A96B511A7E56}"/>
              </a:ext>
            </a:extLst>
          </p:cNvPr>
          <p:cNvSpPr txBox="1"/>
          <p:nvPr/>
        </p:nvSpPr>
        <p:spPr>
          <a:xfrm>
            <a:off x="1826907" y="4918632"/>
            <a:ext cx="8195734" cy="646331"/>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rPr>
              <a:t>Git and git hub</a:t>
            </a:r>
          </a:p>
        </p:txBody>
      </p:sp>
    </p:spTree>
    <p:extLst>
      <p:ext uri="{BB962C8B-B14F-4D97-AF65-F5344CB8AC3E}">
        <p14:creationId xmlns:p14="http://schemas.microsoft.com/office/powerpoint/2010/main" val="18186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FAQ’s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r>
              <a:rPr lang="en-IN" sz="1800" dirty="0"/>
              <a:t>Create your free BTP Account</a:t>
            </a:r>
          </a:p>
          <a:p>
            <a:r>
              <a:rPr lang="en-IN" sz="1800" dirty="0">
                <a:hlinkClick r:id="rId4"/>
              </a:rPr>
              <a:t>https://account.hanatrial.ondemand.com/trial/#/home/trial</a:t>
            </a:r>
            <a:endParaRPr lang="en-IN" sz="1800" dirty="0"/>
          </a:p>
          <a:p>
            <a:endParaRPr lang="en-IN" sz="1800" dirty="0"/>
          </a:p>
        </p:txBody>
      </p:sp>
      <p:pic>
        <p:nvPicPr>
          <p:cNvPr id="3" name="Picture 2">
            <a:extLst>
              <a:ext uri="{FF2B5EF4-FFF2-40B4-BE49-F238E27FC236}">
                <a16:creationId xmlns:a16="http://schemas.microsoft.com/office/drawing/2014/main" id="{2B48CA99-B7F6-14CB-D766-EC61DF130EB1}"/>
              </a:ext>
            </a:extLst>
          </p:cNvPr>
          <p:cNvPicPr>
            <a:picLocks noChangeAspect="1"/>
          </p:cNvPicPr>
          <p:nvPr/>
        </p:nvPicPr>
        <p:blipFill>
          <a:blip r:embed="rId5"/>
          <a:stretch>
            <a:fillRect/>
          </a:stretch>
        </p:blipFill>
        <p:spPr>
          <a:xfrm>
            <a:off x="333772" y="1736176"/>
            <a:ext cx="8902725" cy="4509353"/>
          </a:xfrm>
          <a:prstGeom prst="rect">
            <a:avLst/>
          </a:prstGeom>
        </p:spPr>
      </p:pic>
    </p:spTree>
    <p:extLst>
      <p:ext uri="{BB962C8B-B14F-4D97-AF65-F5344CB8AC3E}">
        <p14:creationId xmlns:p14="http://schemas.microsoft.com/office/powerpoint/2010/main" val="4268262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8" name="Title 7">
            <a:extLst>
              <a:ext uri="{FF2B5EF4-FFF2-40B4-BE49-F238E27FC236}">
                <a16:creationId xmlns:a16="http://schemas.microsoft.com/office/drawing/2014/main" id="{CAA5D2E9-16F2-18E7-4862-EF2DE174722F}"/>
              </a:ext>
            </a:extLst>
          </p:cNvPr>
          <p:cNvSpPr>
            <a:spLocks noGrp="1"/>
          </p:cNvSpPr>
          <p:nvPr>
            <p:ph type="title"/>
          </p:nvPr>
        </p:nvSpPr>
        <p:spPr>
          <a:xfrm>
            <a:off x="66652" y="894"/>
            <a:ext cx="9287142" cy="701517"/>
          </a:xfrm>
        </p:spPr>
        <p:txBody>
          <a:bodyPr/>
          <a:lstStyle/>
          <a:p>
            <a:r>
              <a:rPr lang="en-US" dirty="0">
                <a:latin typeface="Cooper Black" panose="0208090404030B020404" pitchFamily="18" charset="0"/>
                <a:cs typeface="Times New Roman" panose="02020603050405020304" pitchFamily="18" charset="0"/>
              </a:rPr>
              <a:t>Git HUB</a:t>
            </a:r>
            <a:endParaRPr lang="en-IN" dirty="0">
              <a:latin typeface="Cooper Black" panose="0208090404030B0204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450F32A4-B3E3-DE18-B2DA-A690F329576A}"/>
              </a:ext>
            </a:extLst>
          </p:cNvPr>
          <p:cNvSpPr txBox="1"/>
          <p:nvPr/>
        </p:nvSpPr>
        <p:spPr>
          <a:xfrm>
            <a:off x="9162973" y="6412402"/>
            <a:ext cx="3943009" cy="317908"/>
          </a:xfrm>
          <a:prstGeom prst="rect">
            <a:avLst/>
          </a:prstGeom>
          <a:noFill/>
        </p:spPr>
        <p:txBody>
          <a:bodyPr wrap="square">
            <a:spAutoFit/>
          </a:bodyPr>
          <a:lstStyle/>
          <a:p>
            <a:r>
              <a:rPr lang="en-US" sz="1466" dirty="0">
                <a:solidFill>
                  <a:schemeClr val="accent1">
                    <a:lumMod val="50000"/>
                  </a:schemeClr>
                </a:solidFill>
                <a:latin typeface="Cooper Black" panose="0208090404030B020404" pitchFamily="18" charset="0"/>
              </a:rPr>
              <a:t>www.anubhavtrainings.com</a:t>
            </a:r>
            <a:endParaRPr lang="en-IN" sz="1466" dirty="0">
              <a:solidFill>
                <a:schemeClr val="accent1">
                  <a:lumMod val="50000"/>
                </a:schemeClr>
              </a:solidFill>
              <a:latin typeface="Cooper Black" panose="0208090404030B020404" pitchFamily="18" charset="0"/>
            </a:endParaRPr>
          </a:p>
        </p:txBody>
      </p:sp>
      <p:pic>
        <p:nvPicPr>
          <p:cNvPr id="44" name="Picture 43">
            <a:extLst>
              <a:ext uri="{FF2B5EF4-FFF2-40B4-BE49-F238E27FC236}">
                <a16:creationId xmlns:a16="http://schemas.microsoft.com/office/drawing/2014/main" id="{57375BAC-87F4-9307-E4CE-69096CCF92FA}"/>
              </a:ext>
            </a:extLst>
          </p:cNvPr>
          <p:cNvPicPr>
            <a:picLocks noChangeAspect="1"/>
          </p:cNvPicPr>
          <p:nvPr/>
        </p:nvPicPr>
        <p:blipFill>
          <a:blip r:embed="rId3"/>
          <a:stretch>
            <a:fillRect/>
          </a:stretch>
        </p:blipFill>
        <p:spPr>
          <a:xfrm>
            <a:off x="11013595" y="134040"/>
            <a:ext cx="954947" cy="943206"/>
          </a:xfrm>
          <a:prstGeom prst="rect">
            <a:avLst/>
          </a:prstGeom>
        </p:spPr>
      </p:pic>
      <p:sp>
        <p:nvSpPr>
          <p:cNvPr id="4" name="TextBox 3">
            <a:extLst>
              <a:ext uri="{FF2B5EF4-FFF2-40B4-BE49-F238E27FC236}">
                <a16:creationId xmlns:a16="http://schemas.microsoft.com/office/drawing/2014/main" id="{69CF2B7F-1294-48A0-F4F1-82351F540BB1}"/>
              </a:ext>
            </a:extLst>
          </p:cNvPr>
          <p:cNvSpPr txBox="1"/>
          <p:nvPr/>
        </p:nvSpPr>
        <p:spPr>
          <a:xfrm>
            <a:off x="66652" y="961080"/>
            <a:ext cx="11520698" cy="369332"/>
          </a:xfrm>
          <a:prstGeom prst="rect">
            <a:avLst/>
          </a:prstGeom>
          <a:noFill/>
        </p:spPr>
        <p:txBody>
          <a:bodyPr wrap="square" rtlCol="0">
            <a:spAutoFit/>
          </a:bodyPr>
          <a:lstStyle/>
          <a:p>
            <a:r>
              <a:rPr lang="en-US" sz="1800" dirty="0"/>
              <a:t>Git HUB is worlds largest code repository on the internet. It stores trillions of projects of any technology.</a:t>
            </a:r>
          </a:p>
        </p:txBody>
      </p:sp>
      <p:sp>
        <p:nvSpPr>
          <p:cNvPr id="2" name="Smiley Face 1">
            <a:extLst>
              <a:ext uri="{FF2B5EF4-FFF2-40B4-BE49-F238E27FC236}">
                <a16:creationId xmlns:a16="http://schemas.microsoft.com/office/drawing/2014/main" id="{ED04AF68-5FAB-1639-B93E-B21AC0BA33AB}"/>
              </a:ext>
            </a:extLst>
          </p:cNvPr>
          <p:cNvSpPr/>
          <p:nvPr/>
        </p:nvSpPr>
        <p:spPr>
          <a:xfrm>
            <a:off x="2898231" y="1276228"/>
            <a:ext cx="641042" cy="64332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 name="Rectangle 2">
            <a:extLst>
              <a:ext uri="{FF2B5EF4-FFF2-40B4-BE49-F238E27FC236}">
                <a16:creationId xmlns:a16="http://schemas.microsoft.com/office/drawing/2014/main" id="{7FA92E01-CE4B-710F-E6BE-EB940EBA74B4}"/>
              </a:ext>
            </a:extLst>
          </p:cNvPr>
          <p:cNvSpPr/>
          <p:nvPr/>
        </p:nvSpPr>
        <p:spPr>
          <a:xfrm>
            <a:off x="692746" y="2465745"/>
            <a:ext cx="1636674" cy="65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Project</a:t>
            </a:r>
          </a:p>
          <a:p>
            <a:pPr algn="ctr"/>
            <a:r>
              <a:rPr lang="en-US" sz="1800" dirty="0"/>
              <a:t>VS Code</a:t>
            </a:r>
          </a:p>
        </p:txBody>
      </p:sp>
      <p:sp>
        <p:nvSpPr>
          <p:cNvPr id="5" name="Rectangle 4">
            <a:extLst>
              <a:ext uri="{FF2B5EF4-FFF2-40B4-BE49-F238E27FC236}">
                <a16:creationId xmlns:a16="http://schemas.microsoft.com/office/drawing/2014/main" id="{4C8EC962-7BEB-CD52-D5D9-39B9F862CB4A}"/>
              </a:ext>
            </a:extLst>
          </p:cNvPr>
          <p:cNvSpPr/>
          <p:nvPr/>
        </p:nvSpPr>
        <p:spPr>
          <a:xfrm>
            <a:off x="225718" y="3213492"/>
            <a:ext cx="2744741" cy="490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git Repository</a:t>
            </a:r>
          </a:p>
        </p:txBody>
      </p:sp>
      <p:sp>
        <p:nvSpPr>
          <p:cNvPr id="6" name="Thought Bubble: Cloud 5">
            <a:extLst>
              <a:ext uri="{FF2B5EF4-FFF2-40B4-BE49-F238E27FC236}">
                <a16:creationId xmlns:a16="http://schemas.microsoft.com/office/drawing/2014/main" id="{CD133A3C-75F9-822C-04C4-F8375FC9BCEC}"/>
              </a:ext>
            </a:extLst>
          </p:cNvPr>
          <p:cNvSpPr/>
          <p:nvPr/>
        </p:nvSpPr>
        <p:spPr>
          <a:xfrm>
            <a:off x="4207401" y="5643867"/>
            <a:ext cx="3512188" cy="973666"/>
          </a:xfrm>
          <a:prstGeom prst="cloudCallout">
            <a:avLst>
              <a:gd name="adj1" fmla="val -17748"/>
              <a:gd name="adj2" fmla="val 485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Remote Repository</a:t>
            </a:r>
          </a:p>
          <a:p>
            <a:pPr algn="ctr"/>
            <a:r>
              <a:rPr lang="en-US" sz="1800" dirty="0" err="1"/>
              <a:t>gitHUB</a:t>
            </a:r>
            <a:endParaRPr lang="en-US" sz="1800" dirty="0"/>
          </a:p>
        </p:txBody>
      </p:sp>
      <p:cxnSp>
        <p:nvCxnSpPr>
          <p:cNvPr id="9" name="Connector: Elbow 8">
            <a:extLst>
              <a:ext uri="{FF2B5EF4-FFF2-40B4-BE49-F238E27FC236}">
                <a16:creationId xmlns:a16="http://schemas.microsoft.com/office/drawing/2014/main" id="{8BA7884A-D6DA-49B1-9BE5-9CBDF907861A}"/>
              </a:ext>
            </a:extLst>
          </p:cNvPr>
          <p:cNvCxnSpPr>
            <a:cxnSpLocks/>
            <a:stCxn id="5" idx="3"/>
            <a:endCxn id="6" idx="0"/>
          </p:cNvCxnSpPr>
          <p:nvPr/>
        </p:nvCxnSpPr>
        <p:spPr>
          <a:xfrm>
            <a:off x="2970460" y="3458961"/>
            <a:ext cx="1247836" cy="26717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D07A993-8181-DAB6-F1F5-BB89480778BE}"/>
              </a:ext>
            </a:extLst>
          </p:cNvPr>
          <p:cNvCxnSpPr>
            <a:stCxn id="2" idx="4"/>
            <a:endCxn id="3" idx="0"/>
          </p:cNvCxnSpPr>
          <p:nvPr/>
        </p:nvCxnSpPr>
        <p:spPr>
          <a:xfrm rot="5400000">
            <a:off x="2091824" y="1338816"/>
            <a:ext cx="546190" cy="17076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907DDD-BC78-425F-5721-9968673AFFB9}"/>
              </a:ext>
            </a:extLst>
          </p:cNvPr>
          <p:cNvSpPr txBox="1"/>
          <p:nvPr/>
        </p:nvSpPr>
        <p:spPr>
          <a:xfrm>
            <a:off x="1399457" y="1382293"/>
            <a:ext cx="1327228" cy="400110"/>
          </a:xfrm>
          <a:prstGeom prst="rect">
            <a:avLst/>
          </a:prstGeom>
          <a:noFill/>
        </p:spPr>
        <p:txBody>
          <a:bodyPr wrap="square" rtlCol="0">
            <a:spAutoFit/>
          </a:bodyPr>
          <a:lstStyle/>
          <a:p>
            <a:r>
              <a:rPr lang="en-US" sz="2000" b="1" dirty="0"/>
              <a:t>Anubhav</a:t>
            </a:r>
          </a:p>
        </p:txBody>
      </p:sp>
      <p:sp>
        <p:nvSpPr>
          <p:cNvPr id="15" name="TextBox 14">
            <a:extLst>
              <a:ext uri="{FF2B5EF4-FFF2-40B4-BE49-F238E27FC236}">
                <a16:creationId xmlns:a16="http://schemas.microsoft.com/office/drawing/2014/main" id="{6D567FBD-5F10-B23D-008B-7B92764EBB2D}"/>
              </a:ext>
            </a:extLst>
          </p:cNvPr>
          <p:cNvSpPr txBox="1"/>
          <p:nvPr/>
        </p:nvSpPr>
        <p:spPr>
          <a:xfrm>
            <a:off x="9565970" y="1380309"/>
            <a:ext cx="1327228" cy="400110"/>
          </a:xfrm>
          <a:prstGeom prst="rect">
            <a:avLst/>
          </a:prstGeom>
          <a:noFill/>
        </p:spPr>
        <p:txBody>
          <a:bodyPr wrap="square" rtlCol="0">
            <a:spAutoFit/>
          </a:bodyPr>
          <a:lstStyle/>
          <a:p>
            <a:r>
              <a:rPr lang="en-US" sz="2000" b="1" dirty="0"/>
              <a:t>Amile</a:t>
            </a:r>
          </a:p>
        </p:txBody>
      </p:sp>
      <p:sp>
        <p:nvSpPr>
          <p:cNvPr id="17" name="Smiley Face 16">
            <a:extLst>
              <a:ext uri="{FF2B5EF4-FFF2-40B4-BE49-F238E27FC236}">
                <a16:creationId xmlns:a16="http://schemas.microsoft.com/office/drawing/2014/main" id="{C025380D-D485-972A-8F63-795998CF3BB4}"/>
              </a:ext>
            </a:extLst>
          </p:cNvPr>
          <p:cNvSpPr/>
          <p:nvPr/>
        </p:nvSpPr>
        <p:spPr>
          <a:xfrm>
            <a:off x="8842452" y="1276228"/>
            <a:ext cx="641042" cy="643327"/>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199"/>
          </a:p>
        </p:txBody>
      </p:sp>
      <p:sp>
        <p:nvSpPr>
          <p:cNvPr id="19" name="Rectangle 18">
            <a:extLst>
              <a:ext uri="{FF2B5EF4-FFF2-40B4-BE49-F238E27FC236}">
                <a16:creationId xmlns:a16="http://schemas.microsoft.com/office/drawing/2014/main" id="{8088D863-466B-C4E3-A5FE-58728CD1DF47}"/>
              </a:ext>
            </a:extLst>
          </p:cNvPr>
          <p:cNvSpPr/>
          <p:nvPr/>
        </p:nvSpPr>
        <p:spPr>
          <a:xfrm>
            <a:off x="8344634" y="2219737"/>
            <a:ext cx="1636674" cy="65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BAS</a:t>
            </a:r>
          </a:p>
        </p:txBody>
      </p:sp>
      <p:sp>
        <p:nvSpPr>
          <p:cNvPr id="21" name="TextBox 20">
            <a:extLst>
              <a:ext uri="{FF2B5EF4-FFF2-40B4-BE49-F238E27FC236}">
                <a16:creationId xmlns:a16="http://schemas.microsoft.com/office/drawing/2014/main" id="{38FB0FBD-B6C5-A54C-CA2E-1C9F50C5C995}"/>
              </a:ext>
            </a:extLst>
          </p:cNvPr>
          <p:cNvSpPr txBox="1"/>
          <p:nvPr/>
        </p:nvSpPr>
        <p:spPr>
          <a:xfrm>
            <a:off x="8231053" y="3550046"/>
            <a:ext cx="3943009" cy="1733295"/>
          </a:xfrm>
          <a:prstGeom prst="rect">
            <a:avLst/>
          </a:prstGeom>
          <a:noFill/>
        </p:spPr>
        <p:txBody>
          <a:bodyPr wrap="square" rtlCol="0">
            <a:spAutoFit/>
          </a:bodyPr>
          <a:lstStyle/>
          <a:p>
            <a:pPr marL="304724" indent="-304724">
              <a:buAutoNum type="arabicPeriod"/>
            </a:pPr>
            <a:r>
              <a:rPr lang="en-US" sz="1333" dirty="0"/>
              <a:t>First when a developer need project of already created git repository </a:t>
            </a:r>
            <a:r>
              <a:rPr lang="en-US" sz="1333" b="1" dirty="0"/>
              <a:t>git clone URL </a:t>
            </a:r>
            <a:r>
              <a:rPr lang="en-US" sz="1333" dirty="0"/>
              <a:t>this will create a local copy of project along with local repository</a:t>
            </a:r>
          </a:p>
          <a:p>
            <a:pPr marL="304724" indent="-304724">
              <a:buAutoNum type="arabicPeriod"/>
            </a:pPr>
            <a:r>
              <a:rPr lang="en-US" sz="1333" dirty="0"/>
              <a:t>Stage change git add .</a:t>
            </a:r>
          </a:p>
          <a:p>
            <a:pPr marL="304724" indent="-304724">
              <a:buAutoNum type="arabicPeriod"/>
            </a:pPr>
            <a:r>
              <a:rPr lang="en-US" sz="1333" dirty="0"/>
              <a:t>Commit this change locally git commit –m “”</a:t>
            </a:r>
          </a:p>
          <a:p>
            <a:pPr marL="304724" indent="-304724">
              <a:buAutoNum type="arabicPeriod"/>
            </a:pPr>
            <a:r>
              <a:rPr lang="en-US" sz="1333" dirty="0"/>
              <a:t>Push change to remote git push</a:t>
            </a:r>
          </a:p>
          <a:p>
            <a:pPr marL="304724" indent="-304724">
              <a:buAutoNum type="arabicPeriod"/>
            </a:pPr>
            <a:endParaRPr lang="en-US" sz="1333" b="1" dirty="0"/>
          </a:p>
        </p:txBody>
      </p:sp>
      <p:cxnSp>
        <p:nvCxnSpPr>
          <p:cNvPr id="23" name="Connector: Elbow 22">
            <a:extLst>
              <a:ext uri="{FF2B5EF4-FFF2-40B4-BE49-F238E27FC236}">
                <a16:creationId xmlns:a16="http://schemas.microsoft.com/office/drawing/2014/main" id="{A85D6513-CA65-5442-66FF-6B345777E452}"/>
              </a:ext>
            </a:extLst>
          </p:cNvPr>
          <p:cNvCxnSpPr>
            <a:stCxn id="6" idx="3"/>
            <a:endCxn id="19" idx="1"/>
          </p:cNvCxnSpPr>
          <p:nvPr/>
        </p:nvCxnSpPr>
        <p:spPr>
          <a:xfrm rot="5400000" flipH="1" flipV="1">
            <a:off x="5578938" y="2933845"/>
            <a:ext cx="3150251" cy="23811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3515B6-275A-8941-4A2D-FC192046583D}"/>
              </a:ext>
            </a:extLst>
          </p:cNvPr>
          <p:cNvSpPr txBox="1"/>
          <p:nvPr/>
        </p:nvSpPr>
        <p:spPr>
          <a:xfrm>
            <a:off x="5986067" y="2192651"/>
            <a:ext cx="2022443" cy="400110"/>
          </a:xfrm>
          <a:prstGeom prst="rect">
            <a:avLst/>
          </a:prstGeom>
          <a:noFill/>
        </p:spPr>
        <p:txBody>
          <a:bodyPr wrap="square" rtlCol="0">
            <a:spAutoFit/>
          </a:bodyPr>
          <a:lstStyle/>
          <a:p>
            <a:r>
              <a:rPr lang="en-US" sz="2000" dirty="0"/>
              <a:t>git clone</a:t>
            </a:r>
          </a:p>
        </p:txBody>
      </p:sp>
      <p:sp>
        <p:nvSpPr>
          <p:cNvPr id="26" name="Rectangle 25">
            <a:extLst>
              <a:ext uri="{FF2B5EF4-FFF2-40B4-BE49-F238E27FC236}">
                <a16:creationId xmlns:a16="http://schemas.microsoft.com/office/drawing/2014/main" id="{30EDEC9A-30E5-F05A-D290-11A2B15F20BD}"/>
              </a:ext>
            </a:extLst>
          </p:cNvPr>
          <p:cNvSpPr/>
          <p:nvPr/>
        </p:nvSpPr>
        <p:spPr>
          <a:xfrm>
            <a:off x="8035594" y="2947105"/>
            <a:ext cx="2744741" cy="490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git Repository</a:t>
            </a:r>
          </a:p>
        </p:txBody>
      </p:sp>
      <p:cxnSp>
        <p:nvCxnSpPr>
          <p:cNvPr id="28" name="Connector: Elbow 27">
            <a:extLst>
              <a:ext uri="{FF2B5EF4-FFF2-40B4-BE49-F238E27FC236}">
                <a16:creationId xmlns:a16="http://schemas.microsoft.com/office/drawing/2014/main" id="{2A692886-23D6-767D-C10B-66D5858218EE}"/>
              </a:ext>
            </a:extLst>
          </p:cNvPr>
          <p:cNvCxnSpPr/>
          <p:nvPr/>
        </p:nvCxnSpPr>
        <p:spPr>
          <a:xfrm rot="5400000">
            <a:off x="6016442" y="3315674"/>
            <a:ext cx="2848574" cy="18078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434746DF-4B94-CABE-AEFF-24762E4488E6}"/>
              </a:ext>
            </a:extLst>
          </p:cNvPr>
          <p:cNvCxnSpPr>
            <a:endCxn id="3" idx="3"/>
          </p:cNvCxnSpPr>
          <p:nvPr/>
        </p:nvCxnSpPr>
        <p:spPr>
          <a:xfrm rot="16200000" flipV="1">
            <a:off x="2198503" y="2926213"/>
            <a:ext cx="2974976" cy="27131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ECB710-03B3-8F92-17C2-A3C389689350}"/>
              </a:ext>
            </a:extLst>
          </p:cNvPr>
          <p:cNvSpPr txBox="1"/>
          <p:nvPr/>
        </p:nvSpPr>
        <p:spPr>
          <a:xfrm>
            <a:off x="2970460" y="2435884"/>
            <a:ext cx="1993493" cy="400110"/>
          </a:xfrm>
          <a:prstGeom prst="rect">
            <a:avLst/>
          </a:prstGeom>
          <a:noFill/>
        </p:spPr>
        <p:txBody>
          <a:bodyPr wrap="square" rtlCol="0">
            <a:spAutoFit/>
          </a:bodyPr>
          <a:lstStyle/>
          <a:p>
            <a:r>
              <a:rPr lang="en-US" sz="2000" dirty="0"/>
              <a:t>git pull</a:t>
            </a:r>
          </a:p>
        </p:txBody>
      </p:sp>
      <p:sp>
        <p:nvSpPr>
          <p:cNvPr id="10" name="TextBox 9">
            <a:extLst>
              <a:ext uri="{FF2B5EF4-FFF2-40B4-BE49-F238E27FC236}">
                <a16:creationId xmlns:a16="http://schemas.microsoft.com/office/drawing/2014/main" id="{DD51BA26-3089-B07F-3495-835A9D863521}"/>
              </a:ext>
            </a:extLst>
          </p:cNvPr>
          <p:cNvSpPr txBox="1"/>
          <p:nvPr/>
        </p:nvSpPr>
        <p:spPr>
          <a:xfrm>
            <a:off x="66652" y="3881777"/>
            <a:ext cx="4034470" cy="2062103"/>
          </a:xfrm>
          <a:prstGeom prst="rect">
            <a:avLst/>
          </a:prstGeom>
          <a:noFill/>
        </p:spPr>
        <p:txBody>
          <a:bodyPr wrap="square" rtlCol="0">
            <a:spAutoFit/>
          </a:bodyPr>
          <a:lstStyle/>
          <a:p>
            <a:pPr marL="304724" indent="-304724">
              <a:buAutoNum type="arabicPeriod"/>
            </a:pPr>
            <a:r>
              <a:rPr lang="en-US" sz="800" dirty="0"/>
              <a:t>Initialize local git repo – </a:t>
            </a:r>
            <a:r>
              <a:rPr lang="en-US" sz="800" b="1" dirty="0"/>
              <a:t>git </a:t>
            </a:r>
            <a:r>
              <a:rPr lang="en-US" sz="800" b="1" dirty="0" err="1"/>
              <a:t>init</a:t>
            </a:r>
            <a:endParaRPr lang="en-US" sz="800" b="1" dirty="0"/>
          </a:p>
          <a:p>
            <a:pPr marL="304724" indent="-304724">
              <a:buAutoNum type="arabicPeriod"/>
            </a:pPr>
            <a:r>
              <a:rPr lang="en-US" sz="800" dirty="0"/>
              <a:t>Avoid tracking </a:t>
            </a:r>
            <a:r>
              <a:rPr lang="en-US" sz="800" dirty="0" err="1"/>
              <a:t>node_modules</a:t>
            </a:r>
            <a:r>
              <a:rPr lang="en-US" sz="800" dirty="0"/>
              <a:t> – create a file </a:t>
            </a:r>
            <a:r>
              <a:rPr lang="en-US" sz="800" b="1" dirty="0"/>
              <a:t>.</a:t>
            </a:r>
            <a:r>
              <a:rPr lang="en-US" sz="800" b="1" dirty="0" err="1"/>
              <a:t>gitignore</a:t>
            </a:r>
            <a:r>
              <a:rPr lang="en-US" sz="800" b="1" dirty="0"/>
              <a:t> </a:t>
            </a:r>
            <a:r>
              <a:rPr lang="en-US" sz="800" dirty="0"/>
              <a:t>and add entry for </a:t>
            </a:r>
            <a:r>
              <a:rPr lang="en-US" sz="800" b="1" dirty="0" err="1"/>
              <a:t>node_modules</a:t>
            </a:r>
            <a:endParaRPr lang="en-US" sz="800" b="1" dirty="0"/>
          </a:p>
          <a:p>
            <a:pPr marL="304724" indent="-304724">
              <a:buAutoNum type="arabicPeriod"/>
            </a:pPr>
            <a:r>
              <a:rPr lang="en-US" sz="800" dirty="0"/>
              <a:t>We need to tell git which are all files I want to track now – </a:t>
            </a:r>
            <a:r>
              <a:rPr lang="en-US" sz="800" b="1" dirty="0"/>
              <a:t>git add .</a:t>
            </a:r>
          </a:p>
          <a:p>
            <a:pPr marL="304724" indent="-304724">
              <a:buAutoNum type="arabicPeriod"/>
            </a:pPr>
            <a:r>
              <a:rPr lang="en-US" sz="800" dirty="0"/>
              <a:t>Now all files are added for tracking, We can create first stable version in git – </a:t>
            </a:r>
            <a:r>
              <a:rPr lang="en-US" sz="800" b="1" dirty="0"/>
              <a:t>git commit -m “message”</a:t>
            </a:r>
          </a:p>
          <a:p>
            <a:pPr marL="304724" indent="-304724">
              <a:buAutoNum type="arabicPeriod"/>
            </a:pPr>
            <a:r>
              <a:rPr lang="en-US" sz="800" dirty="0"/>
              <a:t>To go back to last stable state we can use the </a:t>
            </a:r>
            <a:r>
              <a:rPr lang="en-US" sz="800" b="1" dirty="0"/>
              <a:t>git reset --hard</a:t>
            </a:r>
          </a:p>
          <a:p>
            <a:pPr marL="304724" indent="-304724">
              <a:buAutoNum type="arabicPeriod"/>
            </a:pPr>
            <a:r>
              <a:rPr lang="en-US" sz="800" dirty="0"/>
              <a:t>Create a free git account on internet, we can now create a new git repo</a:t>
            </a:r>
          </a:p>
          <a:p>
            <a:pPr marL="304724" indent="-304724">
              <a:buAutoNum type="arabicPeriod"/>
            </a:pPr>
            <a:r>
              <a:rPr lang="en-US" sz="800" dirty="0"/>
              <a:t>A developer must create PAT token to perform work with git Developer Settings &gt; PAT Token</a:t>
            </a:r>
          </a:p>
          <a:p>
            <a:pPr marL="304724" indent="-304724">
              <a:buAutoNum type="arabicPeriod"/>
            </a:pPr>
            <a:r>
              <a:rPr lang="en-US" sz="800" dirty="0"/>
              <a:t>*What is the remote branch name</a:t>
            </a:r>
          </a:p>
          <a:p>
            <a:pPr lvl="2"/>
            <a:r>
              <a:rPr lang="en-US" sz="800" b="1" dirty="0"/>
              <a:t>git branch -M master</a:t>
            </a:r>
          </a:p>
          <a:p>
            <a:pPr marL="304724" indent="-304724">
              <a:buAutoNum type="arabicPeriod"/>
            </a:pPr>
            <a:r>
              <a:rPr lang="en-US" sz="800" dirty="0"/>
              <a:t>*Address of remote repository</a:t>
            </a:r>
          </a:p>
          <a:p>
            <a:pPr lvl="1"/>
            <a:r>
              <a:rPr lang="en-US" sz="800" b="1" dirty="0"/>
              <a:t>git remote add origin &lt;URL&gt;</a:t>
            </a:r>
          </a:p>
          <a:p>
            <a:pPr marL="304724" indent="-304724">
              <a:buAutoNum type="arabicPeriod"/>
            </a:pPr>
            <a:r>
              <a:rPr lang="en-US" sz="800" dirty="0"/>
              <a:t>Push the code to remote repo from local repo</a:t>
            </a:r>
          </a:p>
          <a:p>
            <a:r>
              <a:rPr lang="en-US" sz="800" b="1" dirty="0"/>
              <a:t>git push -u origin master</a:t>
            </a:r>
          </a:p>
        </p:txBody>
      </p:sp>
      <p:sp>
        <p:nvSpPr>
          <p:cNvPr id="14" name="Freeform: Shape 13">
            <a:extLst>
              <a:ext uri="{FF2B5EF4-FFF2-40B4-BE49-F238E27FC236}">
                <a16:creationId xmlns:a16="http://schemas.microsoft.com/office/drawing/2014/main" id="{D4FFD506-B976-46EE-BD98-B119840CB64A}"/>
              </a:ext>
            </a:extLst>
          </p:cNvPr>
          <p:cNvSpPr/>
          <p:nvPr/>
        </p:nvSpPr>
        <p:spPr>
          <a:xfrm>
            <a:off x="-1" y="0"/>
            <a:ext cx="1993020" cy="961079"/>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Title 3">
            <a:extLst>
              <a:ext uri="{FF2B5EF4-FFF2-40B4-BE49-F238E27FC236}">
                <a16:creationId xmlns:a16="http://schemas.microsoft.com/office/drawing/2014/main" id="{46513F15-3B07-91C5-8F30-C1573F5A172C}"/>
              </a:ext>
            </a:extLst>
          </p:cNvPr>
          <p:cNvSpPr txBox="1">
            <a:spLocks/>
          </p:cNvSpPr>
          <p:nvPr/>
        </p:nvSpPr>
        <p:spPr>
          <a:xfrm>
            <a:off x="411183" y="79425"/>
            <a:ext cx="10369152" cy="711081"/>
          </a:xfrm>
          <a:prstGeom prst="rect">
            <a:avLst/>
          </a:prstGeom>
        </p:spPr>
        <p:txBody>
          <a:bodyPr vert="horz" lIns="0" tIns="60949" rIns="0" bIns="60949" rtlCol="0" anchor="ctr">
            <a:noAutofit/>
          </a:bodyPr>
          <a:lstStyle>
            <a:lvl1pPr algn="l" defTabSz="1218987" rtl="0" eaLnBrk="1" latinLnBrk="0" hangingPunct="1">
              <a:spcBef>
                <a:spcPct val="0"/>
              </a:spcBef>
              <a:buNone/>
              <a:defRPr sz="3600" b="1" kern="1200">
                <a:solidFill>
                  <a:schemeClr val="bg1"/>
                </a:solidFill>
                <a:latin typeface="+mn-lt"/>
                <a:ea typeface="+mj-ea"/>
                <a:cs typeface="+mj-cs"/>
              </a:defRPr>
            </a:lvl1pPr>
          </a:lstStyle>
          <a:p>
            <a:r>
              <a:rPr lang="en-US" dirty="0">
                <a:solidFill>
                  <a:srgbClr val="000000"/>
                </a:solidFill>
                <a:latin typeface="Arial Black" panose="020B0A04020102020204" pitchFamily="34" charset="0"/>
              </a:rPr>
              <a:t>Git HUB</a:t>
            </a:r>
            <a:endParaRPr lang="en-US" dirty="0">
              <a:solidFill>
                <a:schemeClr val="tx1">
                  <a:lumMod val="85000"/>
                  <a:lumOff val="15000"/>
                </a:schemeClr>
              </a:solidFill>
              <a:latin typeface="Arial Black" panose="020B0A04020102020204" pitchFamily="34" charset="0"/>
            </a:endParaRPr>
          </a:p>
        </p:txBody>
      </p:sp>
    </p:spTree>
    <p:extLst>
      <p:ext uri="{BB962C8B-B14F-4D97-AF65-F5344CB8AC3E}">
        <p14:creationId xmlns:p14="http://schemas.microsoft.com/office/powerpoint/2010/main" val="34650153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Transport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pPr marL="285750" indent="-285750">
              <a:buFontTx/>
              <a:buChar char="-"/>
            </a:pPr>
            <a:r>
              <a:rPr lang="en-IN" sz="1800" dirty="0"/>
              <a:t>What is CI/CD </a:t>
            </a:r>
          </a:p>
          <a:p>
            <a:pPr marL="285750" indent="-285750">
              <a:buFontTx/>
              <a:buChar char="-"/>
            </a:pPr>
            <a:r>
              <a:rPr lang="en-IN" sz="1800" dirty="0"/>
              <a:t>SAP BTP CI/CD Management</a:t>
            </a:r>
          </a:p>
          <a:p>
            <a:pPr marL="285750" indent="-285750">
              <a:buFontTx/>
              <a:buChar char="-"/>
            </a:pPr>
            <a:r>
              <a:rPr lang="en-IN" sz="1800" dirty="0"/>
              <a:t>Configure project for Continuous Integration</a:t>
            </a:r>
          </a:p>
          <a:p>
            <a:pPr marL="285750" indent="-285750">
              <a:buFontTx/>
              <a:buChar char="-"/>
            </a:pPr>
            <a:r>
              <a:rPr lang="en-IN" sz="1800" dirty="0"/>
              <a:t>Configure and trigger build from git webhook</a:t>
            </a:r>
          </a:p>
          <a:p>
            <a:pPr marL="285750" indent="-285750">
              <a:buFontTx/>
              <a:buChar char="-"/>
            </a:pPr>
            <a:r>
              <a:rPr lang="en-IN" sz="1800" dirty="0"/>
              <a:t>SAP BTP Cloud Transport Management service</a:t>
            </a:r>
          </a:p>
          <a:p>
            <a:pPr marL="285750" indent="-285750">
              <a:buFontTx/>
              <a:buChar char="-"/>
            </a:pPr>
            <a:r>
              <a:rPr lang="en-IN" sz="1800" dirty="0"/>
              <a:t>Create Landscape</a:t>
            </a:r>
          </a:p>
          <a:p>
            <a:pPr marL="285750" indent="-285750">
              <a:buFontTx/>
              <a:buChar char="-"/>
            </a:pPr>
            <a:r>
              <a:rPr lang="en-IN" sz="1800" dirty="0"/>
              <a:t>Configure Continuous Delivery</a:t>
            </a:r>
          </a:p>
        </p:txBody>
      </p:sp>
    </p:spTree>
    <p:extLst>
      <p:ext uri="{BB962C8B-B14F-4D97-AF65-F5344CB8AC3E}">
        <p14:creationId xmlns:p14="http://schemas.microsoft.com/office/powerpoint/2010/main" val="25340209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What is CI/CD</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3" name="TextBox 2">
            <a:extLst>
              <a:ext uri="{FF2B5EF4-FFF2-40B4-BE49-F238E27FC236}">
                <a16:creationId xmlns:a16="http://schemas.microsoft.com/office/drawing/2014/main" id="{FF88CE36-DC47-7E50-334D-9B9B819DD028}"/>
              </a:ext>
            </a:extLst>
          </p:cNvPr>
          <p:cNvSpPr txBox="1"/>
          <p:nvPr/>
        </p:nvSpPr>
        <p:spPr>
          <a:xfrm>
            <a:off x="117748" y="1092385"/>
            <a:ext cx="11953328" cy="2308324"/>
          </a:xfrm>
          <a:prstGeom prst="rect">
            <a:avLst/>
          </a:prstGeom>
          <a:noFill/>
        </p:spPr>
        <p:txBody>
          <a:bodyPr wrap="square">
            <a:spAutoFit/>
          </a:bodyPr>
          <a:lstStyle/>
          <a:p>
            <a:pPr algn="just"/>
            <a:r>
              <a:rPr lang="en-US" sz="1800" b="1" i="0" dirty="0">
                <a:solidFill>
                  <a:srgbClr val="333333"/>
                </a:solidFill>
                <a:effectLst/>
                <a:latin typeface="72" panose="020B0503030000000003" pitchFamily="34" charset="0"/>
              </a:rPr>
              <a:t>Continuous integration (CI)</a:t>
            </a:r>
            <a:r>
              <a:rPr lang="en-US" sz="1800" b="0" i="0" dirty="0">
                <a:solidFill>
                  <a:srgbClr val="333333"/>
                </a:solidFill>
                <a:effectLst/>
                <a:latin typeface="72" panose="020B0503030000000003" pitchFamily="34" charset="0"/>
              </a:rPr>
              <a:t> describes a software development process, in which various team members integrate their contributions frequently into a single main line. Before each integration, the changes are verified through builds and automated testing. Thereby, you can detect errors as quickly as possible and prevent integration problems before completing the development.</a:t>
            </a:r>
          </a:p>
          <a:p>
            <a:pPr algn="just"/>
            <a:endParaRPr lang="en-US" sz="1800" b="0" i="0" dirty="0">
              <a:solidFill>
                <a:srgbClr val="333333"/>
              </a:solidFill>
              <a:effectLst/>
              <a:latin typeface="72" panose="020B0503030000000003" pitchFamily="34" charset="0"/>
            </a:endParaRPr>
          </a:p>
          <a:p>
            <a:pPr algn="just"/>
            <a:r>
              <a:rPr lang="en-US" sz="1800" b="0" i="0" dirty="0">
                <a:solidFill>
                  <a:srgbClr val="333333"/>
                </a:solidFill>
                <a:effectLst/>
                <a:latin typeface="72" panose="020B0503030000000003" pitchFamily="34" charset="0"/>
              </a:rPr>
              <a:t>The </a:t>
            </a:r>
            <a:r>
              <a:rPr lang="en-US" sz="1800" b="1" i="0" dirty="0">
                <a:solidFill>
                  <a:srgbClr val="333333"/>
                </a:solidFill>
                <a:effectLst/>
                <a:latin typeface="72" panose="020B0503030000000003" pitchFamily="34" charset="0"/>
              </a:rPr>
              <a:t>continuous delivery (CD)</a:t>
            </a:r>
            <a:r>
              <a:rPr lang="en-US" sz="1800" b="0" i="0" dirty="0">
                <a:solidFill>
                  <a:srgbClr val="333333"/>
                </a:solidFill>
                <a:effectLst/>
                <a:latin typeface="72" panose="020B0503030000000003" pitchFamily="34" charset="0"/>
              </a:rPr>
              <a:t> concept expands on the one of continuous integration. It adds the aspect that any change that has successfully passed the tests is immediately ready to be deployed to production, both from a technical and a qualitative point of view.</a:t>
            </a:r>
          </a:p>
        </p:txBody>
      </p:sp>
      <p:pic>
        <p:nvPicPr>
          <p:cNvPr id="1026" name="Picture 2">
            <a:extLst>
              <a:ext uri="{FF2B5EF4-FFF2-40B4-BE49-F238E27FC236}">
                <a16:creationId xmlns:a16="http://schemas.microsoft.com/office/drawing/2014/main" id="{C9CF0FA2-D4FB-D67D-31D4-5E3F4D658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4212" y="3222045"/>
            <a:ext cx="3205285" cy="364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6044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BTP CI/CD Management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2050" name="Picture 2">
            <a:extLst>
              <a:ext uri="{FF2B5EF4-FFF2-40B4-BE49-F238E27FC236}">
                <a16:creationId xmlns:a16="http://schemas.microsoft.com/office/drawing/2014/main" id="{B652C18E-D212-8D31-C196-211A3768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52" y="1628800"/>
            <a:ext cx="11115675" cy="3076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15C0E3D-FE13-A891-D721-62E3BF791F76}"/>
                  </a:ext>
                </a:extLst>
              </p14:cNvPr>
              <p14:cNvContentPartPr/>
              <p14:nvPr/>
            </p14:nvContentPartPr>
            <p14:xfrm>
              <a:off x="939600" y="4984920"/>
              <a:ext cx="9651960" cy="1047960"/>
            </p14:xfrm>
          </p:contentPart>
        </mc:Choice>
        <mc:Fallback xmlns="">
          <p:pic>
            <p:nvPicPr>
              <p:cNvPr id="2" name="Ink 1">
                <a:extLst>
                  <a:ext uri="{FF2B5EF4-FFF2-40B4-BE49-F238E27FC236}">
                    <a16:creationId xmlns:a16="http://schemas.microsoft.com/office/drawing/2014/main" id="{C15C0E3D-FE13-A891-D721-62E3BF791F76}"/>
                  </a:ext>
                </a:extLst>
              </p:cNvPr>
              <p:cNvPicPr/>
              <p:nvPr/>
            </p:nvPicPr>
            <p:blipFill>
              <a:blip r:embed="rId6"/>
              <a:stretch>
                <a:fillRect/>
              </a:stretch>
            </p:blipFill>
            <p:spPr>
              <a:xfrm>
                <a:off x="930240" y="4975560"/>
                <a:ext cx="9670680" cy="1066680"/>
              </a:xfrm>
              <a:prstGeom prst="rect">
                <a:avLst/>
              </a:prstGeom>
            </p:spPr>
          </p:pic>
        </mc:Fallback>
      </mc:AlternateContent>
    </p:spTree>
    <p:extLst>
      <p:ext uri="{BB962C8B-B14F-4D97-AF65-F5344CB8AC3E}">
        <p14:creationId xmlns:p14="http://schemas.microsoft.com/office/powerpoint/2010/main" val="4278357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Templates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pPr marL="285750" indent="-285750">
              <a:buFontTx/>
              <a:buChar char="-"/>
            </a:pPr>
            <a:r>
              <a:rPr lang="en-IN" sz="1800" dirty="0"/>
              <a:t>What is process template</a:t>
            </a:r>
          </a:p>
          <a:p>
            <a:pPr marL="285750" indent="-285750">
              <a:buFontTx/>
              <a:buChar char="-"/>
            </a:pPr>
            <a:r>
              <a:rPr lang="en-IN" sz="1800" dirty="0"/>
              <a:t>Steps to create process template</a:t>
            </a:r>
          </a:p>
          <a:p>
            <a:pPr marL="285750" indent="-285750">
              <a:buFontTx/>
              <a:buChar char="-"/>
            </a:pPr>
            <a:r>
              <a:rPr lang="en-IN" sz="1800" dirty="0"/>
              <a:t>What is process variant</a:t>
            </a:r>
          </a:p>
          <a:p>
            <a:pPr marL="285750" indent="-285750">
              <a:buFontTx/>
              <a:buChar char="-"/>
            </a:pPr>
            <a:r>
              <a:rPr lang="en-IN" sz="1800" dirty="0"/>
              <a:t>Create first process template</a:t>
            </a:r>
          </a:p>
          <a:p>
            <a:pPr marL="285750" indent="-285750">
              <a:buFontTx/>
              <a:buChar char="-"/>
            </a:pPr>
            <a:r>
              <a:rPr lang="en-IN" sz="1800" dirty="0"/>
              <a:t>Create process variant</a:t>
            </a:r>
          </a:p>
        </p:txBody>
      </p:sp>
    </p:spTree>
    <p:extLst>
      <p:ext uri="{BB962C8B-B14F-4D97-AF65-F5344CB8AC3E}">
        <p14:creationId xmlns:p14="http://schemas.microsoft.com/office/powerpoint/2010/main" val="37132337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What is process template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554545"/>
          </a:xfrm>
          <a:prstGeom prst="rect">
            <a:avLst/>
          </a:prstGeom>
          <a:noFill/>
        </p:spPr>
        <p:txBody>
          <a:bodyPr wrap="square" rtlCol="0">
            <a:spAutoFit/>
          </a:bodyPr>
          <a:lstStyle/>
          <a:p>
            <a:pPr algn="l"/>
            <a:r>
              <a:rPr lang="en-US" sz="2000" b="0" i="0" u="none" strike="noStrike" baseline="0" dirty="0">
                <a:solidFill>
                  <a:srgbClr val="000000"/>
                </a:solidFill>
                <a:latin typeface="Arial" panose="020B0604020202020204" pitchFamily="34" charset="0"/>
              </a:rPr>
              <a:t>A process template contains </a:t>
            </a:r>
            <a:r>
              <a:rPr lang="en-US" sz="2000" b="1" i="0" u="none" strike="noStrike" baseline="0" dirty="0">
                <a:solidFill>
                  <a:srgbClr val="000000"/>
                </a:solidFill>
                <a:latin typeface="Arial" panose="020B0604020202020204" pitchFamily="34" charset="0"/>
              </a:rPr>
              <a:t>process steps </a:t>
            </a:r>
            <a:r>
              <a:rPr lang="en-US" sz="2000" b="0" i="0" u="none" strike="noStrike" baseline="0" dirty="0">
                <a:solidFill>
                  <a:srgbClr val="000000"/>
                </a:solidFill>
                <a:latin typeface="Arial" panose="020B0604020202020204" pitchFamily="34" charset="0"/>
              </a:rPr>
              <a:t>that are</a:t>
            </a:r>
          </a:p>
          <a:p>
            <a:pPr algn="l"/>
            <a:r>
              <a:rPr lang="en-US" sz="2000" b="1" i="0" u="none" strike="noStrike" baseline="0" dirty="0">
                <a:solidFill>
                  <a:srgbClr val="000000"/>
                </a:solidFill>
                <a:latin typeface="Arial" panose="020B0604020202020204" pitchFamily="34" charset="0"/>
              </a:rPr>
              <a:t>used to configure different process variants</a:t>
            </a:r>
          </a:p>
          <a:p>
            <a:pPr algn="l"/>
            <a:r>
              <a:rPr lang="en-US" sz="2000" b="0" i="0" u="none" strike="noStrike" baseline="0" dirty="0">
                <a:solidFill>
                  <a:srgbClr val="000000"/>
                </a:solidFill>
                <a:latin typeface="Arial" panose="020B0604020202020204" pitchFamily="34" charset="0"/>
              </a:rPr>
              <a:t>It also contains</a:t>
            </a:r>
          </a:p>
          <a:p>
            <a:pPr algn="l"/>
            <a:endParaRPr lang="en-US" sz="2000" dirty="0">
              <a:solidFill>
                <a:srgbClr val="000000"/>
              </a:solidFill>
              <a:latin typeface="Arial" panose="020B0604020202020204" pitchFamily="34" charset="0"/>
            </a:endParaRPr>
          </a:p>
          <a:p>
            <a:pPr algn="l"/>
            <a:endParaRPr lang="en-US" sz="2000" b="0" i="0" u="none" strike="noStrike" baseline="0" dirty="0">
              <a:solidFill>
                <a:srgbClr val="000000"/>
              </a:solidFill>
              <a:latin typeface="Arial" panose="020B0604020202020204" pitchFamily="34" charset="0"/>
            </a:endParaRPr>
          </a:p>
          <a:p>
            <a:pPr algn="l"/>
            <a:r>
              <a:rPr lang="en-US" sz="2000" b="0" i="0" u="none" strike="noStrike" baseline="0" dirty="0">
                <a:solidFill>
                  <a:srgbClr val="F1AC00"/>
                </a:solidFill>
                <a:latin typeface="Wingdings-Regular"/>
              </a:rPr>
              <a:t>▪ </a:t>
            </a:r>
            <a:r>
              <a:rPr lang="en-US" sz="2000" b="1" i="0" u="none" strike="noStrike" baseline="0" dirty="0">
                <a:solidFill>
                  <a:srgbClr val="000000"/>
                </a:solidFill>
                <a:latin typeface="Arial" panose="020B0604020202020204" pitchFamily="34" charset="0"/>
              </a:rPr>
              <a:t>process context </a:t>
            </a:r>
            <a:r>
              <a:rPr lang="en-US" sz="2000" b="0" i="0" u="none" strike="noStrike" baseline="0" dirty="0">
                <a:solidFill>
                  <a:srgbClr val="000000"/>
                </a:solidFill>
                <a:latin typeface="Arial" panose="020B0604020202020204" pitchFamily="34" charset="0"/>
              </a:rPr>
              <a:t>for data mapping across process steps</a:t>
            </a:r>
          </a:p>
          <a:p>
            <a:pPr algn="l"/>
            <a:r>
              <a:rPr lang="en-US" sz="2000" b="0" i="0" u="none" strike="noStrike" baseline="0" dirty="0">
                <a:solidFill>
                  <a:srgbClr val="F1AC00"/>
                </a:solidFill>
                <a:latin typeface="Wingdings-Regular"/>
              </a:rPr>
              <a:t>▪ </a:t>
            </a:r>
            <a:r>
              <a:rPr lang="en-US" sz="2000" b="1" i="0" u="none" strike="noStrike" baseline="0" dirty="0">
                <a:solidFill>
                  <a:srgbClr val="000000"/>
                </a:solidFill>
                <a:latin typeface="Arial" panose="020B0604020202020204" pitchFamily="34" charset="0"/>
              </a:rPr>
              <a:t>process attributes </a:t>
            </a:r>
            <a:r>
              <a:rPr lang="en-US" sz="2000" b="0" i="0" u="none" strike="noStrike" baseline="0" dirty="0">
                <a:solidFill>
                  <a:srgbClr val="000000"/>
                </a:solidFill>
                <a:latin typeface="Arial" panose="020B0604020202020204" pitchFamily="34" charset="0"/>
              </a:rPr>
              <a:t>for identifying the process instance</a:t>
            </a:r>
          </a:p>
          <a:p>
            <a:pPr algn="l"/>
            <a:r>
              <a:rPr lang="en-US" sz="2000" b="0" i="0" u="none" strike="noStrike" baseline="0" dirty="0">
                <a:solidFill>
                  <a:srgbClr val="F1AC00"/>
                </a:solidFill>
                <a:latin typeface="Wingdings-Regular"/>
              </a:rPr>
              <a:t>▪ </a:t>
            </a:r>
            <a:r>
              <a:rPr lang="en-US" sz="2000" b="1" i="0" u="none" strike="noStrike" baseline="0" dirty="0">
                <a:solidFill>
                  <a:srgbClr val="000000"/>
                </a:solidFill>
                <a:latin typeface="Arial" panose="020B0604020202020204" pitchFamily="34" charset="0"/>
              </a:rPr>
              <a:t>monitoring KPIs</a:t>
            </a:r>
            <a:endParaRPr lang="en-IN" sz="2000" dirty="0"/>
          </a:p>
        </p:txBody>
      </p:sp>
      <p:pic>
        <p:nvPicPr>
          <p:cNvPr id="3" name="Picture 2">
            <a:extLst>
              <a:ext uri="{FF2B5EF4-FFF2-40B4-BE49-F238E27FC236}">
                <a16:creationId xmlns:a16="http://schemas.microsoft.com/office/drawing/2014/main" id="{D86547CE-89AB-D5C1-3983-341564F6330F}"/>
              </a:ext>
            </a:extLst>
          </p:cNvPr>
          <p:cNvPicPr>
            <a:picLocks noChangeAspect="1"/>
          </p:cNvPicPr>
          <p:nvPr/>
        </p:nvPicPr>
        <p:blipFill>
          <a:blip r:embed="rId4"/>
          <a:stretch>
            <a:fillRect/>
          </a:stretch>
        </p:blipFill>
        <p:spPr>
          <a:xfrm>
            <a:off x="8927482" y="1916832"/>
            <a:ext cx="2331922" cy="2751058"/>
          </a:xfrm>
          <a:prstGeom prst="rect">
            <a:avLst/>
          </a:prstGeom>
        </p:spPr>
      </p:pic>
    </p:spTree>
    <p:extLst>
      <p:ext uri="{BB962C8B-B14F-4D97-AF65-F5344CB8AC3E}">
        <p14:creationId xmlns:p14="http://schemas.microsoft.com/office/powerpoint/2010/main" val="7958331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Steps to create process template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418C796C-7EE0-A1BB-C254-517EE564A022}"/>
              </a:ext>
            </a:extLst>
          </p:cNvPr>
          <p:cNvPicPr>
            <a:picLocks noChangeAspect="1"/>
          </p:cNvPicPr>
          <p:nvPr/>
        </p:nvPicPr>
        <p:blipFill>
          <a:blip r:embed="rId4"/>
          <a:stretch>
            <a:fillRect/>
          </a:stretch>
        </p:blipFill>
        <p:spPr>
          <a:xfrm>
            <a:off x="1636325" y="1054036"/>
            <a:ext cx="8916173" cy="5326842"/>
          </a:xfrm>
          <a:prstGeom prst="rect">
            <a:avLst/>
          </a:prstGeom>
        </p:spPr>
      </p:pic>
    </p:spTree>
    <p:extLst>
      <p:ext uri="{BB962C8B-B14F-4D97-AF65-F5344CB8AC3E}">
        <p14:creationId xmlns:p14="http://schemas.microsoft.com/office/powerpoint/2010/main" val="2818680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Variant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r>
              <a:rPr lang="en-US" sz="1800" b="0" i="0" dirty="0">
                <a:solidFill>
                  <a:srgbClr val="1F1F1F"/>
                </a:solidFill>
                <a:effectLst/>
                <a:latin typeface="72-Regular"/>
              </a:rPr>
              <a:t>A process variant consists of multiple process steps configured by a line-of-business expert. You can create multiple process variants depending on the number of approval steps to configure for workflow.</a:t>
            </a:r>
            <a:endParaRPr lang="en-IN" dirty="0"/>
          </a:p>
        </p:txBody>
      </p:sp>
      <p:sp>
        <p:nvSpPr>
          <p:cNvPr id="2" name="Rectangle: Rounded Corners 1">
            <a:extLst>
              <a:ext uri="{FF2B5EF4-FFF2-40B4-BE49-F238E27FC236}">
                <a16:creationId xmlns:a16="http://schemas.microsoft.com/office/drawing/2014/main" id="{9078801C-5CD5-0ABC-68DF-1A3E4B80DB7C}"/>
              </a:ext>
            </a:extLst>
          </p:cNvPr>
          <p:cNvSpPr/>
          <p:nvPr/>
        </p:nvSpPr>
        <p:spPr>
          <a:xfrm>
            <a:off x="1125860" y="3372286"/>
            <a:ext cx="2304256"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SemiBold" panose="020B0502040204020203" pitchFamily="34" charset="0"/>
                <a:cs typeface="72 Black" panose="020B0A04030603020204" pitchFamily="34" charset="0"/>
              </a:rPr>
              <a:t>Process Template</a:t>
            </a:r>
          </a:p>
        </p:txBody>
      </p:sp>
      <p:sp>
        <p:nvSpPr>
          <p:cNvPr id="3" name="Rectangle: Rounded Corners 2">
            <a:extLst>
              <a:ext uri="{FF2B5EF4-FFF2-40B4-BE49-F238E27FC236}">
                <a16:creationId xmlns:a16="http://schemas.microsoft.com/office/drawing/2014/main" id="{6E468109-1558-8C75-3D7F-A2572C3CAEF2}"/>
              </a:ext>
            </a:extLst>
          </p:cNvPr>
          <p:cNvSpPr/>
          <p:nvPr/>
        </p:nvSpPr>
        <p:spPr>
          <a:xfrm>
            <a:off x="6886500" y="2179280"/>
            <a:ext cx="2376264" cy="7307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72 Condensed" panose="020B0506030000000003" pitchFamily="34" charset="0"/>
                <a:cs typeface="72 Condensed" panose="020B0506030000000003" pitchFamily="34" charset="0"/>
              </a:rPr>
              <a:t>Process Variant 1</a:t>
            </a:r>
          </a:p>
        </p:txBody>
      </p:sp>
      <p:sp>
        <p:nvSpPr>
          <p:cNvPr id="4" name="Rectangle: Rounded Corners 3">
            <a:extLst>
              <a:ext uri="{FF2B5EF4-FFF2-40B4-BE49-F238E27FC236}">
                <a16:creationId xmlns:a16="http://schemas.microsoft.com/office/drawing/2014/main" id="{EE67D1E3-7685-6807-7ACC-3324F7D4ADDE}"/>
              </a:ext>
            </a:extLst>
          </p:cNvPr>
          <p:cNvSpPr/>
          <p:nvPr/>
        </p:nvSpPr>
        <p:spPr>
          <a:xfrm>
            <a:off x="6886500" y="3114705"/>
            <a:ext cx="2376264" cy="7307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72 Condensed" panose="020B0506030000000003" pitchFamily="34" charset="0"/>
                <a:cs typeface="72 Condensed" panose="020B0506030000000003" pitchFamily="34" charset="0"/>
              </a:rPr>
              <a:t>Process Variant 2</a:t>
            </a:r>
          </a:p>
        </p:txBody>
      </p:sp>
      <p:sp>
        <p:nvSpPr>
          <p:cNvPr id="5" name="Rectangle: Rounded Corners 4">
            <a:extLst>
              <a:ext uri="{FF2B5EF4-FFF2-40B4-BE49-F238E27FC236}">
                <a16:creationId xmlns:a16="http://schemas.microsoft.com/office/drawing/2014/main" id="{91DAA8D1-C664-7B39-242A-DACD3A6AA161}"/>
              </a:ext>
            </a:extLst>
          </p:cNvPr>
          <p:cNvSpPr/>
          <p:nvPr/>
        </p:nvSpPr>
        <p:spPr>
          <a:xfrm>
            <a:off x="6886500" y="4080756"/>
            <a:ext cx="2376264" cy="7307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72 Condensed" panose="020B0506030000000003" pitchFamily="34" charset="0"/>
                <a:cs typeface="72 Condensed" panose="020B0506030000000003" pitchFamily="34" charset="0"/>
              </a:rPr>
              <a:t>Process Variant 3</a:t>
            </a:r>
          </a:p>
        </p:txBody>
      </p:sp>
      <p:sp>
        <p:nvSpPr>
          <p:cNvPr id="7" name="Rectangle: Rounded Corners 6">
            <a:extLst>
              <a:ext uri="{FF2B5EF4-FFF2-40B4-BE49-F238E27FC236}">
                <a16:creationId xmlns:a16="http://schemas.microsoft.com/office/drawing/2014/main" id="{3A3B50B8-6214-05B4-26EF-7362BC34CEEF}"/>
              </a:ext>
            </a:extLst>
          </p:cNvPr>
          <p:cNvSpPr/>
          <p:nvPr/>
        </p:nvSpPr>
        <p:spPr>
          <a:xfrm>
            <a:off x="6886500" y="5119285"/>
            <a:ext cx="2376264" cy="7307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72 Condensed" panose="020B0506030000000003" pitchFamily="34" charset="0"/>
                <a:cs typeface="72 Condensed" panose="020B0506030000000003" pitchFamily="34" charset="0"/>
              </a:rPr>
              <a:t>Process Variant 4</a:t>
            </a:r>
          </a:p>
        </p:txBody>
      </p:sp>
      <p:cxnSp>
        <p:nvCxnSpPr>
          <p:cNvPr id="9" name="Connector: Elbow 8">
            <a:extLst>
              <a:ext uri="{FF2B5EF4-FFF2-40B4-BE49-F238E27FC236}">
                <a16:creationId xmlns:a16="http://schemas.microsoft.com/office/drawing/2014/main" id="{2249E0E3-56E5-E23E-F797-9DF9938D8319}"/>
              </a:ext>
            </a:extLst>
          </p:cNvPr>
          <p:cNvCxnSpPr>
            <a:stCxn id="2" idx="3"/>
            <a:endCxn id="3" idx="1"/>
          </p:cNvCxnSpPr>
          <p:nvPr/>
        </p:nvCxnSpPr>
        <p:spPr>
          <a:xfrm flipV="1">
            <a:off x="3430116" y="2544647"/>
            <a:ext cx="3456384" cy="1403703"/>
          </a:xfrm>
          <a:prstGeom prst="bentConnector3">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0" name="Connector: Elbow 9">
            <a:extLst>
              <a:ext uri="{FF2B5EF4-FFF2-40B4-BE49-F238E27FC236}">
                <a16:creationId xmlns:a16="http://schemas.microsoft.com/office/drawing/2014/main" id="{2923621F-BFAF-CE56-F9CE-FD3908EF99B2}"/>
              </a:ext>
            </a:extLst>
          </p:cNvPr>
          <p:cNvCxnSpPr>
            <a:cxnSpLocks/>
            <a:stCxn id="2" idx="3"/>
            <a:endCxn id="7" idx="1"/>
          </p:cNvCxnSpPr>
          <p:nvPr/>
        </p:nvCxnSpPr>
        <p:spPr>
          <a:xfrm>
            <a:off x="3430116" y="3948350"/>
            <a:ext cx="3456384" cy="1536302"/>
          </a:xfrm>
          <a:prstGeom prst="bentConnector3">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4" name="Connector: Elbow 13">
            <a:extLst>
              <a:ext uri="{FF2B5EF4-FFF2-40B4-BE49-F238E27FC236}">
                <a16:creationId xmlns:a16="http://schemas.microsoft.com/office/drawing/2014/main" id="{4B8DEA2E-0364-32C1-B882-E51F1D422098}"/>
              </a:ext>
            </a:extLst>
          </p:cNvPr>
          <p:cNvCxnSpPr>
            <a:cxnSpLocks/>
            <a:stCxn id="2" idx="3"/>
            <a:endCxn id="4" idx="1"/>
          </p:cNvCxnSpPr>
          <p:nvPr/>
        </p:nvCxnSpPr>
        <p:spPr>
          <a:xfrm flipV="1">
            <a:off x="3430116" y="3480072"/>
            <a:ext cx="3456384" cy="468278"/>
          </a:xfrm>
          <a:prstGeom prst="bentConnector3">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B6CB3EFC-3328-B97C-74F2-F785AD4A519D}"/>
              </a:ext>
            </a:extLst>
          </p:cNvPr>
          <p:cNvCxnSpPr>
            <a:cxnSpLocks/>
            <a:stCxn id="2" idx="3"/>
            <a:endCxn id="5" idx="1"/>
          </p:cNvCxnSpPr>
          <p:nvPr/>
        </p:nvCxnSpPr>
        <p:spPr>
          <a:xfrm>
            <a:off x="3430116" y="3948350"/>
            <a:ext cx="3456384" cy="497773"/>
          </a:xfrm>
          <a:prstGeom prst="bentConnector3">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132089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200" b="1" i="0" dirty="0">
                <a:solidFill>
                  <a:srgbClr val="000000"/>
                </a:solidFill>
                <a:effectLst/>
                <a:latin typeface="Arial Black" panose="020B0A04020102020204" pitchFamily="34" charset="0"/>
              </a:rPr>
              <a:t>Workflow Scenario 07 – Process Template</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r>
              <a:rPr lang="en-IN" sz="1800" dirty="0"/>
              <a:t>Mike wants to design a reusable workflow to manage travel expense, which can be configured by business for multiple approvals. Also he wants to measure some KPIs like Carbon emission, Travelled distance, travel cost, currency etc.</a:t>
            </a:r>
          </a:p>
          <a:p>
            <a:endParaRPr lang="en-IN" sz="1800" dirty="0"/>
          </a:p>
          <a:p>
            <a:r>
              <a:rPr lang="en-IN" sz="1800" dirty="0"/>
              <a:t>To allow business to configure their workflow based on the demand, we can develop and design a simple approval step workflow with a template and default variant.</a:t>
            </a:r>
          </a:p>
        </p:txBody>
      </p:sp>
      <p:pic>
        <p:nvPicPr>
          <p:cNvPr id="1026" name="Picture 2" descr="Online Travel Expense Management - ExpensePoint">
            <a:extLst>
              <a:ext uri="{FF2B5EF4-FFF2-40B4-BE49-F238E27FC236}">
                <a16:creationId xmlns:a16="http://schemas.microsoft.com/office/drawing/2014/main" id="{A802A686-9C98-3E96-FA29-B9C1E446AC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63" t="13747" r="15327" b="19867"/>
          <a:stretch/>
        </p:blipFill>
        <p:spPr bwMode="auto">
          <a:xfrm>
            <a:off x="6454452" y="2636912"/>
            <a:ext cx="4392488" cy="411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6319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Flexibility</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pPr marL="285750" indent="-285750">
              <a:buFontTx/>
              <a:buChar char="-"/>
            </a:pPr>
            <a:r>
              <a:rPr lang="en-IN" sz="1800" dirty="0"/>
              <a:t>Configure process visibility scenario</a:t>
            </a:r>
          </a:p>
          <a:p>
            <a:pPr marL="285750" indent="-285750">
              <a:buFontTx/>
              <a:buChar char="-"/>
            </a:pPr>
            <a:r>
              <a:rPr lang="en-IN" sz="1800" dirty="0"/>
              <a:t>Manage Packages</a:t>
            </a:r>
          </a:p>
          <a:p>
            <a:pPr marL="285750" indent="-285750">
              <a:buFontTx/>
              <a:buChar char="-"/>
            </a:pPr>
            <a:r>
              <a:rPr lang="en-IN" sz="1800" dirty="0"/>
              <a:t>Understanding process flexibility cockpit</a:t>
            </a:r>
          </a:p>
          <a:p>
            <a:pPr marL="285750" indent="-285750">
              <a:buFontTx/>
              <a:buChar char="-"/>
            </a:pPr>
            <a:r>
              <a:rPr lang="en-IN" sz="1800" dirty="0"/>
              <a:t>Trigger and analyse custom business process variant</a:t>
            </a:r>
          </a:p>
          <a:p>
            <a:pPr marL="285750" indent="-285750">
              <a:buFontTx/>
              <a:buChar char="-"/>
            </a:pPr>
            <a:endParaRPr lang="en-IN" sz="1800" dirty="0"/>
          </a:p>
        </p:txBody>
      </p:sp>
    </p:spTree>
    <p:extLst>
      <p:ext uri="{BB962C8B-B14F-4D97-AF65-F5344CB8AC3E}">
        <p14:creationId xmlns:p14="http://schemas.microsoft.com/office/powerpoint/2010/main" val="3976546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Setup Services for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pPr marL="285750" indent="-285750">
              <a:buFontTx/>
              <a:buChar char="-"/>
            </a:pPr>
            <a:r>
              <a:rPr lang="en-IN" sz="1800" dirty="0"/>
              <a:t>Introduction to backing service and service key</a:t>
            </a:r>
          </a:p>
          <a:p>
            <a:pPr marL="285750" indent="-285750">
              <a:buFontTx/>
              <a:buChar char="-"/>
            </a:pPr>
            <a:r>
              <a:rPr lang="en-IN" sz="1800" dirty="0"/>
              <a:t>BTP Service Catalogs</a:t>
            </a:r>
          </a:p>
          <a:p>
            <a:pPr marL="285750" indent="-285750">
              <a:buFontTx/>
              <a:buChar char="-"/>
            </a:pPr>
            <a:r>
              <a:rPr lang="en-IN" sz="1800" dirty="0"/>
              <a:t>Introduction to Entitlements &amp; Quota Plans</a:t>
            </a:r>
          </a:p>
          <a:p>
            <a:pPr marL="285750" indent="-285750">
              <a:buFontTx/>
              <a:buChar char="-"/>
            </a:pPr>
            <a:r>
              <a:rPr lang="en-IN" sz="1800" dirty="0"/>
              <a:t>What is BTP Destination</a:t>
            </a:r>
          </a:p>
          <a:p>
            <a:pPr marL="285750" indent="-285750">
              <a:buFontTx/>
              <a:buChar char="-"/>
            </a:pPr>
            <a:r>
              <a:rPr lang="en-IN" sz="1800" dirty="0"/>
              <a:t>What is Role Collection</a:t>
            </a:r>
          </a:p>
          <a:p>
            <a:pPr marL="285750" indent="-285750">
              <a:buFontTx/>
              <a:buChar char="-"/>
            </a:pPr>
            <a:r>
              <a:rPr lang="en-IN" sz="1800" dirty="0"/>
              <a:t>What is Business Application Studio</a:t>
            </a:r>
          </a:p>
          <a:p>
            <a:pPr marL="285750" indent="-285750">
              <a:buFontTx/>
              <a:buChar char="-"/>
            </a:pPr>
            <a:r>
              <a:rPr lang="en-IN" sz="1800" dirty="0"/>
              <a:t>Starting Workflow Booster</a:t>
            </a:r>
          </a:p>
          <a:p>
            <a:pPr marL="285750" indent="-285750">
              <a:buFontTx/>
              <a:buChar char="-"/>
            </a:pPr>
            <a:r>
              <a:rPr lang="en-IN" sz="1800" dirty="0"/>
              <a:t>Understand what was created on execution of booster</a:t>
            </a:r>
          </a:p>
        </p:txBody>
      </p:sp>
    </p:spTree>
    <p:extLst>
      <p:ext uri="{BB962C8B-B14F-4D97-AF65-F5344CB8AC3E}">
        <p14:creationId xmlns:p14="http://schemas.microsoft.com/office/powerpoint/2010/main" val="11964600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Visibility Scenario</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015663"/>
          </a:xfrm>
          <a:prstGeom prst="rect">
            <a:avLst/>
          </a:prstGeom>
          <a:noFill/>
        </p:spPr>
        <p:txBody>
          <a:bodyPr wrap="square" rtlCol="0">
            <a:spAutoFit/>
          </a:bodyPr>
          <a:lstStyle/>
          <a:p>
            <a:r>
              <a:rPr lang="en-US" sz="2000" b="0" i="0" dirty="0">
                <a:solidFill>
                  <a:srgbClr val="1F1F1F"/>
                </a:solidFill>
                <a:effectLst/>
                <a:latin typeface="72-Regular"/>
              </a:rPr>
              <a:t>Visibility scenarios allow you to track the performance of end-to-end processes. You can configure the aspects of a scenario such as events and context of the processes, correlation conditions, status, attributes, and performance indicators for the end-to-end processes of a scenario.</a:t>
            </a:r>
            <a:endParaRPr lang="en-IN" sz="2800" dirty="0"/>
          </a:p>
        </p:txBody>
      </p:sp>
      <p:pic>
        <p:nvPicPr>
          <p:cNvPr id="3074" name="Picture 2" descr="Process Images | Free Vectors, Stock Photos &amp; PSD">
            <a:extLst>
              <a:ext uri="{FF2B5EF4-FFF2-40B4-BE49-F238E27FC236}">
                <a16:creationId xmlns:a16="http://schemas.microsoft.com/office/drawing/2014/main" id="{77140F7D-84A3-C15B-CA37-9BB02F218D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4332" y="2351019"/>
            <a:ext cx="4221088" cy="422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9064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Manage Packages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062651"/>
          </a:xfrm>
          <a:prstGeom prst="rect">
            <a:avLst/>
          </a:prstGeom>
          <a:noFill/>
        </p:spPr>
        <p:txBody>
          <a:bodyPr wrap="square" rtlCol="0">
            <a:spAutoFit/>
          </a:bodyPr>
          <a:lstStyle/>
          <a:p>
            <a:pPr algn="l"/>
            <a:r>
              <a:rPr lang="en-US" sz="1800" b="0" i="0" dirty="0">
                <a:solidFill>
                  <a:srgbClr val="444444"/>
                </a:solidFill>
                <a:effectLst/>
                <a:latin typeface="BentonSansRegular"/>
              </a:rPr>
              <a:t>The workflow packages are the collection of pre-designer, pre-delivered standard SAP business process content which includes workflows, rules, process templates and process variants.</a:t>
            </a:r>
          </a:p>
          <a:p>
            <a:pPr algn="l"/>
            <a:endParaRPr lang="en-US" sz="1800" b="0" i="0" dirty="0">
              <a:solidFill>
                <a:srgbClr val="444444"/>
              </a:solidFill>
              <a:effectLst/>
              <a:latin typeface="BentonSansRegular"/>
            </a:endParaRPr>
          </a:p>
          <a:p>
            <a:pPr algn="l"/>
            <a:r>
              <a:rPr lang="en-US" sz="1800" b="0" i="0" dirty="0">
                <a:solidFill>
                  <a:srgbClr val="444444"/>
                </a:solidFill>
                <a:effectLst/>
                <a:latin typeface="BentonSansRegular"/>
              </a:rPr>
              <a:t>The packages itself are available via </a:t>
            </a:r>
            <a:r>
              <a:rPr lang="en-US" sz="1800" b="0" i="0" u="none" strike="noStrike" dirty="0">
                <a:solidFill>
                  <a:srgbClr val="007DB8"/>
                </a:solidFill>
                <a:effectLst/>
                <a:latin typeface="BentonSansRegular"/>
                <a:hlinkClick r:id="rId4"/>
              </a:rPr>
              <a:t>SAP API Business Hub</a:t>
            </a:r>
            <a:r>
              <a:rPr lang="en-US" sz="1800" b="0" i="0" dirty="0">
                <a:solidFill>
                  <a:srgbClr val="444444"/>
                </a:solidFill>
                <a:effectLst/>
                <a:latin typeface="BentonSansRegular"/>
              </a:rPr>
              <a:t>. Covering new processes in different areas and extensions for workflows with SAP ERP or SAP S/4HANA or industry-specific solutions, e.g. SAP for Utilities.</a:t>
            </a:r>
          </a:p>
          <a:p>
            <a:pPr algn="l"/>
            <a:endParaRPr lang="en-US" sz="1800" b="0" i="0" dirty="0">
              <a:solidFill>
                <a:srgbClr val="444444"/>
              </a:solidFill>
              <a:effectLst/>
              <a:latin typeface="BentonSansRegular"/>
            </a:endParaRPr>
          </a:p>
          <a:p>
            <a:pPr algn="l"/>
            <a:r>
              <a:rPr lang="en-US" sz="1800" b="0" i="0" dirty="0">
                <a:solidFill>
                  <a:srgbClr val="444444"/>
                </a:solidFill>
                <a:effectLst/>
                <a:latin typeface="BentonSansRegular"/>
              </a:rPr>
              <a:t>As a process owner you can easily adapt these processes in a no-code/low-code environment, create your own variants, adapt the business rules or KPIs coming with the visibility scenarios. You have full flexibility and most important: you do not need to start from scratch.</a:t>
            </a:r>
          </a:p>
          <a:p>
            <a:endParaRPr lang="en-IN" dirty="0"/>
          </a:p>
          <a:p>
            <a:r>
              <a:rPr lang="en-US" sz="1800" dirty="0">
                <a:solidFill>
                  <a:srgbClr val="444444"/>
                </a:solidFill>
                <a:latin typeface="BentonSansRegular"/>
              </a:rPr>
              <a:t>A process content package provides Process Templates enable customers to create different variants of a process. A process template consists of process steps, configurations including a constraint model. A business process expert can modify an existing variant or create a new variant using Process Variant Editor. It is a low-code/no-code editor enable a process expert to easily make changes without any support from IT side.</a:t>
            </a:r>
            <a:endParaRPr lang="en-IN" sz="1800" dirty="0">
              <a:solidFill>
                <a:srgbClr val="444444"/>
              </a:solidFill>
              <a:latin typeface="BentonSansRegular"/>
            </a:endParaRPr>
          </a:p>
        </p:txBody>
      </p:sp>
      <p:pic>
        <p:nvPicPr>
          <p:cNvPr id="2050" name="Picture 2" descr="Packaging box Vectors &amp; Illustrations for Free Download | Freepik">
            <a:extLst>
              <a:ext uri="{FF2B5EF4-FFF2-40B4-BE49-F238E27FC236}">
                <a16:creationId xmlns:a16="http://schemas.microsoft.com/office/drawing/2014/main" id="{F553DC61-2B64-1281-F667-1C47893E6EB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274" b="12791"/>
          <a:stretch/>
        </p:blipFill>
        <p:spPr bwMode="auto">
          <a:xfrm>
            <a:off x="6814492" y="4932023"/>
            <a:ext cx="3733826" cy="1872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7873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Flexibility</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631216"/>
          </a:xfrm>
          <a:prstGeom prst="rect">
            <a:avLst/>
          </a:prstGeom>
          <a:noFill/>
        </p:spPr>
        <p:txBody>
          <a:bodyPr wrap="square" rtlCol="0">
            <a:spAutoFit/>
          </a:bodyPr>
          <a:lstStyle/>
          <a:p>
            <a:pPr algn="just"/>
            <a:r>
              <a:rPr lang="en-US" sz="2000" b="0" i="0" dirty="0">
                <a:solidFill>
                  <a:srgbClr val="444444"/>
                </a:solidFill>
                <a:effectLst/>
                <a:latin typeface="BentonSansRegular"/>
              </a:rPr>
              <a:t>Customers can consume this content from their SAP Business Technology Platform account using Process Flexibility Cockpit. Process Flexibility Cockpit enable business process experts to discover, import, configure and  consume live process content. It provides single view of all workflow instances, decisions and visibility content  of a process scenario. A business process expert can discover content packages to their account using Process Hub.</a:t>
            </a:r>
            <a:endParaRPr lang="en-IN" sz="2800" dirty="0"/>
          </a:p>
        </p:txBody>
      </p:sp>
      <p:pic>
        <p:nvPicPr>
          <p:cNvPr id="4098" name="Picture 2" descr="Premium Vector | Building the graphic design creative process">
            <a:extLst>
              <a:ext uri="{FF2B5EF4-FFF2-40B4-BE49-F238E27FC236}">
                <a16:creationId xmlns:a16="http://schemas.microsoft.com/office/drawing/2014/main" id="{FA689E30-29E2-1D63-1FDD-8ACB644F610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00" t="9505" r="3800" b="8000"/>
          <a:stretch/>
        </p:blipFill>
        <p:spPr bwMode="auto">
          <a:xfrm>
            <a:off x="5590356" y="2668056"/>
            <a:ext cx="4677865" cy="417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0329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Standard Workflow Content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862322"/>
          </a:xfrm>
          <a:prstGeom prst="rect">
            <a:avLst/>
          </a:prstGeom>
          <a:noFill/>
        </p:spPr>
        <p:txBody>
          <a:bodyPr wrap="square" rtlCol="0">
            <a:spAutoFit/>
          </a:bodyPr>
          <a:lstStyle/>
          <a:p>
            <a:pPr marL="285750" indent="-285750">
              <a:buFontTx/>
              <a:buChar char="-"/>
            </a:pPr>
            <a:r>
              <a:rPr lang="en-US" sz="1800" i="0" u="none" strike="noStrike" baseline="0" dirty="0">
                <a:latin typeface="Arial" panose="020B0604020202020204" pitchFamily="34" charset="0"/>
              </a:rPr>
              <a:t>Consuming workflow content for no-code business configuration</a:t>
            </a:r>
          </a:p>
          <a:p>
            <a:pPr marL="285750" indent="-285750">
              <a:buFontTx/>
              <a:buChar char="-"/>
            </a:pPr>
            <a:r>
              <a:rPr lang="en-US" sz="1800" dirty="0">
                <a:latin typeface="Arial" panose="020B0604020202020204" pitchFamily="34" charset="0"/>
              </a:rPr>
              <a:t>Available use cases</a:t>
            </a:r>
          </a:p>
          <a:p>
            <a:pPr marL="285750" indent="-285750">
              <a:buFontTx/>
              <a:buChar char="-"/>
            </a:pPr>
            <a:r>
              <a:rPr lang="en-US" sz="1800" i="0" u="none" strike="noStrike" baseline="0" dirty="0">
                <a:latin typeface="Arial" panose="020B0604020202020204" pitchFamily="34" charset="0"/>
              </a:rPr>
              <a:t>Example Scenario 8: CAPEX (capital expenditure)</a:t>
            </a:r>
          </a:p>
          <a:p>
            <a:pPr marL="285750" indent="-285750">
              <a:buFontTx/>
              <a:buChar char="-"/>
            </a:pPr>
            <a:r>
              <a:rPr lang="en-US" sz="1800" i="0" u="none" strike="noStrike" baseline="0" dirty="0">
                <a:latin typeface="Arial" panose="020B0604020202020204" pitchFamily="34" charset="0"/>
              </a:rPr>
              <a:t>Digitize workflows, manage decisions, and gain end-to-end visibility</a:t>
            </a:r>
            <a:endParaRPr lang="en-US" sz="1800" dirty="0">
              <a:latin typeface="Arial" panose="020B0604020202020204" pitchFamily="34" charset="0"/>
            </a:endParaRPr>
          </a:p>
          <a:p>
            <a:pPr marL="285750" indent="-285750">
              <a:buFontTx/>
              <a:buChar char="-"/>
            </a:pPr>
            <a:r>
              <a:rPr lang="en-IN" sz="1800" dirty="0"/>
              <a:t>Discover and import Live Process Package</a:t>
            </a:r>
          </a:p>
          <a:p>
            <a:pPr marL="285750" indent="-285750">
              <a:buFontTx/>
              <a:buChar char="-"/>
            </a:pPr>
            <a:r>
              <a:rPr lang="en-IN" sz="1800" dirty="0"/>
              <a:t>Create and Configure Process variant</a:t>
            </a:r>
          </a:p>
          <a:p>
            <a:pPr marL="285750" indent="-285750">
              <a:buFontTx/>
              <a:buChar char="-"/>
            </a:pPr>
            <a:r>
              <a:rPr lang="en-IN" sz="1800" dirty="0"/>
              <a:t>Manage and Configure Decisions</a:t>
            </a:r>
          </a:p>
          <a:p>
            <a:pPr marL="285750" indent="-285750">
              <a:buFontTx/>
              <a:buChar char="-"/>
            </a:pPr>
            <a:r>
              <a:rPr lang="en-IN" sz="1800" dirty="0"/>
              <a:t>Configure and Activate visibility Scenario</a:t>
            </a:r>
          </a:p>
          <a:p>
            <a:pPr marL="285750" indent="-285750">
              <a:buFontTx/>
              <a:buChar char="-"/>
            </a:pPr>
            <a:r>
              <a:rPr lang="en-IN" sz="1800" dirty="0"/>
              <a:t>Run the Capital Expenditure Live Process</a:t>
            </a:r>
          </a:p>
          <a:p>
            <a:pPr marL="285750" indent="-285750">
              <a:buFontTx/>
              <a:buChar char="-"/>
            </a:pPr>
            <a:endParaRPr lang="en-IN" sz="1800" dirty="0"/>
          </a:p>
        </p:txBody>
      </p:sp>
    </p:spTree>
    <p:extLst>
      <p:ext uri="{BB962C8B-B14F-4D97-AF65-F5344CB8AC3E}">
        <p14:creationId xmlns:p14="http://schemas.microsoft.com/office/powerpoint/2010/main" val="2028452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2400" b="1" i="0" dirty="0">
                <a:solidFill>
                  <a:srgbClr val="000000"/>
                </a:solidFill>
                <a:effectLst/>
                <a:latin typeface="Arial Black" panose="020B0A04020102020204" pitchFamily="34" charset="0"/>
              </a:rPr>
              <a:t>Consuming workflow content for no-code business configuration</a:t>
            </a:r>
            <a:endParaRPr lang="en-US" sz="24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pic>
        <p:nvPicPr>
          <p:cNvPr id="3" name="Picture 2">
            <a:extLst>
              <a:ext uri="{FF2B5EF4-FFF2-40B4-BE49-F238E27FC236}">
                <a16:creationId xmlns:a16="http://schemas.microsoft.com/office/drawing/2014/main" id="{CD93BA8B-7060-77F0-578B-A953271DF113}"/>
              </a:ext>
            </a:extLst>
          </p:cNvPr>
          <p:cNvPicPr>
            <a:picLocks noChangeAspect="1"/>
          </p:cNvPicPr>
          <p:nvPr/>
        </p:nvPicPr>
        <p:blipFill>
          <a:blip r:embed="rId4"/>
          <a:stretch>
            <a:fillRect/>
          </a:stretch>
        </p:blipFill>
        <p:spPr>
          <a:xfrm>
            <a:off x="231093" y="1038132"/>
            <a:ext cx="10593376" cy="5191734"/>
          </a:xfrm>
          <a:prstGeom prst="rect">
            <a:avLst/>
          </a:prstGeom>
        </p:spPr>
      </p:pic>
    </p:spTree>
    <p:extLst>
      <p:ext uri="{BB962C8B-B14F-4D97-AF65-F5344CB8AC3E}">
        <p14:creationId xmlns:p14="http://schemas.microsoft.com/office/powerpoint/2010/main" val="28278597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Standard Content – SAP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pic>
        <p:nvPicPr>
          <p:cNvPr id="3" name="Picture 2">
            <a:extLst>
              <a:ext uri="{FF2B5EF4-FFF2-40B4-BE49-F238E27FC236}">
                <a16:creationId xmlns:a16="http://schemas.microsoft.com/office/drawing/2014/main" id="{D1E52DD7-7283-5B10-ED14-9219C0627512}"/>
              </a:ext>
            </a:extLst>
          </p:cNvPr>
          <p:cNvPicPr>
            <a:picLocks noChangeAspect="1"/>
          </p:cNvPicPr>
          <p:nvPr/>
        </p:nvPicPr>
        <p:blipFill>
          <a:blip r:embed="rId4"/>
          <a:stretch>
            <a:fillRect/>
          </a:stretch>
        </p:blipFill>
        <p:spPr>
          <a:xfrm>
            <a:off x="189756" y="1000654"/>
            <a:ext cx="10801200" cy="5464013"/>
          </a:xfrm>
          <a:prstGeom prst="rect">
            <a:avLst/>
          </a:prstGeom>
        </p:spPr>
      </p:pic>
    </p:spTree>
    <p:extLst>
      <p:ext uri="{BB962C8B-B14F-4D97-AF65-F5344CB8AC3E}">
        <p14:creationId xmlns:p14="http://schemas.microsoft.com/office/powerpoint/2010/main" val="5654121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2800" b="1" i="0" dirty="0">
                <a:solidFill>
                  <a:srgbClr val="000000"/>
                </a:solidFill>
                <a:effectLst/>
                <a:latin typeface="Arial Black" panose="020B0A04020102020204" pitchFamily="34" charset="0"/>
              </a:rPr>
              <a:t>Example Scenario 8: CAPEX (capital expenditure)</a:t>
            </a:r>
            <a:endParaRPr lang="en-US" sz="28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pic>
        <p:nvPicPr>
          <p:cNvPr id="3" name="Picture 2">
            <a:extLst>
              <a:ext uri="{FF2B5EF4-FFF2-40B4-BE49-F238E27FC236}">
                <a16:creationId xmlns:a16="http://schemas.microsoft.com/office/drawing/2014/main" id="{ECC2BBA7-0640-3496-ED53-DD91976DEABC}"/>
              </a:ext>
            </a:extLst>
          </p:cNvPr>
          <p:cNvPicPr>
            <a:picLocks noChangeAspect="1"/>
          </p:cNvPicPr>
          <p:nvPr/>
        </p:nvPicPr>
        <p:blipFill>
          <a:blip r:embed="rId4"/>
          <a:stretch>
            <a:fillRect/>
          </a:stretch>
        </p:blipFill>
        <p:spPr>
          <a:xfrm>
            <a:off x="156048" y="1092385"/>
            <a:ext cx="11156647" cy="5067739"/>
          </a:xfrm>
          <a:prstGeom prst="rect">
            <a:avLst/>
          </a:prstGeom>
        </p:spPr>
      </p:pic>
    </p:spTree>
    <p:extLst>
      <p:ext uri="{BB962C8B-B14F-4D97-AF65-F5344CB8AC3E}">
        <p14:creationId xmlns:p14="http://schemas.microsoft.com/office/powerpoint/2010/main" val="20592286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2400" b="1" i="0" dirty="0">
                <a:solidFill>
                  <a:srgbClr val="000000"/>
                </a:solidFill>
                <a:effectLst/>
                <a:latin typeface="Arial Black" panose="020B0A04020102020204" pitchFamily="34" charset="0"/>
              </a:rPr>
              <a:t>Digitize workflows, manage decisions, and gain end-to-end visibility</a:t>
            </a:r>
            <a:endParaRPr lang="en-US" sz="24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pic>
        <p:nvPicPr>
          <p:cNvPr id="3" name="Picture 2">
            <a:extLst>
              <a:ext uri="{FF2B5EF4-FFF2-40B4-BE49-F238E27FC236}">
                <a16:creationId xmlns:a16="http://schemas.microsoft.com/office/drawing/2014/main" id="{9F586A0F-7CBC-B7EC-80FC-FAA755E3A09C}"/>
              </a:ext>
            </a:extLst>
          </p:cNvPr>
          <p:cNvPicPr>
            <a:picLocks noChangeAspect="1"/>
          </p:cNvPicPr>
          <p:nvPr/>
        </p:nvPicPr>
        <p:blipFill>
          <a:blip r:embed="rId4"/>
          <a:stretch>
            <a:fillRect/>
          </a:stretch>
        </p:blipFill>
        <p:spPr>
          <a:xfrm>
            <a:off x="163722" y="1049937"/>
            <a:ext cx="11095682" cy="4930567"/>
          </a:xfrm>
          <a:prstGeom prst="rect">
            <a:avLst/>
          </a:prstGeom>
        </p:spPr>
      </p:pic>
    </p:spTree>
    <p:extLst>
      <p:ext uri="{BB962C8B-B14F-4D97-AF65-F5344CB8AC3E}">
        <p14:creationId xmlns:p14="http://schemas.microsoft.com/office/powerpoint/2010/main" val="32271147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5262979"/>
          </a:xfrm>
          <a:prstGeom prst="rect">
            <a:avLst/>
          </a:prstGeom>
          <a:noFill/>
        </p:spPr>
        <p:txBody>
          <a:bodyPr wrap="square" rtlCol="0">
            <a:spAutoFit/>
          </a:bodyPr>
          <a:lstStyle/>
          <a:p>
            <a:r>
              <a:rPr lang="en-IN" sz="1050" dirty="0">
                <a:latin typeface="72 Condensed" panose="020B0506030000000003" pitchFamily="34" charset="0"/>
                <a:cs typeface="72 Condensed" panose="020B0506030000000003" pitchFamily="34" charset="0"/>
              </a:rPr>
              <a:t>{</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RequestId</a:t>
            </a:r>
            <a:r>
              <a:rPr lang="en-IN" sz="1050" dirty="0">
                <a:latin typeface="72 Condensed" panose="020B0506030000000003" pitchFamily="34" charset="0"/>
                <a:cs typeface="72 Condensed" panose="020B0506030000000003" pitchFamily="34" charset="0"/>
              </a:rPr>
              <a:t>": "IAP-2020-180",</a:t>
            </a:r>
          </a:p>
          <a:p>
            <a:r>
              <a:rPr lang="en-IN" sz="1050" dirty="0">
                <a:latin typeface="72 Condensed" panose="020B0506030000000003" pitchFamily="34" charset="0"/>
                <a:cs typeface="72 Condensed" panose="020B0506030000000003" pitchFamily="34" charset="0"/>
              </a:rPr>
              <a:t>  "Title": "App Creation",</a:t>
            </a:r>
          </a:p>
          <a:p>
            <a:r>
              <a:rPr lang="en-IN" sz="1050" dirty="0">
                <a:latin typeface="72 Condensed" panose="020B0506030000000003" pitchFamily="34" charset="0"/>
                <a:cs typeface="72 Condensed" panose="020B0506030000000003" pitchFamily="34" charset="0"/>
              </a:rPr>
              <a:t>  "Requester": {</a:t>
            </a:r>
          </a:p>
          <a:p>
            <a:r>
              <a:rPr lang="en-IN" sz="1050" dirty="0">
                <a:latin typeface="72 Condensed" panose="020B0506030000000003" pitchFamily="34" charset="0"/>
                <a:cs typeface="72 Condensed" panose="020B0506030000000003" pitchFamily="34" charset="0"/>
              </a:rPr>
              <a:t>    "FirstName": "John",</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LastName</a:t>
            </a:r>
            <a:r>
              <a:rPr lang="en-IN" sz="1050" dirty="0">
                <a:latin typeface="72 Condensed" panose="020B0506030000000003" pitchFamily="34" charset="0"/>
                <a:cs typeface="72 Condensed" panose="020B0506030000000003" pitchFamily="34" charset="0"/>
              </a:rPr>
              <a:t>": "Doe",</a:t>
            </a:r>
          </a:p>
          <a:p>
            <a:r>
              <a:rPr lang="en-IN" sz="1050" dirty="0">
                <a:latin typeface="72 Condensed" panose="020B0506030000000003" pitchFamily="34" charset="0"/>
                <a:cs typeface="72 Condensed" panose="020B0506030000000003" pitchFamily="34" charset="0"/>
              </a:rPr>
              <a:t>    "Email": "John.Doe@example.com",</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UserId</a:t>
            </a:r>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jdoe</a:t>
            </a:r>
            <a:r>
              <a:rPr lang="en-IN" sz="1050" dirty="0">
                <a:latin typeface="72 Condensed" panose="020B0506030000000003" pitchFamily="34" charset="0"/>
                <a:cs typeface="72 Condensed" panose="020B0506030000000003" pitchFamily="34" charset="0"/>
              </a:rPr>
              <a:t>",</a:t>
            </a:r>
          </a:p>
          <a:p>
            <a:r>
              <a:rPr lang="en-IN" sz="1050" dirty="0">
                <a:latin typeface="72 Condensed" panose="020B0506030000000003" pitchFamily="34" charset="0"/>
                <a:cs typeface="72 Condensed" panose="020B0506030000000003" pitchFamily="34" charset="0"/>
              </a:rPr>
              <a:t>    "Comments": "Please Approve"</a:t>
            </a:r>
          </a:p>
          <a:p>
            <a:r>
              <a:rPr lang="en-IN" sz="1050" dirty="0">
                <a:latin typeface="72 Condensed" panose="020B0506030000000003" pitchFamily="34" charset="0"/>
                <a:cs typeface="72 Condensed" panose="020B0506030000000003" pitchFamily="34" charset="0"/>
              </a:rPr>
              <a:t>  },</a:t>
            </a:r>
          </a:p>
          <a:p>
            <a:r>
              <a:rPr lang="en-IN" sz="1050" dirty="0">
                <a:latin typeface="72 Condensed" panose="020B0506030000000003" pitchFamily="34" charset="0"/>
                <a:cs typeface="72 Condensed" panose="020B0506030000000003" pitchFamily="34" charset="0"/>
              </a:rPr>
              <a:t>  "Investment": {</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TotalCost</a:t>
            </a:r>
            <a:r>
              <a:rPr lang="en-IN" sz="1050" dirty="0">
                <a:latin typeface="72 Condensed" panose="020B0506030000000003" pitchFamily="34" charset="0"/>
                <a:cs typeface="72 Condensed" panose="020B0506030000000003" pitchFamily="34" charset="0"/>
              </a:rPr>
              <a:t>": 50000,</a:t>
            </a:r>
          </a:p>
          <a:p>
            <a:r>
              <a:rPr lang="en-IN" sz="1050" dirty="0">
                <a:latin typeface="72 Condensed" panose="020B0506030000000003" pitchFamily="34" charset="0"/>
                <a:cs typeface="72 Condensed" panose="020B0506030000000003" pitchFamily="34" charset="0"/>
              </a:rPr>
              <a:t>    "Type": "Software",</a:t>
            </a:r>
          </a:p>
          <a:p>
            <a:r>
              <a:rPr lang="en-IN" sz="1050" dirty="0">
                <a:latin typeface="72 Condensed" panose="020B0506030000000003" pitchFamily="34" charset="0"/>
                <a:cs typeface="72 Condensed" panose="020B0506030000000003" pitchFamily="34" charset="0"/>
              </a:rPr>
              <a:t>    "CAPEX": 10000,</a:t>
            </a:r>
          </a:p>
          <a:p>
            <a:r>
              <a:rPr lang="en-IN" sz="1050" dirty="0">
                <a:latin typeface="72 Condensed" panose="020B0506030000000003" pitchFamily="34" charset="0"/>
                <a:cs typeface="72 Condensed" panose="020B0506030000000003" pitchFamily="34" charset="0"/>
              </a:rPr>
              <a:t>    "OPEX": 2000,</a:t>
            </a:r>
          </a:p>
          <a:p>
            <a:r>
              <a:rPr lang="en-IN" sz="1050" dirty="0">
                <a:latin typeface="72 Condensed" panose="020B0506030000000003" pitchFamily="34" charset="0"/>
                <a:cs typeface="72 Condensed" panose="020B0506030000000003" pitchFamily="34" charset="0"/>
              </a:rPr>
              <a:t>    "ROI": 5,</a:t>
            </a:r>
          </a:p>
          <a:p>
            <a:r>
              <a:rPr lang="en-IN" sz="1050" dirty="0">
                <a:latin typeface="72 Condensed" panose="020B0506030000000003" pitchFamily="34" charset="0"/>
                <a:cs typeface="72 Condensed" panose="020B0506030000000003" pitchFamily="34" charset="0"/>
              </a:rPr>
              <a:t>    "IRR": 5,</a:t>
            </a:r>
          </a:p>
          <a:p>
            <a:r>
              <a:rPr lang="en-IN" sz="1050" dirty="0">
                <a:latin typeface="72 Condensed" panose="020B0506030000000003" pitchFamily="34" charset="0"/>
                <a:cs typeface="72 Condensed" panose="020B0506030000000003" pitchFamily="34" charset="0"/>
              </a:rPr>
              <a:t>    "Country": "Germany",</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BusinessUnit</a:t>
            </a:r>
            <a:r>
              <a:rPr lang="en-IN" sz="1050" dirty="0">
                <a:latin typeface="72 Condensed" panose="020B0506030000000003" pitchFamily="34" charset="0"/>
                <a:cs typeface="72 Condensed" panose="020B0506030000000003" pitchFamily="34" charset="0"/>
              </a:rPr>
              <a:t>": "Purchasing",</a:t>
            </a:r>
          </a:p>
          <a:p>
            <a:r>
              <a:rPr lang="en-IN" sz="1050" dirty="0">
                <a:latin typeface="72 Condensed" panose="020B0506030000000003" pitchFamily="34" charset="0"/>
                <a:cs typeface="72 Condensed" panose="020B0506030000000003" pitchFamily="34" charset="0"/>
              </a:rPr>
              <a:t>    "Description": "Provide a fresh experience for our customers by providing new apps for our services"</a:t>
            </a:r>
          </a:p>
          <a:p>
            <a:r>
              <a:rPr lang="en-IN" sz="1050" dirty="0">
                <a:latin typeface="72 Condensed" panose="020B0506030000000003" pitchFamily="34" charset="0"/>
                <a:cs typeface="72 Condensed" panose="020B0506030000000003" pitchFamily="34" charset="0"/>
              </a:rPr>
              <a:t>  },</a:t>
            </a:r>
          </a:p>
          <a:p>
            <a:r>
              <a:rPr lang="en-IN" sz="1050" dirty="0">
                <a:latin typeface="72 Condensed" panose="020B0506030000000003" pitchFamily="34" charset="0"/>
                <a:cs typeface="72 Condensed" panose="020B0506030000000003" pitchFamily="34" charset="0"/>
              </a:rPr>
              <a:t>  "Sustainability": {</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EnergyEfficiency</a:t>
            </a:r>
            <a:r>
              <a:rPr lang="en-IN" sz="1050" dirty="0">
                <a:latin typeface="72 Condensed" panose="020B0506030000000003" pitchFamily="34" charset="0"/>
                <a:cs typeface="72 Condensed" panose="020B0506030000000003" pitchFamily="34" charset="0"/>
              </a:rPr>
              <a:t>": 10,</a:t>
            </a:r>
          </a:p>
          <a:p>
            <a:r>
              <a:rPr lang="en-IN" sz="1050" dirty="0">
                <a:latin typeface="72 Condensed" panose="020B0506030000000003" pitchFamily="34" charset="0"/>
                <a:cs typeface="72 Condensed" panose="020B0506030000000003" pitchFamily="34" charset="0"/>
              </a:rPr>
              <a:t>    "CO2Efficiency": 20,</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EnergyCostSavings</a:t>
            </a:r>
            <a:r>
              <a:rPr lang="en-IN" sz="1050" dirty="0">
                <a:latin typeface="72 Condensed" panose="020B0506030000000003" pitchFamily="34" charset="0"/>
                <a:cs typeface="72 Condensed" panose="020B0506030000000003" pitchFamily="34" charset="0"/>
              </a:rPr>
              <a:t>": 15,</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WaterSavings</a:t>
            </a:r>
            <a:r>
              <a:rPr lang="en-IN" sz="1050" dirty="0">
                <a:latin typeface="72 Condensed" panose="020B0506030000000003" pitchFamily="34" charset="0"/>
                <a:cs typeface="72 Condensed" panose="020B0506030000000003" pitchFamily="34" charset="0"/>
              </a:rPr>
              <a:t>": 10</a:t>
            </a:r>
          </a:p>
          <a:p>
            <a:r>
              <a:rPr lang="en-IN" sz="1050" dirty="0">
                <a:latin typeface="72 Condensed" panose="020B0506030000000003" pitchFamily="34" charset="0"/>
                <a:cs typeface="72 Condensed" panose="020B0506030000000003" pitchFamily="34" charset="0"/>
              </a:rPr>
              <a:t>  },</a:t>
            </a:r>
          </a:p>
          <a:p>
            <a:r>
              <a:rPr lang="en-IN" sz="1050" dirty="0">
                <a:latin typeface="72 Condensed" panose="020B0506030000000003" pitchFamily="34" charset="0"/>
                <a:cs typeface="72 Condensed" panose="020B0506030000000003" pitchFamily="34" charset="0"/>
              </a:rPr>
              <a:t>  "internal": {</a:t>
            </a:r>
          </a:p>
          <a:p>
            <a:endParaRPr lang="en-IN" sz="1050" dirty="0">
              <a:latin typeface="72 Condensed" panose="020B0506030000000003" pitchFamily="34" charset="0"/>
              <a:cs typeface="72 Condensed" panose="020B0506030000000003" pitchFamily="34" charset="0"/>
            </a:endParaRPr>
          </a:p>
          <a:p>
            <a:r>
              <a:rPr lang="en-IN" sz="1050" dirty="0">
                <a:latin typeface="72 Condensed" panose="020B0506030000000003" pitchFamily="34" charset="0"/>
                <a:cs typeface="72 Condensed" panose="020B0506030000000003" pitchFamily="34" charset="0"/>
              </a:rPr>
              <a:t>  }</a:t>
            </a:r>
          </a:p>
          <a:p>
            <a:r>
              <a:rPr lang="en-IN" sz="1050" dirty="0">
                <a:latin typeface="72 Condensed" panose="020B0506030000000003" pitchFamily="34" charset="0"/>
                <a:cs typeface="72 Condensed" panose="020B0506030000000003" pitchFamily="34" charset="0"/>
              </a:rPr>
              <a:t>}</a:t>
            </a:r>
          </a:p>
          <a:p>
            <a:endParaRPr lang="en-IN" sz="105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29310310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dirty="0">
                <a:solidFill>
                  <a:srgbClr val="000000"/>
                </a:solidFill>
                <a:latin typeface="Arial Black" panose="020B0A04020102020204" pitchFamily="34" charset="0"/>
              </a:rPr>
              <a:t>Backing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28B6B3AD-D85F-56D6-955F-9D75500BA985}"/>
              </a:ext>
            </a:extLst>
          </p:cNvPr>
          <p:cNvPicPr>
            <a:picLocks noChangeAspect="1"/>
          </p:cNvPicPr>
          <p:nvPr/>
        </p:nvPicPr>
        <p:blipFill>
          <a:blip r:embed="rId4"/>
          <a:stretch>
            <a:fillRect/>
          </a:stretch>
        </p:blipFill>
        <p:spPr>
          <a:xfrm>
            <a:off x="207912" y="2044946"/>
            <a:ext cx="4645677" cy="3600400"/>
          </a:xfrm>
          <a:prstGeom prst="rect">
            <a:avLst/>
          </a:prstGeom>
        </p:spPr>
      </p:pic>
      <p:pic>
        <p:nvPicPr>
          <p:cNvPr id="5" name="Picture 4">
            <a:extLst>
              <a:ext uri="{FF2B5EF4-FFF2-40B4-BE49-F238E27FC236}">
                <a16:creationId xmlns:a16="http://schemas.microsoft.com/office/drawing/2014/main" id="{03B6C9CB-ECFC-677E-7986-E7ADB0206FB5}"/>
              </a:ext>
            </a:extLst>
          </p:cNvPr>
          <p:cNvPicPr>
            <a:picLocks noChangeAspect="1"/>
          </p:cNvPicPr>
          <p:nvPr/>
        </p:nvPicPr>
        <p:blipFill>
          <a:blip r:embed="rId5"/>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77CB5158-9E10-96B3-C543-2B156177A86C}"/>
              </a:ext>
            </a:extLst>
          </p:cNvPr>
          <p:cNvSpPr txBox="1"/>
          <p:nvPr/>
        </p:nvSpPr>
        <p:spPr>
          <a:xfrm>
            <a:off x="205333" y="1251796"/>
            <a:ext cx="4320480" cy="830997"/>
          </a:xfrm>
          <a:prstGeom prst="rect">
            <a:avLst/>
          </a:prstGeom>
          <a:noFill/>
        </p:spPr>
        <p:txBody>
          <a:bodyPr wrap="square" rtlCol="0">
            <a:spAutoFit/>
          </a:bodyPr>
          <a:lstStyle/>
          <a:p>
            <a:r>
              <a:rPr lang="en-US" b="1" dirty="0">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8" name="TextBox 7">
            <a:extLst>
              <a:ext uri="{FF2B5EF4-FFF2-40B4-BE49-F238E27FC236}">
                <a16:creationId xmlns:a16="http://schemas.microsoft.com/office/drawing/2014/main" id="{164D05B3-C402-9592-4BB3-C7A969D5BD0C}"/>
              </a:ext>
            </a:extLst>
          </p:cNvPr>
          <p:cNvSpPr txBox="1"/>
          <p:nvPr/>
        </p:nvSpPr>
        <p:spPr>
          <a:xfrm>
            <a:off x="5691381" y="1209210"/>
            <a:ext cx="4320480" cy="830997"/>
          </a:xfrm>
          <a:prstGeom prst="rect">
            <a:avLst/>
          </a:prstGeom>
          <a:noFill/>
        </p:spPr>
        <p:txBody>
          <a:bodyPr wrap="square" rtlCol="0">
            <a:spAutoFit/>
          </a:bodyPr>
          <a:lstStyle/>
          <a:p>
            <a:r>
              <a:rPr lang="en-US" b="1" dirty="0">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9" name="Arrow: Notched Right 8">
            <a:extLst>
              <a:ext uri="{FF2B5EF4-FFF2-40B4-BE49-F238E27FC236}">
                <a16:creationId xmlns:a16="http://schemas.microsoft.com/office/drawing/2014/main" id="{5EAF068B-967B-C498-BF96-55C77B5E0276}"/>
              </a:ext>
            </a:extLst>
          </p:cNvPr>
          <p:cNvSpPr/>
          <p:nvPr/>
        </p:nvSpPr>
        <p:spPr>
          <a:xfrm>
            <a:off x="4961601" y="3269082"/>
            <a:ext cx="610907" cy="8640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3AFAED-6CF7-33E8-8502-8F4836D78B5A}"/>
              </a:ext>
            </a:extLst>
          </p:cNvPr>
          <p:cNvSpPr/>
          <p:nvPr/>
        </p:nvSpPr>
        <p:spPr>
          <a:xfrm>
            <a:off x="3952328" y="3413098"/>
            <a:ext cx="79208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99CEBD-FE7F-2346-3F33-A5952888B6EA}"/>
              </a:ext>
            </a:extLst>
          </p:cNvPr>
          <p:cNvSpPr/>
          <p:nvPr/>
        </p:nvSpPr>
        <p:spPr>
          <a:xfrm>
            <a:off x="8732442" y="4853258"/>
            <a:ext cx="79208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7C4BE5-4067-1EB0-33F3-7709D4EE69A6}"/>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rgbClr val="333333"/>
                </a:solidFill>
                <a:effectLst/>
                <a:latin typeface="72" panose="020B0503030000000003" pitchFamily="34" charset="0"/>
              </a:rPr>
              <a:t>Each service has one or more </a:t>
            </a:r>
            <a:r>
              <a:rPr lang="en-US" sz="1200" b="1" i="0" dirty="0">
                <a:solidFill>
                  <a:srgbClr val="333333"/>
                </a:solidFill>
                <a:effectLst/>
                <a:latin typeface="72" panose="020B0503030000000003" pitchFamily="34" charset="0"/>
              </a:rPr>
              <a:t>service plans</a:t>
            </a:r>
            <a:r>
              <a:rPr lang="en-US" sz="1200" b="0" i="0" dirty="0">
                <a:solidFill>
                  <a:srgbClr val="333333"/>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p>
        </p:txBody>
      </p:sp>
    </p:spTree>
    <p:extLst>
      <p:ext uri="{BB962C8B-B14F-4D97-AF65-F5344CB8AC3E}">
        <p14:creationId xmlns:p14="http://schemas.microsoft.com/office/powerpoint/2010/main" val="210106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3" grpId="0" animBg="1"/>
      <p:bldP spid="1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Employee On-boarding</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801314"/>
          </a:xfrm>
          <a:prstGeom prst="rect">
            <a:avLst/>
          </a:prstGeom>
          <a:noFill/>
        </p:spPr>
        <p:txBody>
          <a:bodyPr wrap="square" rtlCol="0">
            <a:spAutoFit/>
          </a:bodyPr>
          <a:lstStyle/>
          <a:p>
            <a:pPr marL="285750" indent="-285750">
              <a:buFontTx/>
              <a:buChar char="-"/>
            </a:pPr>
            <a:r>
              <a:rPr lang="en-US" sz="1800" i="0" u="none" strike="noStrike" baseline="0" dirty="0">
                <a:latin typeface="Arial" panose="020B0604020202020204" pitchFamily="34" charset="0"/>
              </a:rPr>
              <a:t>Configure API Business Hub destination</a:t>
            </a:r>
          </a:p>
          <a:p>
            <a:pPr marL="285750" indent="-285750">
              <a:buFontTx/>
              <a:buChar char="-"/>
            </a:pPr>
            <a:r>
              <a:rPr lang="en-US" sz="1800" i="0" u="none" strike="noStrike" baseline="0" dirty="0">
                <a:latin typeface="Arial" panose="020B0604020202020204" pitchFamily="34" charset="0"/>
              </a:rPr>
              <a:t>Configure system in business rules</a:t>
            </a:r>
          </a:p>
          <a:p>
            <a:pPr marL="285750" indent="-285750">
              <a:buFontTx/>
              <a:buChar char="-"/>
            </a:pPr>
            <a:r>
              <a:rPr lang="en-US" sz="1800" i="0" u="none" strike="noStrike" baseline="0" dirty="0">
                <a:latin typeface="Arial" panose="020B0604020202020204" pitchFamily="34" charset="0"/>
              </a:rPr>
              <a:t>Import business rules from API Business Hub</a:t>
            </a:r>
          </a:p>
          <a:p>
            <a:pPr marL="285750" indent="-285750">
              <a:buFontTx/>
              <a:buChar char="-"/>
            </a:pPr>
            <a:r>
              <a:rPr lang="en-US" sz="1800" i="0" u="none" strike="noStrike" baseline="0" dirty="0">
                <a:latin typeface="Arial" panose="020B0604020202020204" pitchFamily="34" charset="0"/>
              </a:rPr>
              <a:t>Deploy business rules</a:t>
            </a:r>
          </a:p>
          <a:p>
            <a:pPr marL="285750" indent="-285750">
              <a:buFontTx/>
              <a:buChar char="-"/>
            </a:pPr>
            <a:r>
              <a:rPr lang="en-US" sz="1800" i="0" u="none" strike="noStrike" baseline="0" dirty="0">
                <a:latin typeface="Arial" panose="020B0604020202020204" pitchFamily="34" charset="0"/>
              </a:rPr>
              <a:t>Download and import workflow sample application</a:t>
            </a:r>
          </a:p>
          <a:p>
            <a:pPr marL="285750" indent="-285750">
              <a:buFontTx/>
              <a:buChar char="-"/>
            </a:pPr>
            <a:r>
              <a:rPr lang="en-US" sz="1800" i="0" u="none" strike="noStrike" baseline="0" dirty="0">
                <a:latin typeface="Arial" panose="020B0604020202020204" pitchFamily="34" charset="0"/>
              </a:rPr>
              <a:t>Build and deploy workflow</a:t>
            </a:r>
          </a:p>
          <a:p>
            <a:pPr marL="285750" indent="-285750">
              <a:buFontTx/>
              <a:buChar char="-"/>
            </a:pPr>
            <a:r>
              <a:rPr lang="en-US" sz="1800" i="0" u="none" strike="noStrike" baseline="0" dirty="0">
                <a:latin typeface="Arial" panose="020B0604020202020204" pitchFamily="34" charset="0"/>
              </a:rPr>
              <a:t>Create visibility scenario</a:t>
            </a:r>
          </a:p>
          <a:p>
            <a:pPr marL="285750" indent="-285750">
              <a:buFontTx/>
              <a:buChar char="-"/>
            </a:pPr>
            <a:r>
              <a:rPr lang="en-US" sz="1800" i="0" u="none" strike="noStrike" baseline="0" dirty="0">
                <a:latin typeface="Arial" panose="020B0604020202020204" pitchFamily="34" charset="0"/>
              </a:rPr>
              <a:t>Add workflow to visibility scenario</a:t>
            </a:r>
          </a:p>
          <a:p>
            <a:pPr marL="285750" indent="-285750">
              <a:buFontTx/>
              <a:buChar char="-"/>
            </a:pPr>
            <a:r>
              <a:rPr lang="en-US" sz="1800" i="0" u="none" strike="noStrike" baseline="0" dirty="0">
                <a:latin typeface="Arial" panose="020B0604020202020204" pitchFamily="34" charset="0"/>
              </a:rPr>
              <a:t>Configure visibility scenario</a:t>
            </a:r>
          </a:p>
          <a:p>
            <a:pPr marL="285750" indent="-285750">
              <a:buFontTx/>
              <a:buChar char="-"/>
            </a:pPr>
            <a:r>
              <a:rPr lang="en-US" sz="1800" i="0" u="none" strike="noStrike" baseline="0" dirty="0">
                <a:latin typeface="Arial" panose="020B0604020202020204" pitchFamily="34" charset="0"/>
              </a:rPr>
              <a:t>Activate visibility scenario</a:t>
            </a:r>
          </a:p>
          <a:p>
            <a:pPr marL="285750" indent="-285750">
              <a:buFontTx/>
              <a:buChar char="-"/>
            </a:pPr>
            <a:r>
              <a:rPr lang="en-US" sz="1800" i="0" u="none" strike="noStrike" baseline="0" dirty="0">
                <a:latin typeface="Arial" panose="020B0604020202020204" pitchFamily="34" charset="0"/>
              </a:rPr>
              <a:t>Set up sample events for workflow</a:t>
            </a:r>
          </a:p>
          <a:p>
            <a:pPr marL="285750" indent="-285750">
              <a:buFontTx/>
              <a:buChar char="-"/>
            </a:pPr>
            <a:r>
              <a:rPr lang="en-US" sz="1800" i="0" u="none" strike="noStrike" baseline="0" dirty="0">
                <a:latin typeface="Arial" panose="020B0604020202020204" pitchFamily="34" charset="0"/>
              </a:rPr>
              <a:t>Process the Employee Onboarding events</a:t>
            </a:r>
          </a:p>
          <a:p>
            <a:pPr marL="285750" indent="-285750">
              <a:buFontTx/>
              <a:buChar char="-"/>
            </a:pPr>
            <a:r>
              <a:rPr lang="en-US" sz="1800" i="0" u="none" strike="noStrike" baseline="0" dirty="0">
                <a:latin typeface="Arial" panose="020B0604020202020204" pitchFamily="34" charset="0"/>
              </a:rPr>
              <a:t>View the process visibility workspace</a:t>
            </a:r>
          </a:p>
          <a:p>
            <a:pPr marL="285750" indent="-285750">
              <a:buFontTx/>
              <a:buChar char="-"/>
            </a:pPr>
            <a:r>
              <a:rPr lang="en-US" sz="1800" i="0" u="none" strike="noStrike" baseline="0" dirty="0">
                <a:latin typeface="Arial" panose="020B0604020202020204" pitchFamily="34" charset="0"/>
              </a:rPr>
              <a:t>Execute the workflow sample application</a:t>
            </a:r>
          </a:p>
          <a:p>
            <a:pPr marL="285750" indent="-285750">
              <a:buFontTx/>
              <a:buChar char="-"/>
            </a:pPr>
            <a:r>
              <a:rPr lang="en-US" sz="1800" i="0" u="none" strike="noStrike" baseline="0" dirty="0">
                <a:latin typeface="Arial" panose="020B0604020202020204" pitchFamily="34" charset="0"/>
              </a:rPr>
              <a:t>View process visibility workspace</a:t>
            </a:r>
          </a:p>
          <a:p>
            <a:pPr marL="285750" indent="-285750">
              <a:buFontTx/>
              <a:buChar char="-"/>
            </a:pPr>
            <a:r>
              <a:rPr lang="en-US" sz="1800" i="0" u="none" strike="noStrike" baseline="0" dirty="0">
                <a:latin typeface="Arial" panose="020B0604020202020204" pitchFamily="34" charset="0"/>
              </a:rPr>
              <a:t>Continue with the workflow execution</a:t>
            </a:r>
          </a:p>
          <a:p>
            <a:pPr marL="285750" indent="-285750">
              <a:buFontTx/>
              <a:buChar char="-"/>
            </a:pPr>
            <a:r>
              <a:rPr lang="en-US" sz="1800" i="0" u="none" strike="noStrike" baseline="0" dirty="0">
                <a:latin typeface="Arial" panose="020B0604020202020204" pitchFamily="34" charset="0"/>
              </a:rPr>
              <a:t>View process visibility workspace for completed workflow</a:t>
            </a:r>
            <a:endParaRPr lang="en-IN" sz="1800" dirty="0"/>
          </a:p>
        </p:txBody>
      </p:sp>
    </p:spTree>
    <p:extLst>
      <p:ext uri="{BB962C8B-B14F-4D97-AF65-F5344CB8AC3E}">
        <p14:creationId xmlns:p14="http://schemas.microsoft.com/office/powerpoint/2010/main" val="29988054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33373421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20373175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13749875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17461411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25945935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19387599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flexibility cockpit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015663"/>
          </a:xfrm>
          <a:prstGeom prst="rect">
            <a:avLst/>
          </a:prstGeom>
          <a:noFill/>
        </p:spPr>
        <p:txBody>
          <a:bodyPr wrap="square" rtlCol="0">
            <a:spAutoFit/>
          </a:bodyPr>
          <a:lstStyle/>
          <a:p>
            <a:r>
              <a:rPr lang="en-US" sz="1400" b="0" i="0" dirty="0">
                <a:solidFill>
                  <a:srgbClr val="1F1F1F"/>
                </a:solidFill>
                <a:effectLst/>
                <a:latin typeface="72-Regular"/>
              </a:rPr>
              <a:t>A process variant consists of multiple process steps configured by a line-of-business expert. You can create multiple process variants depending on the number of approval steps to configure according to business needs.</a:t>
            </a:r>
          </a:p>
          <a:p>
            <a:endParaRPr lang="en-US" sz="1400" dirty="0">
              <a:solidFill>
                <a:srgbClr val="1F1F1F"/>
              </a:solidFill>
              <a:latin typeface="72-Regular"/>
            </a:endParaRPr>
          </a:p>
          <a:p>
            <a:endParaRPr lang="en-IN" sz="1800" dirty="0"/>
          </a:p>
        </p:txBody>
      </p:sp>
    </p:spTree>
    <p:extLst>
      <p:ext uri="{BB962C8B-B14F-4D97-AF65-F5344CB8AC3E}">
        <p14:creationId xmlns:p14="http://schemas.microsoft.com/office/powerpoint/2010/main" val="15545335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620567-5CBB-4342-A5ED-C8543AE6EDE7}"/>
              </a:ext>
            </a:extLst>
          </p:cNvPr>
          <p:cNvSpPr/>
          <p:nvPr/>
        </p:nvSpPr>
        <p:spPr>
          <a:xfrm>
            <a:off x="1161308" y="2559282"/>
            <a:ext cx="2637273"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 4545 49</a:t>
            </a:r>
          </a:p>
        </p:txBody>
      </p:sp>
      <p:grpSp>
        <p:nvGrpSpPr>
          <p:cNvPr id="8" name="Group 7">
            <a:extLst>
              <a:ext uri="{FF2B5EF4-FFF2-40B4-BE49-F238E27FC236}">
                <a16:creationId xmlns:a16="http://schemas.microsoft.com/office/drawing/2014/main" id="{F416D192-F90F-41D0-8D7A-75453D8011DA}"/>
              </a:ext>
            </a:extLst>
          </p:cNvPr>
          <p:cNvGrpSpPr/>
          <p:nvPr/>
        </p:nvGrpSpPr>
        <p:grpSpPr>
          <a:xfrm>
            <a:off x="679140" y="2626149"/>
            <a:ext cx="267741" cy="266376"/>
            <a:chOff x="-4170363" y="1123951"/>
            <a:chExt cx="5295900" cy="5268911"/>
          </a:xfrm>
          <a:solidFill>
            <a:schemeClr val="bg1"/>
          </a:solidFill>
        </p:grpSpPr>
        <p:sp>
          <p:nvSpPr>
            <p:cNvPr id="9" name="Freeform 10">
              <a:extLst>
                <a:ext uri="{FF2B5EF4-FFF2-40B4-BE49-F238E27FC236}">
                  <a16:creationId xmlns:a16="http://schemas.microsoft.com/office/drawing/2014/main" id="{6B7D253D-DF71-4A7B-8335-C72FE3B2B638}"/>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0" name="Freeform 11">
              <a:extLst>
                <a:ext uri="{FF2B5EF4-FFF2-40B4-BE49-F238E27FC236}">
                  <a16:creationId xmlns:a16="http://schemas.microsoft.com/office/drawing/2014/main" id="{95658902-4491-4CE1-ACA0-45996B07FC95}"/>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1" name="Freeform 12">
              <a:extLst>
                <a:ext uri="{FF2B5EF4-FFF2-40B4-BE49-F238E27FC236}">
                  <a16:creationId xmlns:a16="http://schemas.microsoft.com/office/drawing/2014/main" id="{95006A37-017D-480B-A660-18BD617729A0}"/>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sp>
        <p:nvSpPr>
          <p:cNvPr id="12" name="Rectangle 11">
            <a:extLst>
              <a:ext uri="{FF2B5EF4-FFF2-40B4-BE49-F238E27FC236}">
                <a16:creationId xmlns:a16="http://schemas.microsoft.com/office/drawing/2014/main" id="{5DF7DB76-081C-4125-9DB7-B07F4676A35D}"/>
              </a:ext>
            </a:extLst>
          </p:cNvPr>
          <p:cNvSpPr/>
          <p:nvPr/>
        </p:nvSpPr>
        <p:spPr>
          <a:xfrm>
            <a:off x="1161308" y="3448928"/>
            <a:ext cx="3204912" cy="584775"/>
          </a:xfrm>
          <a:prstGeom prst="rect">
            <a:avLst/>
          </a:prstGeom>
        </p:spPr>
        <p:txBody>
          <a:bodyPr wrap="square" anchor="ctr">
            <a:spAutoFit/>
          </a:bodyPr>
          <a:lstStyle/>
          <a:p>
            <a:pPr>
              <a:defRPr/>
            </a:pPr>
            <a:r>
              <a:rPr lang="en-US" sz="1600" b="1" kern="0" dirty="0">
                <a:solidFill>
                  <a:schemeClr val="bg1"/>
                </a:solidFill>
                <a:cs typeface="Arial" panose="020B0604020202020204" pitchFamily="34" charset="0"/>
              </a:rPr>
              <a:t>anubhavtrainings.com</a:t>
            </a:r>
          </a:p>
          <a:p>
            <a:pPr>
              <a:defRPr/>
            </a:pPr>
            <a:r>
              <a:rPr lang="en-US" sz="1600" kern="0" dirty="0">
                <a:solidFill>
                  <a:schemeClr val="bg1"/>
                </a:solidFill>
                <a:cs typeface="Arial" panose="020B0604020202020204" pitchFamily="34" charset="0"/>
              </a:rPr>
              <a:t>contact@anubhavtrainings.com</a:t>
            </a:r>
          </a:p>
        </p:txBody>
      </p:sp>
      <p:sp>
        <p:nvSpPr>
          <p:cNvPr id="13" name="Freeform 16">
            <a:extLst>
              <a:ext uri="{FF2B5EF4-FFF2-40B4-BE49-F238E27FC236}">
                <a16:creationId xmlns:a16="http://schemas.microsoft.com/office/drawing/2014/main" id="{168A84CF-A71C-4A40-B7AD-3801B171858E}"/>
              </a:ext>
            </a:extLst>
          </p:cNvPr>
          <p:cNvSpPr>
            <a:spLocks noEditPoints="1"/>
          </p:cNvSpPr>
          <p:nvPr/>
        </p:nvSpPr>
        <p:spPr bwMode="auto">
          <a:xfrm>
            <a:off x="679140" y="3597496"/>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4" name="Text Placeholder 10">
            <a:extLst>
              <a:ext uri="{FF2B5EF4-FFF2-40B4-BE49-F238E27FC236}">
                <a16:creationId xmlns:a16="http://schemas.microsoft.com/office/drawing/2014/main" id="{5F0B28EA-53A3-402B-B18B-D72B5EAFC53A}"/>
              </a:ext>
            </a:extLst>
          </p:cNvPr>
          <p:cNvSpPr txBox="1">
            <a:spLocks/>
          </p:cNvSpPr>
          <p:nvPr/>
        </p:nvSpPr>
        <p:spPr>
          <a:xfrm>
            <a:off x="5097856" y="785089"/>
            <a:ext cx="3635841" cy="1646690"/>
          </a:xfrm>
          <a:prstGeom prst="rect">
            <a:avLst/>
          </a:prstGeom>
        </p:spPr>
        <p:txBody>
          <a:bodyPr anchor="b"/>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80000"/>
              </a:lnSpc>
              <a:buNone/>
            </a:pPr>
            <a:r>
              <a:rPr lang="en-IN" sz="5400" b="1" dirty="0">
                <a:solidFill>
                  <a:schemeClr val="bg1"/>
                </a:solidFill>
              </a:rPr>
              <a:t>Thank </a:t>
            </a:r>
          </a:p>
          <a:p>
            <a:pPr marL="0" indent="0">
              <a:lnSpc>
                <a:spcPct val="80000"/>
              </a:lnSpc>
              <a:buNone/>
            </a:pPr>
            <a:r>
              <a:rPr lang="en-IN" sz="5400" b="1" dirty="0">
                <a:solidFill>
                  <a:schemeClr val="bg1"/>
                </a:solidFill>
              </a:rPr>
              <a:t>You</a:t>
            </a:r>
          </a:p>
        </p:txBody>
      </p:sp>
      <p:sp>
        <p:nvSpPr>
          <p:cNvPr id="15" name="TextBox 14">
            <a:extLst>
              <a:ext uri="{FF2B5EF4-FFF2-40B4-BE49-F238E27FC236}">
                <a16:creationId xmlns:a16="http://schemas.microsoft.com/office/drawing/2014/main" id="{F592B984-2D9C-41A5-92D1-F01C2457838F}"/>
              </a:ext>
            </a:extLst>
          </p:cNvPr>
          <p:cNvSpPr txBox="1"/>
          <p:nvPr/>
        </p:nvSpPr>
        <p:spPr>
          <a:xfrm>
            <a:off x="5097857" y="2690233"/>
            <a:ext cx="4452939" cy="634213"/>
          </a:xfrm>
          <a:prstGeom prst="rect">
            <a:avLst/>
          </a:prstGeom>
          <a:noFill/>
        </p:spPr>
        <p:txBody>
          <a:bodyPr wrap="square" lIns="0" tIns="0" rIns="0" bIns="0" rtlCol="0" anchor="t">
            <a:spAutoFit/>
          </a:bodyPr>
          <a:lstStyle/>
          <a:p>
            <a:pPr>
              <a:lnSpc>
                <a:spcPct val="120000"/>
              </a:lnSpc>
            </a:pPr>
            <a:r>
              <a:rPr lang="en-US" sz="1800" b="0" i="0" dirty="0">
                <a:solidFill>
                  <a:schemeClr val="bg1"/>
                </a:solidFill>
                <a:effectLst/>
                <a:latin typeface="arial" panose="020B0604020202020204" pitchFamily="34" charset="0"/>
              </a:rPr>
              <a:t>Keep your face always toward the sunshine, and shadows will fall behind you.</a:t>
            </a:r>
            <a:endParaRPr lang="en-US" dirty="0">
              <a:solidFill>
                <a:schemeClr val="bg1"/>
              </a:solidFill>
              <a:ea typeface="Calibri Light" charset="0"/>
              <a:cs typeface="Segoe UI" panose="020B0502040204020203" pitchFamily="34" charset="0"/>
            </a:endParaRPr>
          </a:p>
        </p:txBody>
      </p:sp>
      <p:sp>
        <p:nvSpPr>
          <p:cNvPr id="16" name="Footer Placeholder 15">
            <a:extLst>
              <a:ext uri="{FF2B5EF4-FFF2-40B4-BE49-F238E27FC236}">
                <a16:creationId xmlns:a16="http://schemas.microsoft.com/office/drawing/2014/main" id="{83DCFA3F-8A12-47C5-BD4D-8D82DE785998}"/>
              </a:ext>
            </a:extLst>
          </p:cNvPr>
          <p:cNvSpPr>
            <a:spLocks noGrp="1"/>
          </p:cNvSpPr>
          <p:nvPr>
            <p:ph type="ftr" sz="quarter" idx="11"/>
          </p:nvPr>
        </p:nvSpPr>
        <p:spPr/>
        <p:txBody>
          <a:bodyPr/>
          <a:lstStyle/>
          <a:p>
            <a:r>
              <a:rPr lang="en-US"/>
              <a:t>www.anubhavtrainings.com</a:t>
            </a:r>
          </a:p>
        </p:txBody>
      </p:sp>
      <p:grpSp>
        <p:nvGrpSpPr>
          <p:cNvPr id="18" name="Group 17">
            <a:extLst>
              <a:ext uri="{FF2B5EF4-FFF2-40B4-BE49-F238E27FC236}">
                <a16:creationId xmlns:a16="http://schemas.microsoft.com/office/drawing/2014/main" id="{A173F67C-6188-4ACB-BEB2-2B8AE557FCA5}"/>
              </a:ext>
            </a:extLst>
          </p:cNvPr>
          <p:cNvGrpSpPr/>
          <p:nvPr/>
        </p:nvGrpSpPr>
        <p:grpSpPr>
          <a:xfrm>
            <a:off x="608740" y="405973"/>
            <a:ext cx="732698" cy="490720"/>
            <a:chOff x="554037" y="509588"/>
            <a:chExt cx="2235201" cy="1497012"/>
          </a:xfrm>
        </p:grpSpPr>
        <p:sp>
          <p:nvSpPr>
            <p:cNvPr id="19" name="Freeform 15">
              <a:extLst>
                <a:ext uri="{FF2B5EF4-FFF2-40B4-BE49-F238E27FC236}">
                  <a16:creationId xmlns:a16="http://schemas.microsoft.com/office/drawing/2014/main" id="{C2AE09F5-2A23-4622-9016-22E6B8CFCDE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6">
              <a:extLst>
                <a:ext uri="{FF2B5EF4-FFF2-40B4-BE49-F238E27FC236}">
                  <a16:creationId xmlns:a16="http://schemas.microsoft.com/office/drawing/2014/main" id="{AE28B27F-4CC6-4E7E-B123-80E014D0EE7F}"/>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2" name="Picture Placeholder 18">
            <a:extLst>
              <a:ext uri="{FF2B5EF4-FFF2-40B4-BE49-F238E27FC236}">
                <a16:creationId xmlns:a16="http://schemas.microsoft.com/office/drawing/2014/main" id="{1DCDF62C-0758-ACF1-3688-4A819CA4C2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03" r="14303"/>
          <a:stretch/>
        </p:blipFill>
        <p:spPr>
          <a:xfrm>
            <a:off x="5056384" y="3429000"/>
            <a:ext cx="3342284" cy="3123774"/>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p:spPr>
      </p:pic>
    </p:spTree>
    <p:extLst>
      <p:ext uri="{BB962C8B-B14F-4D97-AF65-F5344CB8AC3E}">
        <p14:creationId xmlns:p14="http://schemas.microsoft.com/office/powerpoint/2010/main" val="3217885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Backing service instance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78C5966D-BFF2-7610-E621-0948747ADB51}"/>
              </a:ext>
            </a:extLst>
          </p:cNvPr>
          <p:cNvPicPr>
            <a:picLocks noChangeAspect="1"/>
          </p:cNvPicPr>
          <p:nvPr/>
        </p:nvPicPr>
        <p:blipFill>
          <a:blip r:embed="rId4"/>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1F2D8CB5-9C7C-3E57-FB37-07AD856D3B33}"/>
              </a:ext>
            </a:extLst>
          </p:cNvPr>
          <p:cNvSpPr txBox="1"/>
          <p:nvPr/>
        </p:nvSpPr>
        <p:spPr>
          <a:xfrm>
            <a:off x="996509" y="1433912"/>
            <a:ext cx="4320480" cy="830997"/>
          </a:xfrm>
          <a:prstGeom prst="rect">
            <a:avLst/>
          </a:prstGeom>
          <a:noFill/>
        </p:spPr>
        <p:txBody>
          <a:bodyPr wrap="square" rtlCol="0">
            <a:spAutoFit/>
          </a:bodyPr>
          <a:lstStyle/>
          <a:p>
            <a:r>
              <a:rPr lang="en-US" b="1" dirty="0">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2050" name="Picture 2" descr="Car Key PNG Image | Lost car keys, Car keys, Car key replacement">
            <a:extLst>
              <a:ext uri="{FF2B5EF4-FFF2-40B4-BE49-F238E27FC236}">
                <a16:creationId xmlns:a16="http://schemas.microsoft.com/office/drawing/2014/main" id="{1B7C2790-6BA7-C0A0-F7FC-774BB0B649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FD3F55-8601-6D28-35FC-0DADF0D1E761}"/>
              </a:ext>
            </a:extLst>
          </p:cNvPr>
          <p:cNvSpPr txBox="1"/>
          <p:nvPr/>
        </p:nvSpPr>
        <p:spPr>
          <a:xfrm>
            <a:off x="6294159" y="1240685"/>
            <a:ext cx="4320480" cy="1200329"/>
          </a:xfrm>
          <a:prstGeom prst="rect">
            <a:avLst/>
          </a:prstGeom>
          <a:noFill/>
        </p:spPr>
        <p:txBody>
          <a:bodyPr wrap="square" rtlCol="0">
            <a:spAutoFit/>
          </a:bodyPr>
          <a:lstStyle/>
          <a:p>
            <a:r>
              <a:rPr lang="en-US" b="1" dirty="0">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49272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000"/>
                                        <p:tgtEl>
                                          <p:spTgt spid="2050"/>
                                        </p:tgtEl>
                                      </p:cBhvr>
                                    </p:animEffect>
                                    <p:anim calcmode="lin" valueType="num">
                                      <p:cBhvr>
                                        <p:cTn id="20" dur="1000" fill="hold"/>
                                        <p:tgtEl>
                                          <p:spTgt spid="2050"/>
                                        </p:tgtEl>
                                        <p:attrNameLst>
                                          <p:attrName>ppt_x</p:attrName>
                                        </p:attrNameLst>
                                      </p:cBhvr>
                                      <p:tavLst>
                                        <p:tav tm="0">
                                          <p:val>
                                            <p:strVal val="#ppt_x"/>
                                          </p:val>
                                        </p:tav>
                                        <p:tav tm="100000">
                                          <p:val>
                                            <p:strVal val="#ppt_x"/>
                                          </p:val>
                                        </p:tav>
                                      </p:tavLst>
                                    </p:anim>
                                    <p:anim calcmode="lin" valueType="num">
                                      <p:cBhvr>
                                        <p:cTn id="21" dur="1000" fill="hold"/>
                                        <p:tgtEl>
                                          <p:spTgt spid="20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BTP Service catalog</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173224"/>
            <a:ext cx="11809312" cy="1785104"/>
          </a:xfrm>
          <a:prstGeom prst="rect">
            <a:avLst/>
          </a:prstGeom>
          <a:noFill/>
        </p:spPr>
        <p:txBody>
          <a:bodyPr wrap="square" rtlCol="0">
            <a:spAutoFit/>
          </a:bodyPr>
          <a:lstStyle/>
          <a:p>
            <a:r>
              <a:rPr lang="en-US" sz="1400" b="0" i="0" dirty="0">
                <a:solidFill>
                  <a:srgbClr val="000000"/>
                </a:solidFill>
                <a:effectLst/>
                <a:latin typeface="Montserrat" panose="00000500000000000000" pitchFamily="2" charset="0"/>
              </a:rPr>
              <a:t>The SAP Discovery Center is a relatively new site hosted by SAP for developers and architects to find the services hosted by sap in SAP BTP and their respective service plans available.</a:t>
            </a:r>
          </a:p>
          <a:p>
            <a:endParaRPr lang="en-US" sz="1400" b="0" i="0" dirty="0">
              <a:solidFill>
                <a:srgbClr val="000000"/>
              </a:solidFill>
              <a:effectLst/>
              <a:latin typeface="Montserrat" panose="00000500000000000000" pitchFamily="2" charset="0"/>
            </a:endParaRPr>
          </a:p>
          <a:p>
            <a:r>
              <a:rPr lang="en-US" sz="1400" dirty="0">
                <a:solidFill>
                  <a:srgbClr val="000000"/>
                </a:solidFill>
                <a:latin typeface="Montserrat" panose="00000500000000000000" pitchFamily="2" charset="0"/>
              </a:rPr>
              <a:t>It will also help technical team to identify the data center availability and cost associated with each service.</a:t>
            </a:r>
            <a:endParaRPr lang="en-US" sz="1400" b="0" i="0" dirty="0">
              <a:solidFill>
                <a:srgbClr val="000000"/>
              </a:solidFill>
              <a:effectLst/>
              <a:latin typeface="Montserrat" panose="00000500000000000000" pitchFamily="2" charset="0"/>
            </a:endParaRPr>
          </a:p>
          <a:p>
            <a:endParaRPr lang="en-IN" sz="1800" dirty="0">
              <a:hlinkClick r:id="rId4"/>
            </a:endParaRPr>
          </a:p>
          <a:p>
            <a:r>
              <a:rPr lang="en-IN" sz="1800" dirty="0">
                <a:hlinkClick r:id="rId4"/>
              </a:rPr>
              <a:t>https://discovery-center.cloud.sap/#/serviceCatalog</a:t>
            </a:r>
            <a:endParaRPr lang="en-IN" sz="1800" dirty="0"/>
          </a:p>
          <a:p>
            <a:endParaRPr lang="en-IN" sz="1800" dirty="0"/>
          </a:p>
        </p:txBody>
      </p:sp>
    </p:spTree>
    <p:extLst>
      <p:ext uri="{BB962C8B-B14F-4D97-AF65-F5344CB8AC3E}">
        <p14:creationId xmlns:p14="http://schemas.microsoft.com/office/powerpoint/2010/main" val="71913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BTP Entitlement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739211"/>
          </a:xfrm>
          <a:prstGeom prst="rect">
            <a:avLst/>
          </a:prstGeom>
          <a:noFill/>
        </p:spPr>
        <p:txBody>
          <a:bodyPr wrap="square" rtlCol="0">
            <a:spAutoFit/>
          </a:bodyPr>
          <a:lstStyle/>
          <a:p>
            <a:r>
              <a:rPr lang="en-US" sz="1400" b="0" i="0" dirty="0">
                <a:solidFill>
                  <a:srgbClr val="1F1F1F"/>
                </a:solidFill>
                <a:effectLst/>
                <a:latin typeface="72-Regular"/>
              </a:rPr>
              <a:t>Entitlements are the heart of all subaccounts in SAP BTP. They define which service and runtime artifacts you are able to use. </a:t>
            </a:r>
            <a:r>
              <a:rPr lang="en-US" sz="1400" b="0" i="0" dirty="0">
                <a:solidFill>
                  <a:srgbClr val="333333"/>
                </a:solidFill>
                <a:effectLst/>
                <a:latin typeface="72" panose="020B0503030000000003" pitchFamily="34" charset="0"/>
              </a:rPr>
              <a:t>When you purchase an enterprise account, you’re entitled to use a specific set of resources, such as the amount of memory that can be allocated to your applications.</a:t>
            </a:r>
          </a:p>
          <a:p>
            <a:endParaRPr lang="en-US" sz="1400" b="0" i="0" dirty="0">
              <a:solidFill>
                <a:srgbClr val="333333"/>
              </a:solidFill>
              <a:effectLst/>
              <a:latin typeface="72" panose="020B0503030000000003" pitchFamily="34" charset="0"/>
            </a:endParaRPr>
          </a:p>
          <a:p>
            <a:r>
              <a:rPr lang="en-US" sz="1400" b="0" i="0" dirty="0">
                <a:solidFill>
                  <a:srgbClr val="333333"/>
                </a:solidFill>
                <a:effectLst/>
                <a:latin typeface="72" panose="020B0503030000000003" pitchFamily="34" charset="0"/>
              </a:rPr>
              <a:t>An </a:t>
            </a:r>
            <a:r>
              <a:rPr lang="en-US" sz="1400" b="1" i="0" dirty="0">
                <a:solidFill>
                  <a:srgbClr val="333333"/>
                </a:solidFill>
                <a:effectLst/>
                <a:latin typeface="72" panose="020B0503030000000003" pitchFamily="34" charset="0"/>
              </a:rPr>
              <a:t>entitlement</a:t>
            </a:r>
            <a:r>
              <a:rPr lang="en-US" sz="1400" b="0" i="0" dirty="0">
                <a:solidFill>
                  <a:srgbClr val="333333"/>
                </a:solidFill>
                <a:effectLst/>
                <a:latin typeface="72" panose="020B0503030000000003" pitchFamily="34" charset="0"/>
              </a:rPr>
              <a:t> is your right to provision and consume a resource. In other words, entitlements are </a:t>
            </a:r>
            <a:r>
              <a:rPr lang="en-US" sz="1400" b="1" i="0" dirty="0">
                <a:solidFill>
                  <a:srgbClr val="333333"/>
                </a:solidFill>
                <a:effectLst/>
                <a:latin typeface="72" panose="020B0503030000000003" pitchFamily="34" charset="0"/>
              </a:rPr>
              <a:t>the service plans</a:t>
            </a:r>
            <a:r>
              <a:rPr lang="en-US" sz="1400" b="0" i="0" dirty="0">
                <a:solidFill>
                  <a:srgbClr val="333333"/>
                </a:solidFill>
                <a:effectLst/>
                <a:latin typeface="72" panose="020B0503030000000003" pitchFamily="34" charset="0"/>
              </a:rPr>
              <a:t> that you're entitled to use.</a:t>
            </a:r>
          </a:p>
          <a:p>
            <a:endParaRPr lang="en-US" sz="1400" dirty="0">
              <a:solidFill>
                <a:srgbClr val="333333"/>
              </a:solidFill>
              <a:latin typeface="72" panose="020B0503030000000003" pitchFamily="34" charset="0"/>
            </a:endParaRPr>
          </a:p>
          <a:p>
            <a:r>
              <a:rPr lang="en-US" sz="1400" b="0" i="0" dirty="0">
                <a:solidFill>
                  <a:srgbClr val="333333"/>
                </a:solidFill>
                <a:effectLst/>
                <a:latin typeface="72" panose="020B0503030000000003" pitchFamily="34" charset="0"/>
              </a:rPr>
              <a:t>A </a:t>
            </a:r>
            <a:r>
              <a:rPr lang="en-US" sz="1400" b="1" i="0" dirty="0">
                <a:solidFill>
                  <a:srgbClr val="333333"/>
                </a:solidFill>
                <a:effectLst/>
                <a:latin typeface="72" panose="020B0503030000000003" pitchFamily="34" charset="0"/>
              </a:rPr>
              <a:t>quota</a:t>
            </a:r>
            <a:r>
              <a:rPr lang="en-US" sz="1400" b="0" i="0" dirty="0">
                <a:solidFill>
                  <a:srgbClr val="333333"/>
                </a:solidFill>
                <a:effectLst/>
                <a:latin typeface="72" panose="020B0503030000000003" pitchFamily="34" charset="0"/>
              </a:rPr>
              <a:t> represents the numeric quantity that defines the maximum allowed consumption of a resource. In other words, </a:t>
            </a:r>
            <a:r>
              <a:rPr lang="en-US" sz="1400" b="1" i="0" dirty="0">
                <a:solidFill>
                  <a:srgbClr val="333333"/>
                </a:solidFill>
                <a:effectLst/>
                <a:latin typeface="72" panose="020B0503030000000003" pitchFamily="34" charset="0"/>
              </a:rPr>
              <a:t>how much</a:t>
            </a:r>
            <a:r>
              <a:rPr lang="en-US" sz="1400" b="0" i="0" dirty="0">
                <a:solidFill>
                  <a:srgbClr val="333333"/>
                </a:solidFill>
                <a:effectLst/>
                <a:latin typeface="72" panose="020B0503030000000003" pitchFamily="34" charset="0"/>
              </a:rPr>
              <a:t> of a service plan you're entitled to use.</a:t>
            </a:r>
          </a:p>
          <a:p>
            <a:endParaRPr lang="en-US" sz="1400" dirty="0">
              <a:solidFill>
                <a:srgbClr val="333333"/>
              </a:solidFill>
              <a:latin typeface="72" panose="020B0503030000000003" pitchFamily="34" charset="0"/>
            </a:endParaRPr>
          </a:p>
          <a:p>
            <a:pPr algn="l"/>
            <a:r>
              <a:rPr lang="en-US" sz="1400" b="0" i="0" dirty="0">
                <a:solidFill>
                  <a:srgbClr val="333333"/>
                </a:solidFill>
                <a:effectLst/>
                <a:latin typeface="72" panose="020B0503030000000003" pitchFamily="34" charset="0"/>
              </a:rPr>
              <a:t>Entitlements and quotas are purchased and managed at global account level, from where they’re distributed to subaccounts, which consume them.</a:t>
            </a:r>
          </a:p>
          <a:p>
            <a:pPr algn="l"/>
            <a:r>
              <a:rPr lang="en-US" sz="1400" b="0" i="0" dirty="0">
                <a:solidFill>
                  <a:srgbClr val="333333"/>
                </a:solidFill>
                <a:effectLst/>
                <a:latin typeface="72" panose="020B0503030000000003" pitchFamily="34" charset="0"/>
              </a:rPr>
              <a:t>When you remove quotas or entitlements from a subaccount, they become available again at global account level and can be assigned to other subaccounts.</a:t>
            </a:r>
          </a:p>
          <a:p>
            <a:endParaRPr lang="en-IN" sz="1800"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08797E-AB6C-9811-9A90-28E4E71336D6}"/>
                  </a:ext>
                </a:extLst>
              </p14:cNvPr>
              <p14:cNvContentPartPr/>
              <p14:nvPr/>
            </p14:nvContentPartPr>
            <p14:xfrm>
              <a:off x="812880" y="3632040"/>
              <a:ext cx="7289640" cy="2083320"/>
            </p14:xfrm>
          </p:contentPart>
        </mc:Choice>
        <mc:Fallback xmlns="">
          <p:pic>
            <p:nvPicPr>
              <p:cNvPr id="2" name="Ink 1">
                <a:extLst>
                  <a:ext uri="{FF2B5EF4-FFF2-40B4-BE49-F238E27FC236}">
                    <a16:creationId xmlns:a16="http://schemas.microsoft.com/office/drawing/2014/main" id="{E308797E-AB6C-9811-9A90-28E4E71336D6}"/>
                  </a:ext>
                </a:extLst>
              </p:cNvPr>
              <p:cNvPicPr/>
              <p:nvPr/>
            </p:nvPicPr>
            <p:blipFill>
              <a:blip r:embed="rId5"/>
              <a:stretch>
                <a:fillRect/>
              </a:stretch>
            </p:blipFill>
            <p:spPr>
              <a:xfrm>
                <a:off x="803520" y="3622680"/>
                <a:ext cx="7308360" cy="2102040"/>
              </a:xfrm>
              <a:prstGeom prst="rect">
                <a:avLst/>
              </a:prstGeom>
            </p:spPr>
          </p:pic>
        </mc:Fallback>
      </mc:AlternateContent>
    </p:spTree>
    <p:extLst>
      <p:ext uri="{BB962C8B-B14F-4D97-AF65-F5344CB8AC3E}">
        <p14:creationId xmlns:p14="http://schemas.microsoft.com/office/powerpoint/2010/main" val="197342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1000"/>
                                        <p:tgtEl>
                                          <p:spTgt spid="11">
                                            <p:txEl>
                                              <p:pRg st="4" end="4"/>
                                            </p:txEl>
                                          </p:spTgt>
                                        </p:tgtEl>
                                      </p:cBhvr>
                                    </p:animEffect>
                                    <p:anim calcmode="lin" valueType="num">
                                      <p:cBhvr>
                                        <p:cTn id="22"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1000"/>
                                        <p:tgtEl>
                                          <p:spTgt spid="11">
                                            <p:txEl>
                                              <p:pRg st="6" end="6"/>
                                            </p:txEl>
                                          </p:spTgt>
                                        </p:tgtEl>
                                      </p:cBhvr>
                                    </p:animEffect>
                                    <p:anim calcmode="lin" valueType="num">
                                      <p:cBhvr>
                                        <p:cTn id="2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1000"/>
                                        <p:tgtEl>
                                          <p:spTgt spid="11">
                                            <p:txEl>
                                              <p:pRg st="7" end="7"/>
                                            </p:txEl>
                                          </p:spTgt>
                                        </p:tgtEl>
                                      </p:cBhvr>
                                    </p:animEffect>
                                    <p:anim calcmode="lin" valueType="num">
                                      <p:cBhvr>
                                        <p:cTn id="34"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Quota Plans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pPr algn="l"/>
            <a:r>
              <a:rPr lang="en-US" sz="1600" b="0" i="0" dirty="0">
                <a:solidFill>
                  <a:srgbClr val="333333"/>
                </a:solidFill>
                <a:effectLst/>
                <a:latin typeface="72" panose="020B0503030000000003" pitchFamily="34" charset="0"/>
              </a:rPr>
              <a:t>In the Cloud Foundry environment, you can further distribute the quotas that are allocated to a subaccount. This is done by creating space quota plans and assigning them to the spaces.</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pPr algn="l"/>
            <a:endParaRPr lang="en-US" sz="1600" dirty="0">
              <a:solidFill>
                <a:srgbClr val="333333"/>
              </a:solidFill>
              <a:latin typeface="72" panose="020B0503030000000003" pitchFamily="34" charset="0"/>
            </a:endParaRPr>
          </a:p>
          <a:p>
            <a:pPr algn="l"/>
            <a:r>
              <a:rPr lang="en-US" sz="1600" b="0" i="0" dirty="0">
                <a:solidFill>
                  <a:srgbClr val="333333"/>
                </a:solidFill>
                <a:effectLst/>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673742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BTP Destination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323439"/>
          </a:xfrm>
          <a:prstGeom prst="rect">
            <a:avLst/>
          </a:prstGeom>
          <a:noFill/>
        </p:spPr>
        <p:txBody>
          <a:bodyPr wrap="square" rtlCol="0">
            <a:spAutoFit/>
          </a:bodyPr>
          <a:lstStyle/>
          <a:p>
            <a:pPr algn="l"/>
            <a:r>
              <a:rPr lang="en-US" sz="2000" b="0" i="0" dirty="0">
                <a:solidFill>
                  <a:srgbClr val="333333"/>
                </a:solidFill>
                <a:effectLst/>
                <a:latin typeface="72" panose="020B0503030000000003" pitchFamily="34" charset="0"/>
              </a:rPr>
              <a:t>Destinations are part of the SAP Business Technology Platform (SAP BTP) connectivity service. They contain the connection details for the remote communication of an application.</a:t>
            </a:r>
          </a:p>
          <a:p>
            <a:pPr algn="l"/>
            <a:endParaRPr lang="en-US" sz="2000" b="0" i="0" dirty="0">
              <a:solidFill>
                <a:srgbClr val="333333"/>
              </a:solidFill>
              <a:effectLst/>
              <a:latin typeface="72" panose="020B0503030000000003" pitchFamily="34" charset="0"/>
            </a:endParaRPr>
          </a:p>
          <a:p>
            <a:pPr algn="l"/>
            <a:r>
              <a:rPr lang="en-US" sz="2000" b="0" i="0" dirty="0">
                <a:solidFill>
                  <a:srgbClr val="333333"/>
                </a:solidFill>
                <a:effectLst/>
                <a:latin typeface="72" panose="020B0503030000000003" pitchFamily="34" charset="0"/>
              </a:rPr>
              <a:t>Destinations are created in the SAP BTP Cockpit.</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ACDC184-8881-1895-36D2-061EB7F1BC49}"/>
                  </a:ext>
                </a:extLst>
              </p14:cNvPr>
              <p14:cNvContentPartPr/>
              <p14:nvPr/>
            </p14:nvContentPartPr>
            <p14:xfrm>
              <a:off x="139680" y="2495520"/>
              <a:ext cx="10839240" cy="3912120"/>
            </p14:xfrm>
          </p:contentPart>
        </mc:Choice>
        <mc:Fallback xmlns="">
          <p:pic>
            <p:nvPicPr>
              <p:cNvPr id="2" name="Ink 1">
                <a:extLst>
                  <a:ext uri="{FF2B5EF4-FFF2-40B4-BE49-F238E27FC236}">
                    <a16:creationId xmlns:a16="http://schemas.microsoft.com/office/drawing/2014/main" id="{7ACDC184-8881-1895-36D2-061EB7F1BC49}"/>
                  </a:ext>
                </a:extLst>
              </p:cNvPr>
              <p:cNvPicPr/>
              <p:nvPr/>
            </p:nvPicPr>
            <p:blipFill>
              <a:blip r:embed="rId5"/>
              <a:stretch>
                <a:fillRect/>
              </a:stretch>
            </p:blipFill>
            <p:spPr>
              <a:xfrm>
                <a:off x="130320" y="2486160"/>
                <a:ext cx="10857960" cy="393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8AFEAEC6-B320-80F3-7F25-DAC3DD4BBCA7}"/>
                  </a:ext>
                </a:extLst>
              </p14:cNvPr>
              <p14:cNvContentPartPr/>
              <p14:nvPr/>
            </p14:nvContentPartPr>
            <p14:xfrm>
              <a:off x="5349102" y="3423133"/>
              <a:ext cx="1715760" cy="557640"/>
            </p14:xfrm>
          </p:contentPart>
        </mc:Choice>
        <mc:Fallback xmlns="">
          <p:pic>
            <p:nvPicPr>
              <p:cNvPr id="12" name="Ink 11">
                <a:extLst>
                  <a:ext uri="{FF2B5EF4-FFF2-40B4-BE49-F238E27FC236}">
                    <a16:creationId xmlns:a16="http://schemas.microsoft.com/office/drawing/2014/main" id="{8AFEAEC6-B320-80F3-7F25-DAC3DD4BBCA7}"/>
                  </a:ext>
                </a:extLst>
              </p:cNvPr>
              <p:cNvPicPr/>
              <p:nvPr/>
            </p:nvPicPr>
            <p:blipFill>
              <a:blip r:embed="rId7"/>
              <a:stretch>
                <a:fillRect/>
              </a:stretch>
            </p:blipFill>
            <p:spPr>
              <a:xfrm>
                <a:off x="5340102" y="3414133"/>
                <a:ext cx="173340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14EA05C7-1356-019A-B14C-27979C22B1F8}"/>
                  </a:ext>
                </a:extLst>
              </p14:cNvPr>
              <p14:cNvContentPartPr/>
              <p14:nvPr/>
            </p14:nvContentPartPr>
            <p14:xfrm>
              <a:off x="922182" y="3334933"/>
              <a:ext cx="4898880" cy="2221560"/>
            </p14:xfrm>
          </p:contentPart>
        </mc:Choice>
        <mc:Fallback xmlns="">
          <p:pic>
            <p:nvPicPr>
              <p:cNvPr id="27" name="Ink 26">
                <a:extLst>
                  <a:ext uri="{FF2B5EF4-FFF2-40B4-BE49-F238E27FC236}">
                    <a16:creationId xmlns:a16="http://schemas.microsoft.com/office/drawing/2014/main" id="{14EA05C7-1356-019A-B14C-27979C22B1F8}"/>
                  </a:ext>
                </a:extLst>
              </p:cNvPr>
              <p:cNvPicPr/>
              <p:nvPr/>
            </p:nvPicPr>
            <p:blipFill>
              <a:blip r:embed="rId9"/>
              <a:stretch>
                <a:fillRect/>
              </a:stretch>
            </p:blipFill>
            <p:spPr>
              <a:xfrm>
                <a:off x="913182" y="3325933"/>
                <a:ext cx="4916520" cy="2239200"/>
              </a:xfrm>
              <a:prstGeom prst="rect">
                <a:avLst/>
              </a:prstGeom>
            </p:spPr>
          </p:pic>
        </mc:Fallback>
      </mc:AlternateContent>
    </p:spTree>
    <p:extLst>
      <p:ext uri="{BB962C8B-B14F-4D97-AF65-F5344CB8AC3E}">
        <p14:creationId xmlns:p14="http://schemas.microsoft.com/office/powerpoint/2010/main" val="356332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Role Collection</a:t>
            </a:r>
            <a:endParaRPr lang="en-US" sz="3600" b="1" dirty="0">
              <a:solidFill>
                <a:schemeClr val="tx1">
                  <a:lumMod val="85000"/>
                  <a:lumOff val="15000"/>
                </a:schemeClr>
              </a:solidFill>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46550"/>
          </a:xfrm>
          <a:prstGeom prst="rect">
            <a:avLst/>
          </a:prstGeom>
          <a:noFill/>
        </p:spPr>
        <p:txBody>
          <a:bodyPr wrap="square" rtlCol="0">
            <a:spAutoFit/>
          </a:bodyPr>
          <a:lstStyle/>
          <a:p>
            <a:r>
              <a:rPr lang="en-US" sz="1400" b="0" i="0" dirty="0">
                <a:solidFill>
                  <a:srgbClr val="333333"/>
                </a:solidFill>
                <a:effectLst/>
                <a:latin typeface="72" panose="020B0503030000000003" pitchFamily="34" charset="0"/>
              </a:rPr>
              <a:t>Role collections group authorizations for resources and services. Your administrators assign these role collections to other platform users to create new administrators. Role collections consist of individual roles. For more information on role collections, roles, see the related link.</a:t>
            </a:r>
          </a:p>
          <a:p>
            <a:pPr algn="l"/>
            <a:r>
              <a:rPr lang="en-US" sz="1400" b="0" i="0" dirty="0">
                <a:solidFill>
                  <a:srgbClr val="333333"/>
                </a:solidFill>
                <a:effectLst/>
                <a:latin typeface="72" panose="020B0503030000000003" pitchFamily="34" charset="0"/>
              </a:rPr>
              <a:t>Role collections are account-specific. Role collections that exist in the global account don’t exist in the subaccounts. Likewise, role collections in subaccounts aren’t available in the global account.</a:t>
            </a:r>
          </a:p>
          <a:p>
            <a:br>
              <a:rPr lang="en-US" sz="1400" dirty="0"/>
            </a:br>
            <a:endParaRPr lang="en-IN" sz="1800" dirty="0"/>
          </a:p>
        </p:txBody>
      </p:sp>
      <p:pic>
        <p:nvPicPr>
          <p:cNvPr id="10" name="Picture 9">
            <a:extLst>
              <a:ext uri="{FF2B5EF4-FFF2-40B4-BE49-F238E27FC236}">
                <a16:creationId xmlns:a16="http://schemas.microsoft.com/office/drawing/2014/main" id="{C0D69DFC-6B13-8CAF-DEDC-730D9683C2D8}"/>
              </a:ext>
            </a:extLst>
          </p:cNvPr>
          <p:cNvPicPr>
            <a:picLocks noChangeAspect="1"/>
          </p:cNvPicPr>
          <p:nvPr/>
        </p:nvPicPr>
        <p:blipFill>
          <a:blip r:embed="rId4"/>
          <a:stretch>
            <a:fillRect/>
          </a:stretch>
        </p:blipFill>
        <p:spPr>
          <a:xfrm>
            <a:off x="324315" y="2171002"/>
            <a:ext cx="6697980" cy="4442460"/>
          </a:xfrm>
          <a:prstGeom prst="rect">
            <a:avLst/>
          </a:prstGeom>
        </p:spPr>
      </p:pic>
    </p:spTree>
    <p:extLst>
      <p:ext uri="{BB962C8B-B14F-4D97-AF65-F5344CB8AC3E}">
        <p14:creationId xmlns:p14="http://schemas.microsoft.com/office/powerpoint/2010/main" val="41842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F04821-7F08-4BAF-B1BB-F801D43A112F}"/>
              </a:ext>
            </a:extLst>
          </p:cNvPr>
          <p:cNvSpPr>
            <a:spLocks noGrp="1"/>
          </p:cNvSpPr>
          <p:nvPr>
            <p:ph type="ftr" sz="quarter" idx="11"/>
          </p:nvPr>
        </p:nvSpPr>
        <p:spPr/>
        <p:txBody>
          <a:bodyPr/>
          <a:lstStyle/>
          <a:p>
            <a:r>
              <a:rPr lang="en-US"/>
              <a:t>www.anubhavtrainings.com</a:t>
            </a:r>
            <a:endParaRPr lang="en-US" dirty="0"/>
          </a:p>
        </p:txBody>
      </p:sp>
      <p:pic>
        <p:nvPicPr>
          <p:cNvPr id="8" name="Picture 7">
            <a:extLst>
              <a:ext uri="{FF2B5EF4-FFF2-40B4-BE49-F238E27FC236}">
                <a16:creationId xmlns:a16="http://schemas.microsoft.com/office/drawing/2014/main" id="{E2238361-857A-342D-F78B-E304A750CA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34929" y="212147"/>
            <a:ext cx="608198" cy="600720"/>
          </a:xfrm>
          <a:prstGeom prst="rect">
            <a:avLst/>
          </a:prstGeom>
        </p:spPr>
      </p:pic>
      <p:sp>
        <p:nvSpPr>
          <p:cNvPr id="9" name="Title 8">
            <a:extLst>
              <a:ext uri="{FF2B5EF4-FFF2-40B4-BE49-F238E27FC236}">
                <a16:creationId xmlns:a16="http://schemas.microsoft.com/office/drawing/2014/main" id="{A78E021C-8161-0DA6-E45E-EA7BEFC0176B}"/>
              </a:ext>
            </a:extLst>
          </p:cNvPr>
          <p:cNvSpPr>
            <a:spLocks noGrp="1"/>
          </p:cNvSpPr>
          <p:nvPr>
            <p:ph type="title"/>
          </p:nvPr>
        </p:nvSpPr>
        <p:spPr>
          <a:xfrm>
            <a:off x="609440" y="2564904"/>
            <a:ext cx="10969943" cy="711081"/>
          </a:xfrm>
        </p:spPr>
        <p:txBody>
          <a:bodyPr/>
          <a:lstStyle/>
          <a:p>
            <a:r>
              <a:rPr lang="en-US" sz="9600" dirty="0"/>
              <a:t>Introduction</a:t>
            </a:r>
          </a:p>
        </p:txBody>
      </p:sp>
    </p:spTree>
    <p:extLst>
      <p:ext uri="{BB962C8B-B14F-4D97-AF65-F5344CB8AC3E}">
        <p14:creationId xmlns:p14="http://schemas.microsoft.com/office/powerpoint/2010/main" val="3149706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Introduction to BTP WM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862322"/>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What is a Business Process</a:t>
            </a:r>
          </a:p>
          <a:p>
            <a:pPr marL="285750" indent="-285750">
              <a:buFontTx/>
              <a:buChar char="-"/>
            </a:pPr>
            <a:r>
              <a:rPr lang="en-IN" sz="1800" dirty="0"/>
              <a:t>What is workflow</a:t>
            </a:r>
          </a:p>
          <a:p>
            <a:pPr marL="285750" indent="-285750">
              <a:buFontTx/>
              <a:buChar char="-"/>
            </a:pPr>
            <a:r>
              <a:rPr lang="en-IN" sz="1800" dirty="0"/>
              <a:t>Workflow management</a:t>
            </a:r>
          </a:p>
          <a:p>
            <a:pPr marL="285750" indent="-285750">
              <a:buFontTx/>
              <a:buChar char="-"/>
            </a:pPr>
            <a:r>
              <a:rPr lang="en-IN" sz="1800" dirty="0"/>
              <a:t>Service offering</a:t>
            </a:r>
          </a:p>
          <a:p>
            <a:pPr marL="285750" indent="-285750">
              <a:buFontTx/>
              <a:buChar char="-"/>
            </a:pPr>
            <a:r>
              <a:rPr lang="en-IN" sz="1800" dirty="0"/>
              <a:t>Why SAP BTP Workflow management?</a:t>
            </a:r>
          </a:p>
          <a:p>
            <a:pPr marL="285750" indent="-285750">
              <a:buFontTx/>
              <a:buChar char="-"/>
            </a:pPr>
            <a:r>
              <a:rPr lang="en-IN" sz="1800" dirty="0"/>
              <a:t>Key benefits</a:t>
            </a:r>
          </a:p>
          <a:p>
            <a:pPr marL="285750" indent="-285750">
              <a:buFontTx/>
              <a:buChar char="-"/>
            </a:pPr>
            <a:r>
              <a:rPr lang="en-IN" sz="1800" dirty="0"/>
              <a:t>Run BTP booster to setup Cloud Workflow management</a:t>
            </a:r>
          </a:p>
          <a:p>
            <a:pPr marL="285750" indent="-285750">
              <a:buFontTx/>
              <a:buChar char="-"/>
            </a:pPr>
            <a:r>
              <a:rPr lang="en-IN" sz="1800" dirty="0"/>
              <a:t>Behind the scenes of booster</a:t>
            </a:r>
          </a:p>
          <a:p>
            <a:pPr marL="285750" indent="-285750">
              <a:buFontTx/>
              <a:buChar char="-"/>
            </a:pPr>
            <a:endParaRPr lang="en-IN" sz="1800" dirty="0"/>
          </a:p>
        </p:txBody>
      </p:sp>
    </p:spTree>
    <p:extLst>
      <p:ext uri="{BB962C8B-B14F-4D97-AF65-F5344CB8AC3E}">
        <p14:creationId xmlns:p14="http://schemas.microsoft.com/office/powerpoint/2010/main" val="1506727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What is business process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832092"/>
          </a:xfrm>
          <a:prstGeom prst="rect">
            <a:avLst/>
          </a:prstGeom>
          <a:noFill/>
        </p:spPr>
        <p:txBody>
          <a:bodyPr wrap="square" rtlCol="0">
            <a:spAutoFit/>
          </a:bodyPr>
          <a:lstStyle/>
          <a:p>
            <a:r>
              <a:rPr lang="en-IN" sz="1600" dirty="0"/>
              <a:t>In big organizations the large number of employees can only be managed when we have pre-defined, standardized processes. Processes in each area like leave request/approval, SRM purchasing, Order-to-cash, order approval, maintenance contract preparation, procure-to-pay, hiring.</a:t>
            </a:r>
          </a:p>
          <a:p>
            <a:endParaRPr lang="en-IN" sz="1600" dirty="0"/>
          </a:p>
          <a:p>
            <a:r>
              <a:rPr lang="en-IN" sz="1600" dirty="0"/>
              <a:t>Business process is the heart of an ERP system and a software which manages such business processes is called BPM.</a:t>
            </a:r>
          </a:p>
          <a:p>
            <a:r>
              <a:rPr lang="en-IN" sz="1600" dirty="0"/>
              <a:t>It is in the best benefit of a company to comply to business process is to automate the same.</a:t>
            </a:r>
          </a:p>
          <a:p>
            <a:endParaRPr lang="en-IN" sz="1600" dirty="0"/>
          </a:p>
          <a:p>
            <a:r>
              <a:rPr lang="en-IN" sz="1600" dirty="0"/>
              <a:t>Classical SAP world (On-premised) we have SAP Workflow to automate a business process.</a:t>
            </a:r>
          </a:p>
          <a:p>
            <a:r>
              <a:rPr lang="en-IN" sz="1600" dirty="0"/>
              <a:t>To create a workflow we use </a:t>
            </a:r>
            <a:r>
              <a:rPr lang="en-IN" sz="1600" dirty="0" err="1"/>
              <a:t>tcode</a:t>
            </a:r>
            <a:r>
              <a:rPr lang="en-IN" sz="1600" dirty="0"/>
              <a:t> as SWDD.</a:t>
            </a:r>
          </a:p>
          <a:p>
            <a:endParaRPr lang="en-IN" sz="1600" dirty="0"/>
          </a:p>
          <a:p>
            <a:r>
              <a:rPr lang="en-IN" sz="1600" dirty="0"/>
              <a:t>Workflow – Represents the steps of activities, these are called steps</a:t>
            </a:r>
          </a:p>
          <a:p>
            <a:r>
              <a:rPr lang="en-IN" sz="1600" dirty="0"/>
              <a:t>Step – one activity in the flow, there are different step types</a:t>
            </a:r>
          </a:p>
          <a:p>
            <a:r>
              <a:rPr lang="en-IN" sz="1600" dirty="0"/>
              <a:t>Step Type – indicates the type of activity e.g. send mail, user decision, tasks are created from the step type</a:t>
            </a:r>
          </a:p>
          <a:p>
            <a:r>
              <a:rPr lang="en-IN" sz="1600" b="1" dirty="0"/>
              <a:t>Workflow instance </a:t>
            </a:r>
            <a:r>
              <a:rPr lang="en-IN" sz="1600" dirty="0"/>
              <a:t>– when we execute a workflow, a workflow instance is created (runtime of a workflow)</a:t>
            </a:r>
          </a:p>
          <a:p>
            <a:r>
              <a:rPr lang="en-IN" sz="1600" b="1" dirty="0"/>
              <a:t>Context</a:t>
            </a:r>
            <a:r>
              <a:rPr lang="en-IN" sz="1600" dirty="0"/>
              <a:t> – Whenever we run a workflow at times we need data which float inside workflow, this data is held inside context, It’s the memory of workflow instance</a:t>
            </a:r>
          </a:p>
          <a:p>
            <a:r>
              <a:rPr lang="en-IN" sz="1600" dirty="0"/>
              <a:t>Agent – person/user/entity to which a workflow task is assigned to.  User needs to take an action so that workflow can continue.</a:t>
            </a:r>
          </a:p>
          <a:p>
            <a:r>
              <a:rPr lang="en-IN" sz="1600" dirty="0"/>
              <a:t>At runtime, when a step type of task gets executed a </a:t>
            </a:r>
            <a:r>
              <a:rPr lang="en-IN" sz="1600" b="1" i="1" dirty="0"/>
              <a:t>work item </a:t>
            </a:r>
            <a:r>
              <a:rPr lang="en-IN" sz="1600" dirty="0"/>
              <a:t>gets created. This work item is sent to user’s inbox.</a:t>
            </a:r>
          </a:p>
          <a:p>
            <a:pPr marL="285750" indent="-285750">
              <a:buFontTx/>
              <a:buChar char="-"/>
            </a:pPr>
            <a:endParaRPr lang="en-IN" sz="2000" dirty="0"/>
          </a:p>
        </p:txBody>
      </p:sp>
    </p:spTree>
    <p:extLst>
      <p:ext uri="{BB962C8B-B14F-4D97-AF65-F5344CB8AC3E}">
        <p14:creationId xmlns:p14="http://schemas.microsoft.com/office/powerpoint/2010/main" val="3807457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289032" cy="711081"/>
          </a:xfrm>
        </p:spPr>
        <p:txBody>
          <a:bodyPr/>
          <a:lstStyle/>
          <a:p>
            <a:r>
              <a:rPr lang="en-US" sz="3600" b="1" i="0" dirty="0">
                <a:solidFill>
                  <a:srgbClr val="000000"/>
                </a:solidFill>
                <a:effectLst/>
                <a:latin typeface="Arial Black" panose="020B0A04020102020204" pitchFamily="34" charset="0"/>
              </a:rPr>
              <a:t>Processes run the world But…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7CA6E012-28DC-2304-5D31-FED9E275D9AD}"/>
              </a:ext>
            </a:extLst>
          </p:cNvPr>
          <p:cNvPicPr>
            <a:picLocks noChangeAspect="1"/>
          </p:cNvPicPr>
          <p:nvPr/>
        </p:nvPicPr>
        <p:blipFill>
          <a:blip r:embed="rId4"/>
          <a:stretch>
            <a:fillRect/>
          </a:stretch>
        </p:blipFill>
        <p:spPr>
          <a:xfrm>
            <a:off x="805673" y="1571530"/>
            <a:ext cx="10577477" cy="4077053"/>
          </a:xfrm>
          <a:prstGeom prst="rect">
            <a:avLst/>
          </a:prstGeom>
        </p:spPr>
      </p:pic>
    </p:spTree>
    <p:extLst>
      <p:ext uri="{BB962C8B-B14F-4D97-AF65-F5344CB8AC3E}">
        <p14:creationId xmlns:p14="http://schemas.microsoft.com/office/powerpoint/2010/main" val="13012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What is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9AFBAD34-A008-D051-1398-557AFB8D0AEB}"/>
              </a:ext>
            </a:extLst>
          </p:cNvPr>
          <p:cNvPicPr>
            <a:picLocks noChangeAspect="1"/>
          </p:cNvPicPr>
          <p:nvPr/>
        </p:nvPicPr>
        <p:blipFill>
          <a:blip r:embed="rId4"/>
          <a:stretch>
            <a:fillRect/>
          </a:stretch>
        </p:blipFill>
        <p:spPr>
          <a:xfrm>
            <a:off x="261764" y="1092385"/>
            <a:ext cx="11072820" cy="4999153"/>
          </a:xfrm>
          <a:prstGeom prst="rect">
            <a:avLst/>
          </a:prstGeom>
        </p:spPr>
      </p:pic>
    </p:spTree>
    <p:extLst>
      <p:ext uri="{BB962C8B-B14F-4D97-AF65-F5344CB8AC3E}">
        <p14:creationId xmlns:p14="http://schemas.microsoft.com/office/powerpoint/2010/main" val="1961901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Workflow management </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24A330F4-33E7-A8E4-AE22-72CC558CA3F9}"/>
              </a:ext>
            </a:extLst>
          </p:cNvPr>
          <p:cNvPicPr>
            <a:picLocks noChangeAspect="1"/>
          </p:cNvPicPr>
          <p:nvPr/>
        </p:nvPicPr>
        <p:blipFill>
          <a:blip r:embed="rId4"/>
          <a:stretch>
            <a:fillRect/>
          </a:stretch>
        </p:blipFill>
        <p:spPr>
          <a:xfrm>
            <a:off x="247550" y="1092385"/>
            <a:ext cx="11011854" cy="4991533"/>
          </a:xfrm>
          <a:prstGeom prst="rect">
            <a:avLst/>
          </a:prstGeom>
        </p:spPr>
      </p:pic>
    </p:spTree>
    <p:extLst>
      <p:ext uri="{BB962C8B-B14F-4D97-AF65-F5344CB8AC3E}">
        <p14:creationId xmlns:p14="http://schemas.microsoft.com/office/powerpoint/2010/main" val="1648231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Service offerings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13AF7B8D-80D3-11A6-BF64-483EED57E686}"/>
              </a:ext>
            </a:extLst>
          </p:cNvPr>
          <p:cNvPicPr>
            <a:picLocks noChangeAspect="1"/>
          </p:cNvPicPr>
          <p:nvPr/>
        </p:nvPicPr>
        <p:blipFill>
          <a:blip r:embed="rId4"/>
          <a:stretch>
            <a:fillRect/>
          </a:stretch>
        </p:blipFill>
        <p:spPr>
          <a:xfrm>
            <a:off x="158431" y="1032997"/>
            <a:ext cx="11088061" cy="5212532"/>
          </a:xfrm>
          <a:prstGeom prst="rect">
            <a:avLst/>
          </a:prstGeom>
        </p:spPr>
      </p:pic>
    </p:spTree>
    <p:extLst>
      <p:ext uri="{BB962C8B-B14F-4D97-AF65-F5344CB8AC3E}">
        <p14:creationId xmlns:p14="http://schemas.microsoft.com/office/powerpoint/2010/main" val="3022681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361040" cy="711081"/>
          </a:xfrm>
        </p:spPr>
        <p:txBody>
          <a:bodyPr/>
          <a:lstStyle/>
          <a:p>
            <a:r>
              <a:rPr lang="en-US" sz="3600" b="1" i="0" dirty="0">
                <a:solidFill>
                  <a:srgbClr val="000000"/>
                </a:solidFill>
                <a:effectLst/>
                <a:latin typeface="Arial Black" panose="020B0A04020102020204" pitchFamily="34" charset="0"/>
              </a:rPr>
              <a:t>Why SAP BTP WM?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F22E8B8D-9C1A-10F9-EC2E-6F1C3A2AE662}"/>
              </a:ext>
            </a:extLst>
          </p:cNvPr>
          <p:cNvPicPr>
            <a:picLocks noChangeAspect="1"/>
          </p:cNvPicPr>
          <p:nvPr/>
        </p:nvPicPr>
        <p:blipFill>
          <a:blip r:embed="rId4"/>
          <a:stretch>
            <a:fillRect/>
          </a:stretch>
        </p:blipFill>
        <p:spPr>
          <a:xfrm>
            <a:off x="177135" y="1033999"/>
            <a:ext cx="10600339" cy="5235394"/>
          </a:xfrm>
          <a:prstGeom prst="rect">
            <a:avLst/>
          </a:prstGeom>
        </p:spPr>
      </p:pic>
    </p:spTree>
    <p:extLst>
      <p:ext uri="{BB962C8B-B14F-4D97-AF65-F5344CB8AC3E}">
        <p14:creationId xmlns:p14="http://schemas.microsoft.com/office/powerpoint/2010/main" val="1239366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Key Benefits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4" name="Picture 3">
            <a:extLst>
              <a:ext uri="{FF2B5EF4-FFF2-40B4-BE49-F238E27FC236}">
                <a16:creationId xmlns:a16="http://schemas.microsoft.com/office/drawing/2014/main" id="{DF6EED81-D98E-3058-237F-B0B6B0035812}"/>
              </a:ext>
            </a:extLst>
          </p:cNvPr>
          <p:cNvPicPr>
            <a:picLocks noChangeAspect="1"/>
          </p:cNvPicPr>
          <p:nvPr/>
        </p:nvPicPr>
        <p:blipFill>
          <a:blip r:embed="rId4"/>
          <a:stretch>
            <a:fillRect/>
          </a:stretch>
        </p:blipFill>
        <p:spPr>
          <a:xfrm>
            <a:off x="211288" y="1173224"/>
            <a:ext cx="10592718" cy="4640982"/>
          </a:xfrm>
          <a:prstGeom prst="rect">
            <a:avLst/>
          </a:prstGeom>
        </p:spPr>
      </p:pic>
    </p:spTree>
    <p:extLst>
      <p:ext uri="{BB962C8B-B14F-4D97-AF65-F5344CB8AC3E}">
        <p14:creationId xmlns:p14="http://schemas.microsoft.com/office/powerpoint/2010/main" val="2583519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What Booster Does?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00552371-08CE-4748-B1D5-47E6F6EB37D7}"/>
              </a:ext>
            </a:extLst>
          </p:cNvPr>
          <p:cNvPicPr>
            <a:picLocks noChangeAspect="1"/>
          </p:cNvPicPr>
          <p:nvPr/>
        </p:nvPicPr>
        <p:blipFill>
          <a:blip r:embed="rId4"/>
          <a:stretch>
            <a:fillRect/>
          </a:stretch>
        </p:blipFill>
        <p:spPr>
          <a:xfrm>
            <a:off x="189756" y="1011372"/>
            <a:ext cx="10729192" cy="5109903"/>
          </a:xfrm>
          <a:prstGeom prst="rect">
            <a:avLst/>
          </a:prstGeom>
        </p:spPr>
      </p:pic>
      <p:pic>
        <p:nvPicPr>
          <p:cNvPr id="5" name="Picture 4">
            <a:extLst>
              <a:ext uri="{FF2B5EF4-FFF2-40B4-BE49-F238E27FC236}">
                <a16:creationId xmlns:a16="http://schemas.microsoft.com/office/drawing/2014/main" id="{6F3F700D-CCF7-08F0-8BD0-17407D0AD918}"/>
              </a:ext>
            </a:extLst>
          </p:cNvPr>
          <p:cNvPicPr>
            <a:picLocks noChangeAspect="1"/>
          </p:cNvPicPr>
          <p:nvPr/>
        </p:nvPicPr>
        <p:blipFill>
          <a:blip r:embed="rId5"/>
          <a:stretch>
            <a:fillRect/>
          </a:stretch>
        </p:blipFill>
        <p:spPr>
          <a:xfrm>
            <a:off x="117748" y="1011372"/>
            <a:ext cx="7178662" cy="5212532"/>
          </a:xfrm>
          <a:prstGeom prst="rect">
            <a:avLst/>
          </a:prstGeom>
        </p:spPr>
      </p:pic>
    </p:spTree>
    <p:extLst>
      <p:ext uri="{BB962C8B-B14F-4D97-AF65-F5344CB8AC3E}">
        <p14:creationId xmlns:p14="http://schemas.microsoft.com/office/powerpoint/2010/main" val="3741738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2A68FD-776D-3D85-EFCD-5E8CDC42FA78}"/>
              </a:ext>
            </a:extLst>
          </p:cNvPr>
          <p:cNvPicPr>
            <a:picLocks noChangeAspect="1"/>
          </p:cNvPicPr>
          <p:nvPr/>
        </p:nvPicPr>
        <p:blipFill>
          <a:blip r:embed="rId2"/>
          <a:stretch>
            <a:fillRect/>
          </a:stretch>
        </p:blipFill>
        <p:spPr>
          <a:xfrm>
            <a:off x="1350551" y="388356"/>
            <a:ext cx="9487722" cy="6081287"/>
          </a:xfrm>
          <a:prstGeom prst="rect">
            <a:avLst/>
          </a:prstGeom>
        </p:spPr>
      </p:pic>
    </p:spTree>
    <p:extLst>
      <p:ext uri="{BB962C8B-B14F-4D97-AF65-F5344CB8AC3E}">
        <p14:creationId xmlns:p14="http://schemas.microsoft.com/office/powerpoint/2010/main" val="163773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BF351821-D9B6-2667-285F-2FA586347D94}"/>
              </a:ext>
            </a:extLst>
          </p:cNvPr>
          <p:cNvSpPr txBox="1"/>
          <p:nvPr/>
        </p:nvSpPr>
        <p:spPr>
          <a:xfrm>
            <a:off x="2930665" y="1590659"/>
            <a:ext cx="2448272" cy="580231"/>
          </a:xfrm>
          <a:prstGeom prst="rect">
            <a:avLst/>
          </a:prstGeom>
          <a:noFill/>
        </p:spPr>
        <p:txBody>
          <a:bodyPr wrap="square" lIns="0" tIns="0" rIns="0" bIns="0" rtlCol="0" anchor="ctr">
            <a:noAutofit/>
          </a:bodyPr>
          <a:lstStyle/>
          <a:p>
            <a:r>
              <a:rPr lang="en-US" sz="1400" dirty="0">
                <a:solidFill>
                  <a:schemeClr val="bg1"/>
                </a:solidFill>
              </a:rPr>
              <a:t>Send welcome email, video plus welcome kit</a:t>
            </a:r>
            <a:endParaRPr lang="en-IN" sz="1400" dirty="0">
              <a:solidFill>
                <a:schemeClr val="bg1"/>
              </a:solidFill>
            </a:endParaRPr>
          </a:p>
        </p:txBody>
      </p:sp>
      <p:sp>
        <p:nvSpPr>
          <p:cNvPr id="110" name="TextBox 109">
            <a:extLst>
              <a:ext uri="{FF2B5EF4-FFF2-40B4-BE49-F238E27FC236}">
                <a16:creationId xmlns:a16="http://schemas.microsoft.com/office/drawing/2014/main" id="{829667BD-91F5-EACB-F84E-B73416EB4B9B}"/>
              </a:ext>
            </a:extLst>
          </p:cNvPr>
          <p:cNvSpPr txBox="1"/>
          <p:nvPr/>
        </p:nvSpPr>
        <p:spPr>
          <a:xfrm>
            <a:off x="2027554" y="1590659"/>
            <a:ext cx="614046" cy="580231"/>
          </a:xfrm>
          <a:prstGeom prst="rect">
            <a:avLst/>
          </a:prstGeom>
          <a:noFill/>
        </p:spPr>
        <p:txBody>
          <a:bodyPr wrap="square" lIns="0" tIns="0" rIns="0" bIns="0" rtlCol="0" anchor="ctr">
            <a:noAutofit/>
          </a:bodyPr>
          <a:lstStyle/>
          <a:p>
            <a:pPr algn="ctr"/>
            <a:r>
              <a:rPr lang="en-US" sz="3200" b="1" dirty="0">
                <a:solidFill>
                  <a:schemeClr val="bg1"/>
                </a:solidFill>
              </a:rPr>
              <a:t>01</a:t>
            </a:r>
            <a:endParaRPr lang="en-IN" sz="3200" b="1" dirty="0">
              <a:solidFill>
                <a:schemeClr val="bg1"/>
              </a:solidFill>
            </a:endParaRPr>
          </a:p>
        </p:txBody>
      </p:sp>
      <p:sp>
        <p:nvSpPr>
          <p:cNvPr id="111" name="TextBox 110">
            <a:extLst>
              <a:ext uri="{FF2B5EF4-FFF2-40B4-BE49-F238E27FC236}">
                <a16:creationId xmlns:a16="http://schemas.microsoft.com/office/drawing/2014/main" id="{F227822B-8EBF-661E-C975-88F1FC0391ED}"/>
              </a:ext>
            </a:extLst>
          </p:cNvPr>
          <p:cNvSpPr txBox="1"/>
          <p:nvPr/>
        </p:nvSpPr>
        <p:spPr>
          <a:xfrm>
            <a:off x="2930665" y="2493770"/>
            <a:ext cx="2448272" cy="580231"/>
          </a:xfrm>
          <a:prstGeom prst="rect">
            <a:avLst/>
          </a:prstGeom>
          <a:noFill/>
        </p:spPr>
        <p:txBody>
          <a:bodyPr wrap="square" lIns="0" tIns="0" rIns="0" bIns="0" rtlCol="0" anchor="ctr">
            <a:noAutofit/>
          </a:bodyPr>
          <a:lstStyle/>
          <a:p>
            <a:r>
              <a:rPr lang="en-US" sz="1400" dirty="0">
                <a:solidFill>
                  <a:schemeClr val="bg1"/>
                </a:solidFill>
              </a:rPr>
              <a:t>Draft a 90-day Plan</a:t>
            </a:r>
            <a:endParaRPr lang="en-IN" sz="1400" dirty="0">
              <a:solidFill>
                <a:schemeClr val="bg1"/>
              </a:solidFill>
            </a:endParaRPr>
          </a:p>
        </p:txBody>
      </p:sp>
      <p:sp>
        <p:nvSpPr>
          <p:cNvPr id="112" name="TextBox 111">
            <a:extLst>
              <a:ext uri="{FF2B5EF4-FFF2-40B4-BE49-F238E27FC236}">
                <a16:creationId xmlns:a16="http://schemas.microsoft.com/office/drawing/2014/main" id="{343E884B-C259-EE2B-6E66-0FA1F5E0BE2C}"/>
              </a:ext>
            </a:extLst>
          </p:cNvPr>
          <p:cNvSpPr txBox="1"/>
          <p:nvPr/>
        </p:nvSpPr>
        <p:spPr>
          <a:xfrm>
            <a:off x="2027554" y="2493770"/>
            <a:ext cx="614046" cy="580231"/>
          </a:xfrm>
          <a:prstGeom prst="rect">
            <a:avLst/>
          </a:prstGeom>
          <a:noFill/>
        </p:spPr>
        <p:txBody>
          <a:bodyPr wrap="square" lIns="0" tIns="0" rIns="0" bIns="0" rtlCol="0" anchor="ctr">
            <a:noAutofit/>
          </a:bodyPr>
          <a:lstStyle/>
          <a:p>
            <a:pPr algn="ctr"/>
            <a:r>
              <a:rPr lang="en-US" sz="3200" b="1" dirty="0">
                <a:solidFill>
                  <a:schemeClr val="bg1"/>
                </a:solidFill>
              </a:rPr>
              <a:t>02</a:t>
            </a:r>
            <a:endParaRPr lang="en-IN" sz="3200" b="1" dirty="0">
              <a:solidFill>
                <a:schemeClr val="bg1"/>
              </a:solidFill>
            </a:endParaRPr>
          </a:p>
        </p:txBody>
      </p:sp>
      <p:sp>
        <p:nvSpPr>
          <p:cNvPr id="113" name="TextBox 112">
            <a:extLst>
              <a:ext uri="{FF2B5EF4-FFF2-40B4-BE49-F238E27FC236}">
                <a16:creationId xmlns:a16="http://schemas.microsoft.com/office/drawing/2014/main" id="{24E0F720-7FB8-7202-1802-AB08A07D2840}"/>
              </a:ext>
            </a:extLst>
          </p:cNvPr>
          <p:cNvSpPr txBox="1"/>
          <p:nvPr/>
        </p:nvSpPr>
        <p:spPr>
          <a:xfrm>
            <a:off x="2930665" y="3385592"/>
            <a:ext cx="2448272" cy="580231"/>
          </a:xfrm>
          <a:prstGeom prst="rect">
            <a:avLst/>
          </a:prstGeom>
          <a:noFill/>
        </p:spPr>
        <p:txBody>
          <a:bodyPr wrap="square" lIns="0" tIns="0" rIns="0" bIns="0" rtlCol="0" anchor="ctr">
            <a:noAutofit/>
          </a:bodyPr>
          <a:lstStyle/>
          <a:p>
            <a:r>
              <a:rPr lang="en-US" sz="1400" dirty="0">
                <a:solidFill>
                  <a:schemeClr val="bg1"/>
                </a:solidFill>
              </a:rPr>
              <a:t>Set up email address, access tools and systems</a:t>
            </a:r>
            <a:endParaRPr lang="en-IN" sz="1400" dirty="0">
              <a:solidFill>
                <a:schemeClr val="bg1"/>
              </a:solidFill>
            </a:endParaRPr>
          </a:p>
        </p:txBody>
      </p:sp>
      <p:sp>
        <p:nvSpPr>
          <p:cNvPr id="114" name="TextBox 113">
            <a:extLst>
              <a:ext uri="{FF2B5EF4-FFF2-40B4-BE49-F238E27FC236}">
                <a16:creationId xmlns:a16="http://schemas.microsoft.com/office/drawing/2014/main" id="{D689ABC3-B51D-8363-0B48-EC9EC0722FCF}"/>
              </a:ext>
            </a:extLst>
          </p:cNvPr>
          <p:cNvSpPr txBox="1"/>
          <p:nvPr/>
        </p:nvSpPr>
        <p:spPr>
          <a:xfrm>
            <a:off x="2027554" y="3385592"/>
            <a:ext cx="614046" cy="580231"/>
          </a:xfrm>
          <a:prstGeom prst="rect">
            <a:avLst/>
          </a:prstGeom>
          <a:noFill/>
        </p:spPr>
        <p:txBody>
          <a:bodyPr wrap="square" lIns="0" tIns="0" rIns="0" bIns="0" rtlCol="0" anchor="ctr">
            <a:noAutofit/>
          </a:bodyPr>
          <a:lstStyle/>
          <a:p>
            <a:pPr algn="ctr"/>
            <a:r>
              <a:rPr lang="en-US" sz="3200" b="1" dirty="0">
                <a:solidFill>
                  <a:schemeClr val="bg1"/>
                </a:solidFill>
              </a:rPr>
              <a:t>03</a:t>
            </a:r>
            <a:endParaRPr lang="en-IN" sz="3200" b="1" dirty="0">
              <a:solidFill>
                <a:schemeClr val="bg1"/>
              </a:solidFill>
            </a:endParaRPr>
          </a:p>
        </p:txBody>
      </p:sp>
      <p:sp>
        <p:nvSpPr>
          <p:cNvPr id="115" name="TextBox 114">
            <a:extLst>
              <a:ext uri="{FF2B5EF4-FFF2-40B4-BE49-F238E27FC236}">
                <a16:creationId xmlns:a16="http://schemas.microsoft.com/office/drawing/2014/main" id="{F7D40E46-B371-A996-4AA1-02CEE424F012}"/>
              </a:ext>
            </a:extLst>
          </p:cNvPr>
          <p:cNvSpPr txBox="1"/>
          <p:nvPr/>
        </p:nvSpPr>
        <p:spPr>
          <a:xfrm>
            <a:off x="2930665" y="4288703"/>
            <a:ext cx="2448272" cy="580231"/>
          </a:xfrm>
          <a:prstGeom prst="rect">
            <a:avLst/>
          </a:prstGeom>
          <a:noFill/>
        </p:spPr>
        <p:txBody>
          <a:bodyPr wrap="square" lIns="0" tIns="0" rIns="0" bIns="0" rtlCol="0" anchor="ctr">
            <a:noAutofit/>
          </a:bodyPr>
          <a:lstStyle/>
          <a:p>
            <a:r>
              <a:rPr lang="en-US" sz="1400" dirty="0">
                <a:solidFill>
                  <a:schemeClr val="bg1"/>
                </a:solidFill>
              </a:rPr>
              <a:t>Prepare office access card and business travel card</a:t>
            </a:r>
            <a:endParaRPr lang="en-IN" sz="1400" dirty="0">
              <a:solidFill>
                <a:schemeClr val="bg1"/>
              </a:solidFill>
            </a:endParaRPr>
          </a:p>
        </p:txBody>
      </p:sp>
      <p:sp>
        <p:nvSpPr>
          <p:cNvPr id="116" name="TextBox 115">
            <a:extLst>
              <a:ext uri="{FF2B5EF4-FFF2-40B4-BE49-F238E27FC236}">
                <a16:creationId xmlns:a16="http://schemas.microsoft.com/office/drawing/2014/main" id="{DA310A2C-1DF3-1E02-E119-1FB7A11D17A7}"/>
              </a:ext>
            </a:extLst>
          </p:cNvPr>
          <p:cNvSpPr txBox="1"/>
          <p:nvPr/>
        </p:nvSpPr>
        <p:spPr>
          <a:xfrm>
            <a:off x="2027554" y="4288703"/>
            <a:ext cx="614046" cy="580231"/>
          </a:xfrm>
          <a:prstGeom prst="rect">
            <a:avLst/>
          </a:prstGeom>
          <a:noFill/>
        </p:spPr>
        <p:txBody>
          <a:bodyPr wrap="square" lIns="0" tIns="0" rIns="0" bIns="0" rtlCol="0" anchor="ctr">
            <a:noAutofit/>
          </a:bodyPr>
          <a:lstStyle/>
          <a:p>
            <a:pPr algn="ctr"/>
            <a:r>
              <a:rPr lang="en-US" sz="3200" b="1" dirty="0">
                <a:solidFill>
                  <a:schemeClr val="bg1"/>
                </a:solidFill>
              </a:rPr>
              <a:t>04</a:t>
            </a:r>
            <a:endParaRPr lang="en-IN" sz="3200" b="1" dirty="0">
              <a:solidFill>
                <a:schemeClr val="bg1"/>
              </a:solidFill>
            </a:endParaRPr>
          </a:p>
        </p:txBody>
      </p:sp>
      <p:sp>
        <p:nvSpPr>
          <p:cNvPr id="117" name="TextBox 116">
            <a:extLst>
              <a:ext uri="{FF2B5EF4-FFF2-40B4-BE49-F238E27FC236}">
                <a16:creationId xmlns:a16="http://schemas.microsoft.com/office/drawing/2014/main" id="{EA63F6B1-BE0F-CE34-BB10-3CEC586CF336}"/>
              </a:ext>
            </a:extLst>
          </p:cNvPr>
          <p:cNvSpPr txBox="1"/>
          <p:nvPr/>
        </p:nvSpPr>
        <p:spPr>
          <a:xfrm>
            <a:off x="2930665" y="5180525"/>
            <a:ext cx="2448272" cy="580231"/>
          </a:xfrm>
          <a:prstGeom prst="rect">
            <a:avLst/>
          </a:prstGeom>
          <a:noFill/>
        </p:spPr>
        <p:txBody>
          <a:bodyPr wrap="square" lIns="0" tIns="0" rIns="0" bIns="0" rtlCol="0" anchor="ctr">
            <a:noAutofit/>
          </a:bodyPr>
          <a:lstStyle/>
          <a:p>
            <a:r>
              <a:rPr lang="en-US" sz="1400" dirty="0">
                <a:solidFill>
                  <a:schemeClr val="bg1"/>
                </a:solidFill>
              </a:rPr>
              <a:t>Assign desk area, laptop and other equipment</a:t>
            </a:r>
            <a:endParaRPr lang="en-IN" sz="1400" dirty="0">
              <a:solidFill>
                <a:schemeClr val="bg1"/>
              </a:solidFill>
            </a:endParaRPr>
          </a:p>
        </p:txBody>
      </p:sp>
      <p:sp>
        <p:nvSpPr>
          <p:cNvPr id="118" name="TextBox 117">
            <a:extLst>
              <a:ext uri="{FF2B5EF4-FFF2-40B4-BE49-F238E27FC236}">
                <a16:creationId xmlns:a16="http://schemas.microsoft.com/office/drawing/2014/main" id="{8BF8E5E9-F8E4-5E64-8A6C-C7E9AA48EDB3}"/>
              </a:ext>
            </a:extLst>
          </p:cNvPr>
          <p:cNvSpPr txBox="1"/>
          <p:nvPr/>
        </p:nvSpPr>
        <p:spPr>
          <a:xfrm>
            <a:off x="2027554" y="5180525"/>
            <a:ext cx="614046" cy="580231"/>
          </a:xfrm>
          <a:prstGeom prst="rect">
            <a:avLst/>
          </a:prstGeom>
          <a:noFill/>
        </p:spPr>
        <p:txBody>
          <a:bodyPr wrap="square" lIns="0" tIns="0" rIns="0" bIns="0" rtlCol="0" anchor="ctr">
            <a:noAutofit/>
          </a:bodyPr>
          <a:lstStyle/>
          <a:p>
            <a:pPr algn="ctr"/>
            <a:r>
              <a:rPr lang="en-US" sz="3200" b="1" dirty="0">
                <a:solidFill>
                  <a:schemeClr val="bg1"/>
                </a:solidFill>
              </a:rPr>
              <a:t>05</a:t>
            </a:r>
            <a:endParaRPr lang="en-IN" sz="3200" b="1" dirty="0">
              <a:solidFill>
                <a:schemeClr val="bg1"/>
              </a:solidFill>
            </a:endParaRPr>
          </a:p>
        </p:txBody>
      </p:sp>
      <p:sp>
        <p:nvSpPr>
          <p:cNvPr id="64" name="Title 3">
            <a:extLst>
              <a:ext uri="{FF2B5EF4-FFF2-40B4-BE49-F238E27FC236}">
                <a16:creationId xmlns:a16="http://schemas.microsoft.com/office/drawing/2014/main" id="{2C32D6C0-2B33-7784-7FC2-52375E750651}"/>
              </a:ext>
            </a:extLst>
          </p:cNvPr>
          <p:cNvSpPr>
            <a:spLocks noGrp="1"/>
          </p:cNvSpPr>
          <p:nvPr>
            <p:ph type="title"/>
          </p:nvPr>
        </p:nvSpPr>
        <p:spPr>
          <a:xfrm>
            <a:off x="333772" y="101786"/>
            <a:ext cx="6472499" cy="711081"/>
          </a:xfrm>
        </p:spPr>
        <p:txBody>
          <a:bodyPr/>
          <a:lstStyle/>
          <a:p>
            <a:r>
              <a:rPr lang="en-US" sz="3600" b="1" i="0" dirty="0">
                <a:solidFill>
                  <a:srgbClr val="000000"/>
                </a:solidFill>
                <a:effectLst/>
                <a:latin typeface="Arial Black" panose="020B0A04020102020204" pitchFamily="34" charset="0"/>
              </a:rPr>
              <a:t>Who is this course for?</a:t>
            </a:r>
            <a:endParaRPr lang="en-US" sz="3600" b="1" dirty="0">
              <a:solidFill>
                <a:schemeClr val="tx1">
                  <a:lumMod val="85000"/>
                  <a:lumOff val="15000"/>
                </a:schemeClr>
              </a:solidFill>
              <a:latin typeface="Arial Black" panose="020B0A04020102020204" pitchFamily="34" charset="0"/>
            </a:endParaRPr>
          </a:p>
        </p:txBody>
      </p:sp>
      <p:sp>
        <p:nvSpPr>
          <p:cNvPr id="62" name="Rectangle: Rounded Corners 61">
            <a:extLst>
              <a:ext uri="{FF2B5EF4-FFF2-40B4-BE49-F238E27FC236}">
                <a16:creationId xmlns:a16="http://schemas.microsoft.com/office/drawing/2014/main" id="{57C803CC-B1A4-888E-4E56-892F2E919B2B}"/>
              </a:ext>
            </a:extLst>
          </p:cNvPr>
          <p:cNvSpPr/>
          <p:nvPr/>
        </p:nvSpPr>
        <p:spPr>
          <a:xfrm>
            <a:off x="4294212" y="6453336"/>
            <a:ext cx="3994383"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Black" panose="020B0A04020102020204" pitchFamily="34" charset="0"/>
              </a:rPr>
              <a:t>www.anubhavtrainings.com</a:t>
            </a:r>
            <a:endParaRPr lang="en-IN" sz="1400" dirty="0">
              <a:latin typeface="Arial Black" panose="020B0A04020102020204" pitchFamily="34" charset="0"/>
            </a:endParaRPr>
          </a:p>
        </p:txBody>
      </p:sp>
      <p:pic>
        <p:nvPicPr>
          <p:cNvPr id="63" name="Google Shape;522;p44">
            <a:extLst>
              <a:ext uri="{FF2B5EF4-FFF2-40B4-BE49-F238E27FC236}">
                <a16:creationId xmlns:a16="http://schemas.microsoft.com/office/drawing/2014/main" id="{F7C2310F-0FEB-4945-F1FD-8293416FF87C}"/>
              </a:ext>
            </a:extLst>
          </p:cNvPr>
          <p:cNvPicPr preferRelativeResize="0"/>
          <p:nvPr/>
        </p:nvPicPr>
        <p:blipFill rotWithShape="1">
          <a:blip r:embed="rId3">
            <a:alphaModFix/>
          </a:blip>
          <a:srcRect/>
          <a:stretch/>
        </p:blipFill>
        <p:spPr>
          <a:xfrm>
            <a:off x="1120953" y="1208066"/>
            <a:ext cx="1838689" cy="1941770"/>
          </a:xfrm>
          <a:prstGeom prst="ellipse">
            <a:avLst/>
          </a:prstGeom>
          <a:noFill/>
          <a:ln w="22225">
            <a:solidFill>
              <a:schemeClr val="dk1">
                <a:shade val="95000"/>
                <a:satMod val="105000"/>
              </a:schemeClr>
            </a:solidFill>
          </a:ln>
        </p:spPr>
      </p:pic>
      <p:pic>
        <p:nvPicPr>
          <p:cNvPr id="65" name="Google Shape;526;p44">
            <a:extLst>
              <a:ext uri="{FF2B5EF4-FFF2-40B4-BE49-F238E27FC236}">
                <a16:creationId xmlns:a16="http://schemas.microsoft.com/office/drawing/2014/main" id="{018F9F41-3E46-46D0-7775-A60F372225CD}"/>
              </a:ext>
            </a:extLst>
          </p:cNvPr>
          <p:cNvPicPr preferRelativeResize="0"/>
          <p:nvPr/>
        </p:nvPicPr>
        <p:blipFill rotWithShape="1">
          <a:blip r:embed="rId4">
            <a:alphaModFix/>
          </a:blip>
          <a:srcRect t="3926" b="29406"/>
          <a:stretch/>
        </p:blipFill>
        <p:spPr>
          <a:xfrm>
            <a:off x="3866243" y="1132231"/>
            <a:ext cx="1838689" cy="1941770"/>
          </a:xfrm>
          <a:prstGeom prst="ellipse">
            <a:avLst/>
          </a:prstGeom>
          <a:noFill/>
          <a:ln w="15875">
            <a:solidFill>
              <a:schemeClr val="dk1">
                <a:shade val="95000"/>
                <a:satMod val="105000"/>
              </a:schemeClr>
            </a:solidFill>
          </a:ln>
        </p:spPr>
      </p:pic>
      <p:pic>
        <p:nvPicPr>
          <p:cNvPr id="66" name="Google Shape;524;p44">
            <a:extLst>
              <a:ext uri="{FF2B5EF4-FFF2-40B4-BE49-F238E27FC236}">
                <a16:creationId xmlns:a16="http://schemas.microsoft.com/office/drawing/2014/main" id="{0A51EA59-8CC9-6118-7167-015E19CD52E6}"/>
              </a:ext>
            </a:extLst>
          </p:cNvPr>
          <p:cNvPicPr preferRelativeResize="0"/>
          <p:nvPr/>
        </p:nvPicPr>
        <p:blipFill rotWithShape="1">
          <a:blip r:embed="rId5">
            <a:alphaModFix/>
          </a:blip>
          <a:srcRect l="47271" t="22330" b="24940"/>
          <a:stretch/>
        </p:blipFill>
        <p:spPr>
          <a:xfrm>
            <a:off x="6859272" y="1212909"/>
            <a:ext cx="1865040" cy="1900849"/>
          </a:xfrm>
          <a:prstGeom prst="ellipse">
            <a:avLst/>
          </a:prstGeom>
          <a:noFill/>
          <a:ln w="19050">
            <a:solidFill>
              <a:schemeClr val="dk1">
                <a:shade val="95000"/>
                <a:satMod val="105000"/>
              </a:schemeClr>
            </a:solidFill>
          </a:ln>
        </p:spPr>
      </p:pic>
      <p:pic>
        <p:nvPicPr>
          <p:cNvPr id="67" name="Picture 4" descr="african, asian, blonde, brainstorm, business, businessman, businesswoman, campus, caucasian, chinese, collaboration, colleague, communication, company, computer, conference, corporate, discussion, education, employee, entrepreneur, european, executive, female, friend, friendship, group, indoor, information, international, japanese, job, laptop, lecture, manager, office, partner, people, presentation, professional, programmer, seminar, student, study, team, teamwork, website, woman, work, worker, eyewear, classroom, room, hand, event, employment, white collar worker, conversation, learning, training, sitting, gesture, glasses, fashion design">
            <a:extLst>
              <a:ext uri="{FF2B5EF4-FFF2-40B4-BE49-F238E27FC236}">
                <a16:creationId xmlns:a16="http://schemas.microsoft.com/office/drawing/2014/main" id="{2397333F-6C73-BE96-D871-11B889D6641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788" r="516" b="5468"/>
          <a:stretch/>
        </p:blipFill>
        <p:spPr bwMode="auto">
          <a:xfrm>
            <a:off x="9567632" y="1213526"/>
            <a:ext cx="1865040" cy="1844816"/>
          </a:xfrm>
          <a:prstGeom prst="ellipse">
            <a:avLst/>
          </a:prstGeom>
          <a:ln w="0" cap="rnd">
            <a:solidFill>
              <a:schemeClr val="dk1">
                <a:shade val="95000"/>
                <a:satMod val="10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4C2458E-0482-46D8-B4DF-DFF017CE2B33}"/>
              </a:ext>
            </a:extLst>
          </p:cNvPr>
          <p:cNvSpPr/>
          <p:nvPr/>
        </p:nvSpPr>
        <p:spPr>
          <a:xfrm>
            <a:off x="944376" y="3337340"/>
            <a:ext cx="2164845" cy="1171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Black" panose="020B0A04020102020204" pitchFamily="34" charset="0"/>
              </a:rPr>
              <a:t>Games Glance – </a:t>
            </a:r>
            <a:r>
              <a:rPr lang="en-US" sz="1800" b="1" dirty="0">
                <a:solidFill>
                  <a:schemeClr val="tx1"/>
                </a:solidFill>
                <a:latin typeface="Arial Black" panose="020B0A04020102020204" pitchFamily="34" charset="0"/>
              </a:rPr>
              <a:t>Workflow Developer</a:t>
            </a:r>
            <a:endParaRPr lang="en-IN" sz="1800" b="1" dirty="0">
              <a:solidFill>
                <a:schemeClr val="tx1"/>
              </a:solidFill>
              <a:latin typeface="Arial Black" panose="020B0A04020102020204" pitchFamily="34" charset="0"/>
            </a:endParaRPr>
          </a:p>
        </p:txBody>
      </p:sp>
      <p:sp>
        <p:nvSpPr>
          <p:cNvPr id="5" name="Rectangle: Rounded Corners 4">
            <a:extLst>
              <a:ext uri="{FF2B5EF4-FFF2-40B4-BE49-F238E27FC236}">
                <a16:creationId xmlns:a16="http://schemas.microsoft.com/office/drawing/2014/main" id="{0FEBF06F-E022-C6FF-C3A1-FC476F0BA6B0}"/>
              </a:ext>
            </a:extLst>
          </p:cNvPr>
          <p:cNvSpPr/>
          <p:nvPr/>
        </p:nvSpPr>
        <p:spPr>
          <a:xfrm>
            <a:off x="3559828" y="3351335"/>
            <a:ext cx="2448272" cy="1171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rial Black" panose="020B0A04020102020204" pitchFamily="34" charset="0"/>
              </a:rPr>
              <a:t>Imran Sayed – </a:t>
            </a:r>
            <a:r>
              <a:rPr lang="en-US" sz="1800" dirty="0">
                <a:solidFill>
                  <a:schemeClr val="tx1"/>
                </a:solidFill>
                <a:latin typeface="Arial Black" panose="020B0A04020102020204" pitchFamily="34" charset="0"/>
              </a:rPr>
              <a:t>Workflow Admin</a:t>
            </a:r>
            <a:endParaRPr lang="en-IN" sz="1800" dirty="0">
              <a:solidFill>
                <a:schemeClr val="tx1"/>
              </a:solidFill>
              <a:latin typeface="Arial Black" panose="020B0A04020102020204" pitchFamily="34" charset="0"/>
            </a:endParaRPr>
          </a:p>
        </p:txBody>
      </p:sp>
      <p:sp>
        <p:nvSpPr>
          <p:cNvPr id="6" name="Rectangle: Rounded Corners 5">
            <a:extLst>
              <a:ext uri="{FF2B5EF4-FFF2-40B4-BE49-F238E27FC236}">
                <a16:creationId xmlns:a16="http://schemas.microsoft.com/office/drawing/2014/main" id="{B9423F01-EB87-EC0B-2733-FDBE6926E83D}"/>
              </a:ext>
            </a:extLst>
          </p:cNvPr>
          <p:cNvSpPr/>
          <p:nvPr/>
        </p:nvSpPr>
        <p:spPr>
          <a:xfrm>
            <a:off x="6559354" y="3337340"/>
            <a:ext cx="2376113" cy="1171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rial Black" panose="020B0A04020102020204" pitchFamily="34" charset="0"/>
              </a:rPr>
              <a:t>Vibhuti Shah – </a:t>
            </a:r>
            <a:r>
              <a:rPr lang="en-US" sz="1800" dirty="0">
                <a:solidFill>
                  <a:schemeClr val="tx1"/>
                </a:solidFill>
                <a:latin typeface="Arial Black" panose="020B0A04020102020204" pitchFamily="34" charset="0"/>
              </a:rPr>
              <a:t>Business Expert</a:t>
            </a:r>
            <a:endParaRPr lang="en-IN" sz="1800" dirty="0">
              <a:solidFill>
                <a:schemeClr val="tx1"/>
              </a:solidFill>
              <a:latin typeface="Arial Black" panose="020B0A04020102020204" pitchFamily="34" charset="0"/>
            </a:endParaRPr>
          </a:p>
        </p:txBody>
      </p:sp>
      <p:sp>
        <p:nvSpPr>
          <p:cNvPr id="7" name="Rectangle: Rounded Corners 6">
            <a:extLst>
              <a:ext uri="{FF2B5EF4-FFF2-40B4-BE49-F238E27FC236}">
                <a16:creationId xmlns:a16="http://schemas.microsoft.com/office/drawing/2014/main" id="{F081C2C2-D86F-3304-E248-FB914B3CD813}"/>
              </a:ext>
            </a:extLst>
          </p:cNvPr>
          <p:cNvSpPr/>
          <p:nvPr/>
        </p:nvSpPr>
        <p:spPr>
          <a:xfrm>
            <a:off x="9579543" y="3364850"/>
            <a:ext cx="2187957" cy="1171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rial Black" panose="020B0A04020102020204" pitchFamily="34" charset="0"/>
              </a:rPr>
              <a:t>Emily Watts – </a:t>
            </a:r>
            <a:r>
              <a:rPr lang="en-US" sz="1800" dirty="0">
                <a:solidFill>
                  <a:schemeClr val="tx1"/>
                </a:solidFill>
                <a:latin typeface="Arial Black" panose="020B0A04020102020204" pitchFamily="34" charset="0"/>
              </a:rPr>
              <a:t>Any SAP / CPI Consultant</a:t>
            </a:r>
            <a:endParaRPr lang="en-IN" sz="1800" dirty="0">
              <a:solidFill>
                <a:schemeClr val="tx1"/>
              </a:solidFill>
              <a:latin typeface="Arial Black" panose="020B0A04020102020204" pitchFamily="34" charset="0"/>
            </a:endParaRPr>
          </a:p>
        </p:txBody>
      </p:sp>
      <p:sp>
        <p:nvSpPr>
          <p:cNvPr id="10" name="TextBox 9">
            <a:extLst>
              <a:ext uri="{FF2B5EF4-FFF2-40B4-BE49-F238E27FC236}">
                <a16:creationId xmlns:a16="http://schemas.microsoft.com/office/drawing/2014/main" id="{711E2579-62FA-B10E-5512-6A9F2CC827F8}"/>
              </a:ext>
            </a:extLst>
          </p:cNvPr>
          <p:cNvSpPr txBox="1"/>
          <p:nvPr/>
        </p:nvSpPr>
        <p:spPr>
          <a:xfrm>
            <a:off x="793820" y="4669418"/>
            <a:ext cx="2701261" cy="1446550"/>
          </a:xfrm>
          <a:prstGeom prst="rect">
            <a:avLst/>
          </a:prstGeom>
          <a:noFill/>
        </p:spPr>
        <p:txBody>
          <a:bodyPr wrap="square" rtlCol="0">
            <a:spAutoFit/>
          </a:bodyPr>
          <a:lstStyle/>
          <a:p>
            <a:r>
              <a:rPr lang="en-US" sz="1600" i="0" u="none" strike="noStrike" dirty="0">
                <a:solidFill>
                  <a:schemeClr val="accent2">
                    <a:lumMod val="50000"/>
                  </a:schemeClr>
                </a:solidFill>
                <a:effectLst/>
                <a:latin typeface="Arial" panose="020B0604020202020204" pitchFamily="34" charset="0"/>
                <a:cs typeface="Arial" panose="020B0604020202020204" pitchFamily="34" charset="0"/>
              </a:rPr>
              <a:t>Understand the cloud workflow development and process management in cloud</a:t>
            </a:r>
            <a:endParaRPr lang="en-US" sz="1600" dirty="0">
              <a:solidFill>
                <a:schemeClr val="accent2">
                  <a:lumMod val="50000"/>
                </a:schemeClr>
              </a:solidFill>
              <a:effectLst/>
              <a:latin typeface="Arial" panose="020B0604020202020204" pitchFamily="34" charset="0"/>
              <a:cs typeface="Arial" panose="020B0604020202020204" pitchFamily="34" charset="0"/>
            </a:endParaRPr>
          </a:p>
          <a:p>
            <a:endParaRPr lang="en-IN" dirty="0"/>
          </a:p>
        </p:txBody>
      </p:sp>
      <p:sp>
        <p:nvSpPr>
          <p:cNvPr id="11" name="TextBox 10">
            <a:extLst>
              <a:ext uri="{FF2B5EF4-FFF2-40B4-BE49-F238E27FC236}">
                <a16:creationId xmlns:a16="http://schemas.microsoft.com/office/drawing/2014/main" id="{D4168330-50C4-4543-7419-929C6F9C6AC7}"/>
              </a:ext>
            </a:extLst>
          </p:cNvPr>
          <p:cNvSpPr txBox="1"/>
          <p:nvPr/>
        </p:nvSpPr>
        <p:spPr>
          <a:xfrm>
            <a:off x="3583118" y="4670104"/>
            <a:ext cx="2773159" cy="1077218"/>
          </a:xfrm>
          <a:prstGeom prst="rect">
            <a:avLst/>
          </a:prstGeom>
          <a:noFill/>
        </p:spPr>
        <p:txBody>
          <a:bodyPr wrap="square" rtlCol="0">
            <a:spAutoFit/>
          </a:bodyPr>
          <a:lstStyle/>
          <a:p>
            <a:r>
              <a:rPr lang="en-US" sz="1600" b="0" i="0" u="none" strike="noStrike" dirty="0">
                <a:solidFill>
                  <a:schemeClr val="tx1">
                    <a:lumMod val="90000"/>
                    <a:lumOff val="10000"/>
                  </a:schemeClr>
                </a:solidFill>
                <a:effectLst/>
                <a:latin typeface="Arial" panose="020B0604020202020204" pitchFamily="34" charset="0"/>
                <a:cs typeface="Arial" panose="020B0604020202020204" pitchFamily="34" charset="0"/>
              </a:rPr>
              <a:t>Configure and connect to on-prem systems and manage workflow services in BTP along with monitoring</a:t>
            </a:r>
            <a:endParaRPr lang="en-IN" dirty="0"/>
          </a:p>
        </p:txBody>
      </p:sp>
      <p:sp>
        <p:nvSpPr>
          <p:cNvPr id="12" name="TextBox 11">
            <a:extLst>
              <a:ext uri="{FF2B5EF4-FFF2-40B4-BE49-F238E27FC236}">
                <a16:creationId xmlns:a16="http://schemas.microsoft.com/office/drawing/2014/main" id="{C6C965A9-8AD7-4419-99B2-4C427B63BE0B}"/>
              </a:ext>
            </a:extLst>
          </p:cNvPr>
          <p:cNvSpPr txBox="1"/>
          <p:nvPr/>
        </p:nvSpPr>
        <p:spPr>
          <a:xfrm>
            <a:off x="6532351" y="4669418"/>
            <a:ext cx="2698849" cy="1077218"/>
          </a:xfrm>
          <a:prstGeom prst="rect">
            <a:avLst/>
          </a:prstGeom>
          <a:noFill/>
        </p:spPr>
        <p:txBody>
          <a:bodyPr wrap="square" rtlCol="0">
            <a:spAutoFit/>
          </a:bodyPr>
          <a:lstStyle/>
          <a:p>
            <a:pPr algn="ctr" rtl="0">
              <a:spcBef>
                <a:spcPts val="0"/>
              </a:spcBef>
              <a:spcAft>
                <a:spcPts val="0"/>
              </a:spcAft>
            </a:pPr>
            <a:r>
              <a:rPr lang="en-US" sz="1600" b="0" i="0" u="none" strike="noStrike" dirty="0">
                <a:solidFill>
                  <a:schemeClr val="tx1">
                    <a:lumMod val="90000"/>
                    <a:lumOff val="10000"/>
                  </a:schemeClr>
                </a:solidFill>
                <a:effectLst/>
                <a:latin typeface="Arial" panose="020B0604020202020204" pitchFamily="34" charset="0"/>
                <a:cs typeface="Arial" panose="020B0604020202020204" pitchFamily="34" charset="0"/>
              </a:rPr>
              <a:t>Configure business processes using standard content delivered by SAP</a:t>
            </a:r>
          </a:p>
          <a:p>
            <a:pPr algn="ctr" rtl="0">
              <a:spcBef>
                <a:spcPts val="0"/>
              </a:spcBef>
              <a:spcAft>
                <a:spcPts val="0"/>
              </a:spcAft>
            </a:pPr>
            <a:r>
              <a:rPr lang="en-US" sz="1600" dirty="0">
                <a:solidFill>
                  <a:schemeClr val="tx1">
                    <a:lumMod val="90000"/>
                    <a:lumOff val="10000"/>
                  </a:schemeClr>
                </a:solidFill>
                <a:latin typeface="Arial" panose="020B0604020202020204" pitchFamily="34" charset="0"/>
                <a:cs typeface="Arial" panose="020B0604020202020204" pitchFamily="34" charset="0"/>
              </a:rPr>
              <a:t>Using process flexibility</a:t>
            </a:r>
            <a:endParaRPr lang="en-IN" dirty="0"/>
          </a:p>
        </p:txBody>
      </p:sp>
      <p:sp>
        <p:nvSpPr>
          <p:cNvPr id="13" name="TextBox 12">
            <a:extLst>
              <a:ext uri="{FF2B5EF4-FFF2-40B4-BE49-F238E27FC236}">
                <a16:creationId xmlns:a16="http://schemas.microsoft.com/office/drawing/2014/main" id="{BCF3B19F-2491-699C-E3CC-C0098959C96C}"/>
              </a:ext>
            </a:extLst>
          </p:cNvPr>
          <p:cNvSpPr txBox="1"/>
          <p:nvPr/>
        </p:nvSpPr>
        <p:spPr>
          <a:xfrm>
            <a:off x="9608388" y="4669418"/>
            <a:ext cx="2187957" cy="830997"/>
          </a:xfrm>
          <a:prstGeom prst="rect">
            <a:avLst/>
          </a:prstGeom>
          <a:noFill/>
        </p:spPr>
        <p:txBody>
          <a:bodyPr wrap="square" rtlCol="0">
            <a:spAutoFit/>
          </a:bodyPr>
          <a:lstStyle/>
          <a:p>
            <a:r>
              <a:rPr lang="en-US" sz="1600" b="0" i="0" u="none" strike="noStrike" dirty="0">
                <a:solidFill>
                  <a:schemeClr val="tx1">
                    <a:lumMod val="90000"/>
                    <a:lumOff val="10000"/>
                  </a:schemeClr>
                </a:solidFill>
                <a:effectLst/>
                <a:latin typeface="Arial" panose="020B0604020202020204" pitchFamily="34" charset="0"/>
                <a:cs typeface="Arial" panose="020B0604020202020204" pitchFamily="34" charset="0"/>
              </a:rPr>
              <a:t>Integrate with existing solutions and Cloud Integration Suite</a:t>
            </a:r>
            <a:endParaRPr lang="en-IN" dirty="0"/>
          </a:p>
        </p:txBody>
      </p:sp>
      <p:pic>
        <p:nvPicPr>
          <p:cNvPr id="78" name="Picture 77">
            <a:extLst>
              <a:ext uri="{FF2B5EF4-FFF2-40B4-BE49-F238E27FC236}">
                <a16:creationId xmlns:a16="http://schemas.microsoft.com/office/drawing/2014/main" id="{AC1C34C8-4CA4-1568-B76B-A69F77FDF1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34929" y="212147"/>
            <a:ext cx="608198" cy="600720"/>
          </a:xfrm>
          <a:prstGeom prst="rect">
            <a:avLst/>
          </a:prstGeom>
        </p:spPr>
      </p:pic>
      <p:sp>
        <p:nvSpPr>
          <p:cNvPr id="2" name="Footer Placeholder 1">
            <a:extLst>
              <a:ext uri="{FF2B5EF4-FFF2-40B4-BE49-F238E27FC236}">
                <a16:creationId xmlns:a16="http://schemas.microsoft.com/office/drawing/2014/main" id="{86DAB23D-116B-711E-0755-1DAFBE990019}"/>
              </a:ext>
            </a:extLst>
          </p:cNvPr>
          <p:cNvSpPr>
            <a:spLocks noGrp="1"/>
          </p:cNvSpPr>
          <p:nvPr>
            <p:ph type="ftr" sz="quarter" idx="11"/>
          </p:nvPr>
        </p:nvSpPr>
        <p:spPr/>
        <p:txBody>
          <a:bodyPr/>
          <a:lstStyle/>
          <a:p>
            <a:r>
              <a:rPr lang="en-US"/>
              <a:t>www.anubhavtrainings.com</a:t>
            </a:r>
            <a:endParaRPr lang="en-US" dirty="0"/>
          </a:p>
        </p:txBody>
      </p:sp>
    </p:spTree>
    <p:extLst>
      <p:ext uri="{BB962C8B-B14F-4D97-AF65-F5344CB8AC3E}">
        <p14:creationId xmlns:p14="http://schemas.microsoft.com/office/powerpoint/2010/main" val="1394865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208912" cy="711081"/>
          </a:xfrm>
        </p:spPr>
        <p:txBody>
          <a:bodyPr/>
          <a:lstStyle/>
          <a:p>
            <a:r>
              <a:rPr lang="en-US" sz="3600" b="1" i="0" dirty="0">
                <a:solidFill>
                  <a:srgbClr val="000000"/>
                </a:solidFill>
                <a:effectLst/>
                <a:latin typeface="Arial Black" panose="020B0A04020102020204" pitchFamily="34" charset="0"/>
              </a:rPr>
              <a:t>Business Application Studio</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pPr algn="just"/>
            <a:r>
              <a:rPr lang="en-US" sz="1600" b="0" i="0" dirty="0">
                <a:solidFill>
                  <a:srgbClr val="1F1F1F"/>
                </a:solidFill>
                <a:effectLst/>
                <a:latin typeface="72-Regular"/>
              </a:rPr>
              <a:t>SAP Business Application Studio is a development environment available on SAP Business Technology Platform. Before you can start developing using SAP Business Application Studio.</a:t>
            </a:r>
          </a:p>
          <a:p>
            <a:pPr algn="just"/>
            <a:endParaRPr lang="en-US" sz="1600" b="0" i="0" dirty="0">
              <a:solidFill>
                <a:srgbClr val="1F1F1F"/>
              </a:solidFill>
              <a:effectLst/>
              <a:latin typeface="72-Regular"/>
            </a:endParaRPr>
          </a:p>
          <a:p>
            <a:pPr algn="just"/>
            <a:r>
              <a:rPr lang="en-US" sz="1600" b="0" i="0" dirty="0">
                <a:solidFill>
                  <a:srgbClr val="1F1F1F"/>
                </a:solidFill>
                <a:effectLst/>
                <a:latin typeface="72-Regular"/>
              </a:rPr>
              <a:t>In an Enterprise Account you can set up SAP Business Application Studio as a Free-Tier service by checking its </a:t>
            </a:r>
            <a:r>
              <a:rPr lang="en-US" sz="1600" b="0" i="0" dirty="0">
                <a:solidFill>
                  <a:srgbClr val="1F1F1F"/>
                </a:solidFill>
                <a:effectLst/>
                <a:latin typeface="72-Bold"/>
              </a:rPr>
              <a:t>free</a:t>
            </a:r>
            <a:r>
              <a:rPr lang="en-US" sz="1600" b="0" i="0" dirty="0">
                <a:solidFill>
                  <a:srgbClr val="1F1F1F"/>
                </a:solidFill>
                <a:effectLst/>
                <a:latin typeface="72-Regular"/>
              </a:rPr>
              <a:t> plan during its entitlement configuration.</a:t>
            </a:r>
          </a:p>
          <a:p>
            <a:pPr algn="just"/>
            <a:endParaRPr lang="en-US" sz="1600" dirty="0">
              <a:solidFill>
                <a:srgbClr val="1F1F1F"/>
              </a:solidFill>
              <a:latin typeface="72-Regular"/>
            </a:endParaRPr>
          </a:p>
          <a:p>
            <a:pPr algn="just"/>
            <a:r>
              <a:rPr lang="en-US" sz="1600" dirty="0">
                <a:solidFill>
                  <a:srgbClr val="1F1F1F"/>
                </a:solidFill>
                <a:latin typeface="72-Regular"/>
              </a:rPr>
              <a:t>The business application studio provides a dev space for developers to create private workspace to have pre-defined dependencies installed for creating particular type of applications e.g. sap fiori, Native HANA development, Cloud application programming development etc.</a:t>
            </a:r>
            <a:endParaRPr lang="en-IN" sz="2000" dirty="0"/>
          </a:p>
        </p:txBody>
      </p:sp>
      <p:grpSp>
        <p:nvGrpSpPr>
          <p:cNvPr id="22" name="Group 21">
            <a:extLst>
              <a:ext uri="{FF2B5EF4-FFF2-40B4-BE49-F238E27FC236}">
                <a16:creationId xmlns:a16="http://schemas.microsoft.com/office/drawing/2014/main" id="{9C39125B-B7C9-E2A5-5F72-02045D472BCD}"/>
              </a:ext>
            </a:extLst>
          </p:cNvPr>
          <p:cNvGrpSpPr/>
          <p:nvPr/>
        </p:nvGrpSpPr>
        <p:grpSpPr>
          <a:xfrm>
            <a:off x="4158445" y="6026516"/>
            <a:ext cx="3413880" cy="479160"/>
            <a:chOff x="4158445" y="6026516"/>
            <a:chExt cx="3413880" cy="4791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87A302A-92CB-51F9-E515-A2F9CD222060}"/>
                    </a:ext>
                  </a:extLst>
                </p14:cNvPr>
                <p14:cNvContentPartPr/>
                <p14:nvPr/>
              </p14:nvContentPartPr>
              <p14:xfrm>
                <a:off x="4158445" y="6026516"/>
                <a:ext cx="3413880" cy="479160"/>
              </p14:xfrm>
            </p:contentPart>
          </mc:Choice>
          <mc:Fallback xmlns="">
            <p:pic>
              <p:nvPicPr>
                <p:cNvPr id="3" name="Ink 2">
                  <a:extLst>
                    <a:ext uri="{FF2B5EF4-FFF2-40B4-BE49-F238E27FC236}">
                      <a16:creationId xmlns:a16="http://schemas.microsoft.com/office/drawing/2014/main" id="{187A302A-92CB-51F9-E515-A2F9CD222060}"/>
                    </a:ext>
                  </a:extLst>
                </p:cNvPr>
                <p:cNvPicPr/>
                <p:nvPr/>
              </p:nvPicPr>
              <p:blipFill>
                <a:blip r:embed="rId5"/>
                <a:stretch>
                  <a:fillRect/>
                </a:stretch>
              </p:blipFill>
              <p:spPr>
                <a:xfrm>
                  <a:off x="4149805" y="6017516"/>
                  <a:ext cx="343152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5AF531A-8B12-7B26-66A0-F7D1446BCA91}"/>
                    </a:ext>
                  </a:extLst>
                </p14:cNvPr>
                <p14:cNvContentPartPr/>
                <p14:nvPr/>
              </p14:nvContentPartPr>
              <p14:xfrm>
                <a:off x="5152765" y="6211916"/>
                <a:ext cx="9360" cy="198360"/>
              </p14:xfrm>
            </p:contentPart>
          </mc:Choice>
          <mc:Fallback xmlns="">
            <p:pic>
              <p:nvPicPr>
                <p:cNvPr id="4" name="Ink 3">
                  <a:extLst>
                    <a:ext uri="{FF2B5EF4-FFF2-40B4-BE49-F238E27FC236}">
                      <a16:creationId xmlns:a16="http://schemas.microsoft.com/office/drawing/2014/main" id="{B5AF531A-8B12-7B26-66A0-F7D1446BCA91}"/>
                    </a:ext>
                  </a:extLst>
                </p:cNvPr>
                <p:cNvPicPr/>
                <p:nvPr/>
              </p:nvPicPr>
              <p:blipFill>
                <a:blip r:embed="rId7"/>
                <a:stretch>
                  <a:fillRect/>
                </a:stretch>
              </p:blipFill>
              <p:spPr>
                <a:xfrm>
                  <a:off x="5144125" y="6202916"/>
                  <a:ext cx="27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D04A7F39-F994-35BF-A88B-B9267CCD0ED1}"/>
                    </a:ext>
                  </a:extLst>
                </p14:cNvPr>
                <p14:cNvContentPartPr/>
                <p14:nvPr/>
              </p14:nvContentPartPr>
              <p14:xfrm>
                <a:off x="5288845" y="6228836"/>
                <a:ext cx="133200" cy="172440"/>
              </p14:xfrm>
            </p:contentPart>
          </mc:Choice>
          <mc:Fallback xmlns="">
            <p:pic>
              <p:nvPicPr>
                <p:cNvPr id="5" name="Ink 4">
                  <a:extLst>
                    <a:ext uri="{FF2B5EF4-FFF2-40B4-BE49-F238E27FC236}">
                      <a16:creationId xmlns:a16="http://schemas.microsoft.com/office/drawing/2014/main" id="{D04A7F39-F994-35BF-A88B-B9267CCD0ED1}"/>
                    </a:ext>
                  </a:extLst>
                </p:cNvPr>
                <p:cNvPicPr/>
                <p:nvPr/>
              </p:nvPicPr>
              <p:blipFill>
                <a:blip r:embed="rId9"/>
                <a:stretch>
                  <a:fillRect/>
                </a:stretch>
              </p:blipFill>
              <p:spPr>
                <a:xfrm>
                  <a:off x="5280205" y="6219836"/>
                  <a:ext cx="1508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C9D5C14-3365-6263-FDCC-4F491A85B356}"/>
                    </a:ext>
                  </a:extLst>
                </p14:cNvPr>
                <p14:cNvContentPartPr/>
                <p14:nvPr/>
              </p14:nvContentPartPr>
              <p14:xfrm>
                <a:off x="5319085" y="6294716"/>
                <a:ext cx="60840" cy="7920"/>
              </p14:xfrm>
            </p:contentPart>
          </mc:Choice>
          <mc:Fallback xmlns="">
            <p:pic>
              <p:nvPicPr>
                <p:cNvPr id="7" name="Ink 6">
                  <a:extLst>
                    <a:ext uri="{FF2B5EF4-FFF2-40B4-BE49-F238E27FC236}">
                      <a16:creationId xmlns:a16="http://schemas.microsoft.com/office/drawing/2014/main" id="{3C9D5C14-3365-6263-FDCC-4F491A85B356}"/>
                    </a:ext>
                  </a:extLst>
                </p:cNvPr>
                <p:cNvPicPr/>
                <p:nvPr/>
              </p:nvPicPr>
              <p:blipFill>
                <a:blip r:embed="rId11"/>
                <a:stretch>
                  <a:fillRect/>
                </a:stretch>
              </p:blipFill>
              <p:spPr>
                <a:xfrm>
                  <a:off x="5310445" y="6285716"/>
                  <a:ext cx="78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3205DA33-B87A-DAC7-597F-9D04129366F1}"/>
                    </a:ext>
                  </a:extLst>
                </p14:cNvPr>
                <p14:cNvContentPartPr/>
                <p14:nvPr/>
              </p14:nvContentPartPr>
              <p14:xfrm>
                <a:off x="5495845" y="6234236"/>
                <a:ext cx="105480" cy="156600"/>
              </p14:xfrm>
            </p:contentPart>
          </mc:Choice>
          <mc:Fallback xmlns="">
            <p:pic>
              <p:nvPicPr>
                <p:cNvPr id="8" name="Ink 7">
                  <a:extLst>
                    <a:ext uri="{FF2B5EF4-FFF2-40B4-BE49-F238E27FC236}">
                      <a16:creationId xmlns:a16="http://schemas.microsoft.com/office/drawing/2014/main" id="{3205DA33-B87A-DAC7-597F-9D04129366F1}"/>
                    </a:ext>
                  </a:extLst>
                </p:cNvPr>
                <p:cNvPicPr/>
                <p:nvPr/>
              </p:nvPicPr>
              <p:blipFill>
                <a:blip r:embed="rId13"/>
                <a:stretch>
                  <a:fillRect/>
                </a:stretch>
              </p:blipFill>
              <p:spPr>
                <a:xfrm>
                  <a:off x="5487205" y="6225236"/>
                  <a:ext cx="1231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0A1B439-CA08-294A-0F21-542CCB7BE3BA}"/>
                    </a:ext>
                  </a:extLst>
                </p14:cNvPr>
                <p14:cNvContentPartPr/>
                <p14:nvPr/>
              </p14:nvContentPartPr>
              <p14:xfrm>
                <a:off x="5496205" y="6297956"/>
                <a:ext cx="108360" cy="14400"/>
              </p14:xfrm>
            </p:contentPart>
          </mc:Choice>
          <mc:Fallback xmlns="">
            <p:pic>
              <p:nvPicPr>
                <p:cNvPr id="9" name="Ink 8">
                  <a:extLst>
                    <a:ext uri="{FF2B5EF4-FFF2-40B4-BE49-F238E27FC236}">
                      <a16:creationId xmlns:a16="http://schemas.microsoft.com/office/drawing/2014/main" id="{D0A1B439-CA08-294A-0F21-542CCB7BE3BA}"/>
                    </a:ext>
                  </a:extLst>
                </p:cNvPr>
                <p:cNvPicPr/>
                <p:nvPr/>
              </p:nvPicPr>
              <p:blipFill>
                <a:blip r:embed="rId15"/>
                <a:stretch>
                  <a:fillRect/>
                </a:stretch>
              </p:blipFill>
              <p:spPr>
                <a:xfrm>
                  <a:off x="5487205" y="6289316"/>
                  <a:ext cx="126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CC19BA0-E46F-BB87-32CC-EC8A37A4D499}"/>
                    </a:ext>
                  </a:extLst>
                </p14:cNvPr>
                <p14:cNvContentPartPr/>
                <p14:nvPr/>
              </p14:nvContentPartPr>
              <p14:xfrm>
                <a:off x="5645605" y="6223076"/>
                <a:ext cx="147600" cy="167760"/>
              </p14:xfrm>
            </p:contentPart>
          </mc:Choice>
          <mc:Fallback xmlns="">
            <p:pic>
              <p:nvPicPr>
                <p:cNvPr id="10" name="Ink 9">
                  <a:extLst>
                    <a:ext uri="{FF2B5EF4-FFF2-40B4-BE49-F238E27FC236}">
                      <a16:creationId xmlns:a16="http://schemas.microsoft.com/office/drawing/2014/main" id="{7CC19BA0-E46F-BB87-32CC-EC8A37A4D499}"/>
                    </a:ext>
                  </a:extLst>
                </p:cNvPr>
                <p:cNvPicPr/>
                <p:nvPr/>
              </p:nvPicPr>
              <p:blipFill>
                <a:blip r:embed="rId17"/>
                <a:stretch>
                  <a:fillRect/>
                </a:stretch>
              </p:blipFill>
              <p:spPr>
                <a:xfrm>
                  <a:off x="5636965" y="6214436"/>
                  <a:ext cx="1652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0BD2110-C36B-97CA-57CC-5DB5A8D99445}"/>
                    </a:ext>
                  </a:extLst>
                </p14:cNvPr>
                <p14:cNvContentPartPr/>
                <p14:nvPr/>
              </p14:nvContentPartPr>
              <p14:xfrm>
                <a:off x="6014965" y="6174476"/>
                <a:ext cx="71280" cy="258840"/>
              </p14:xfrm>
            </p:contentPart>
          </mc:Choice>
          <mc:Fallback xmlns="">
            <p:pic>
              <p:nvPicPr>
                <p:cNvPr id="12" name="Ink 11">
                  <a:extLst>
                    <a:ext uri="{FF2B5EF4-FFF2-40B4-BE49-F238E27FC236}">
                      <a16:creationId xmlns:a16="http://schemas.microsoft.com/office/drawing/2014/main" id="{60BD2110-C36B-97CA-57CC-5DB5A8D99445}"/>
                    </a:ext>
                  </a:extLst>
                </p:cNvPr>
                <p:cNvPicPr/>
                <p:nvPr/>
              </p:nvPicPr>
              <p:blipFill>
                <a:blip r:embed="rId19"/>
                <a:stretch>
                  <a:fillRect/>
                </a:stretch>
              </p:blipFill>
              <p:spPr>
                <a:xfrm>
                  <a:off x="6006325" y="6165836"/>
                  <a:ext cx="889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D1B4894-CFEC-0093-2DEF-4E4F7AB97F07}"/>
                    </a:ext>
                  </a:extLst>
                </p14:cNvPr>
                <p14:cNvContentPartPr/>
                <p14:nvPr/>
              </p14:nvContentPartPr>
              <p14:xfrm>
                <a:off x="6099205" y="6189596"/>
                <a:ext cx="134640" cy="198360"/>
              </p14:xfrm>
            </p:contentPart>
          </mc:Choice>
          <mc:Fallback xmlns="">
            <p:pic>
              <p:nvPicPr>
                <p:cNvPr id="13" name="Ink 12">
                  <a:extLst>
                    <a:ext uri="{FF2B5EF4-FFF2-40B4-BE49-F238E27FC236}">
                      <a16:creationId xmlns:a16="http://schemas.microsoft.com/office/drawing/2014/main" id="{CD1B4894-CFEC-0093-2DEF-4E4F7AB97F07}"/>
                    </a:ext>
                  </a:extLst>
                </p:cNvPr>
                <p:cNvPicPr/>
                <p:nvPr/>
              </p:nvPicPr>
              <p:blipFill>
                <a:blip r:embed="rId21"/>
                <a:stretch>
                  <a:fillRect/>
                </a:stretch>
              </p:blipFill>
              <p:spPr>
                <a:xfrm>
                  <a:off x="6090565" y="6180596"/>
                  <a:ext cx="152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21EC4779-991D-AF57-636E-9A8DEEBB7768}"/>
                    </a:ext>
                  </a:extLst>
                </p14:cNvPr>
                <p14:cNvContentPartPr/>
                <p14:nvPr/>
              </p14:nvContentPartPr>
              <p14:xfrm>
                <a:off x="6144925" y="6247916"/>
                <a:ext cx="56880" cy="44640"/>
              </p14:xfrm>
            </p:contentPart>
          </mc:Choice>
          <mc:Fallback xmlns="">
            <p:pic>
              <p:nvPicPr>
                <p:cNvPr id="14" name="Ink 13">
                  <a:extLst>
                    <a:ext uri="{FF2B5EF4-FFF2-40B4-BE49-F238E27FC236}">
                      <a16:creationId xmlns:a16="http://schemas.microsoft.com/office/drawing/2014/main" id="{21EC4779-991D-AF57-636E-9A8DEEBB7768}"/>
                    </a:ext>
                  </a:extLst>
                </p:cNvPr>
                <p:cNvPicPr/>
                <p:nvPr/>
              </p:nvPicPr>
              <p:blipFill>
                <a:blip r:embed="rId23"/>
                <a:stretch>
                  <a:fillRect/>
                </a:stretch>
              </p:blipFill>
              <p:spPr>
                <a:xfrm>
                  <a:off x="6136285" y="6239276"/>
                  <a:ext cx="745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0B2EE3EF-A964-7A19-F6F7-A7DC3E6DB124}"/>
                    </a:ext>
                  </a:extLst>
                </p14:cNvPr>
                <p14:cNvContentPartPr/>
                <p14:nvPr/>
              </p14:nvContentPartPr>
              <p14:xfrm>
                <a:off x="6282445" y="6216236"/>
                <a:ext cx="216000" cy="178560"/>
              </p14:xfrm>
            </p:contentPart>
          </mc:Choice>
          <mc:Fallback xmlns="">
            <p:pic>
              <p:nvPicPr>
                <p:cNvPr id="16" name="Ink 15">
                  <a:extLst>
                    <a:ext uri="{FF2B5EF4-FFF2-40B4-BE49-F238E27FC236}">
                      <a16:creationId xmlns:a16="http://schemas.microsoft.com/office/drawing/2014/main" id="{0B2EE3EF-A964-7A19-F6F7-A7DC3E6DB124}"/>
                    </a:ext>
                  </a:extLst>
                </p:cNvPr>
                <p:cNvPicPr/>
                <p:nvPr/>
              </p:nvPicPr>
              <p:blipFill>
                <a:blip r:embed="rId25"/>
                <a:stretch>
                  <a:fillRect/>
                </a:stretch>
              </p:blipFill>
              <p:spPr>
                <a:xfrm>
                  <a:off x="6273805" y="6207236"/>
                  <a:ext cx="2336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5C08E9C-4CB3-A0CF-08E4-66D6A00A3C6D}"/>
                    </a:ext>
                  </a:extLst>
                </p14:cNvPr>
                <p14:cNvContentPartPr/>
                <p14:nvPr/>
              </p14:nvContentPartPr>
              <p14:xfrm>
                <a:off x="6579445" y="6194636"/>
                <a:ext cx="102600" cy="156240"/>
              </p14:xfrm>
            </p:contentPart>
          </mc:Choice>
          <mc:Fallback xmlns="">
            <p:pic>
              <p:nvPicPr>
                <p:cNvPr id="17" name="Ink 16">
                  <a:extLst>
                    <a:ext uri="{FF2B5EF4-FFF2-40B4-BE49-F238E27FC236}">
                      <a16:creationId xmlns:a16="http://schemas.microsoft.com/office/drawing/2014/main" id="{55C08E9C-4CB3-A0CF-08E4-66D6A00A3C6D}"/>
                    </a:ext>
                  </a:extLst>
                </p:cNvPr>
                <p:cNvPicPr/>
                <p:nvPr/>
              </p:nvPicPr>
              <p:blipFill>
                <a:blip r:embed="rId27"/>
                <a:stretch>
                  <a:fillRect/>
                </a:stretch>
              </p:blipFill>
              <p:spPr>
                <a:xfrm>
                  <a:off x="6570805" y="6185996"/>
                  <a:ext cx="1202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29C3CA53-3969-BCD2-30A8-F24F7039047D}"/>
                    </a:ext>
                  </a:extLst>
                </p14:cNvPr>
                <p14:cNvContentPartPr/>
                <p14:nvPr/>
              </p14:nvContentPartPr>
              <p14:xfrm>
                <a:off x="6724525" y="6185636"/>
                <a:ext cx="128520" cy="242280"/>
              </p14:xfrm>
            </p:contentPart>
          </mc:Choice>
          <mc:Fallback xmlns="">
            <p:pic>
              <p:nvPicPr>
                <p:cNvPr id="21" name="Ink 20">
                  <a:extLst>
                    <a:ext uri="{FF2B5EF4-FFF2-40B4-BE49-F238E27FC236}">
                      <a16:creationId xmlns:a16="http://schemas.microsoft.com/office/drawing/2014/main" id="{29C3CA53-3969-BCD2-30A8-F24F7039047D}"/>
                    </a:ext>
                  </a:extLst>
                </p:cNvPr>
                <p:cNvPicPr/>
                <p:nvPr/>
              </p:nvPicPr>
              <p:blipFill>
                <a:blip r:embed="rId29"/>
                <a:stretch>
                  <a:fillRect/>
                </a:stretch>
              </p:blipFill>
              <p:spPr>
                <a:xfrm>
                  <a:off x="6715525" y="6176636"/>
                  <a:ext cx="146160" cy="259920"/>
                </a:xfrm>
                <a:prstGeom prst="rect">
                  <a:avLst/>
                </a:prstGeom>
              </p:spPr>
            </p:pic>
          </mc:Fallback>
        </mc:AlternateContent>
      </p:grpSp>
      <p:grpSp>
        <p:nvGrpSpPr>
          <p:cNvPr id="43" name="Group 42">
            <a:extLst>
              <a:ext uri="{FF2B5EF4-FFF2-40B4-BE49-F238E27FC236}">
                <a16:creationId xmlns:a16="http://schemas.microsoft.com/office/drawing/2014/main" id="{57201163-C9B8-663A-0600-567F3ABB4C8D}"/>
              </a:ext>
            </a:extLst>
          </p:cNvPr>
          <p:cNvGrpSpPr/>
          <p:nvPr/>
        </p:nvGrpSpPr>
        <p:grpSpPr>
          <a:xfrm>
            <a:off x="4261045" y="5466716"/>
            <a:ext cx="3668760" cy="598680"/>
            <a:chOff x="4261045" y="5466716"/>
            <a:chExt cx="3668760" cy="598680"/>
          </a:xfrm>
        </p:grpSpPr>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3D902F39-A69E-022A-5541-D321A48E0BB3}"/>
                    </a:ext>
                  </a:extLst>
                </p14:cNvPr>
                <p14:cNvContentPartPr/>
                <p14:nvPr/>
              </p14:nvContentPartPr>
              <p14:xfrm>
                <a:off x="4326205" y="5498396"/>
                <a:ext cx="10800" cy="362160"/>
              </p14:xfrm>
            </p:contentPart>
          </mc:Choice>
          <mc:Fallback xmlns="">
            <p:pic>
              <p:nvPicPr>
                <p:cNvPr id="23" name="Ink 22">
                  <a:extLst>
                    <a:ext uri="{FF2B5EF4-FFF2-40B4-BE49-F238E27FC236}">
                      <a16:creationId xmlns:a16="http://schemas.microsoft.com/office/drawing/2014/main" id="{3D902F39-A69E-022A-5541-D321A48E0BB3}"/>
                    </a:ext>
                  </a:extLst>
                </p:cNvPr>
                <p:cNvPicPr/>
                <p:nvPr/>
              </p:nvPicPr>
              <p:blipFill>
                <a:blip r:embed="rId31"/>
                <a:stretch>
                  <a:fillRect/>
                </a:stretch>
              </p:blipFill>
              <p:spPr>
                <a:xfrm>
                  <a:off x="4317205" y="5489756"/>
                  <a:ext cx="2844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A7C6CFFA-8902-4D26-1452-5CCBF238B88D}"/>
                    </a:ext>
                  </a:extLst>
                </p14:cNvPr>
                <p14:cNvContentPartPr/>
                <p14:nvPr/>
              </p14:nvContentPartPr>
              <p14:xfrm>
                <a:off x="4286605" y="5820596"/>
                <a:ext cx="3456720" cy="127440"/>
              </p14:xfrm>
            </p:contentPart>
          </mc:Choice>
          <mc:Fallback xmlns="">
            <p:pic>
              <p:nvPicPr>
                <p:cNvPr id="24" name="Ink 23">
                  <a:extLst>
                    <a:ext uri="{FF2B5EF4-FFF2-40B4-BE49-F238E27FC236}">
                      <a16:creationId xmlns:a16="http://schemas.microsoft.com/office/drawing/2014/main" id="{A7C6CFFA-8902-4D26-1452-5CCBF238B88D}"/>
                    </a:ext>
                  </a:extLst>
                </p:cNvPr>
                <p:cNvPicPr/>
                <p:nvPr/>
              </p:nvPicPr>
              <p:blipFill>
                <a:blip r:embed="rId33"/>
                <a:stretch>
                  <a:fillRect/>
                </a:stretch>
              </p:blipFill>
              <p:spPr>
                <a:xfrm>
                  <a:off x="4277605" y="5811596"/>
                  <a:ext cx="3474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9C0DBF35-3F75-E8D8-A9C8-58F5DD40F4D2}"/>
                    </a:ext>
                  </a:extLst>
                </p14:cNvPr>
                <p14:cNvContentPartPr/>
                <p14:nvPr/>
              </p14:nvContentPartPr>
              <p14:xfrm>
                <a:off x="4261045" y="5466716"/>
                <a:ext cx="3668760" cy="478800"/>
              </p14:xfrm>
            </p:contentPart>
          </mc:Choice>
          <mc:Fallback xmlns="">
            <p:pic>
              <p:nvPicPr>
                <p:cNvPr id="25" name="Ink 24">
                  <a:extLst>
                    <a:ext uri="{FF2B5EF4-FFF2-40B4-BE49-F238E27FC236}">
                      <a16:creationId xmlns:a16="http://schemas.microsoft.com/office/drawing/2014/main" id="{9C0DBF35-3F75-E8D8-A9C8-58F5DD40F4D2}"/>
                    </a:ext>
                  </a:extLst>
                </p:cNvPr>
                <p:cNvPicPr/>
                <p:nvPr/>
              </p:nvPicPr>
              <p:blipFill>
                <a:blip r:embed="rId35"/>
                <a:stretch>
                  <a:fillRect/>
                </a:stretch>
              </p:blipFill>
              <p:spPr>
                <a:xfrm>
                  <a:off x="4252405" y="5457716"/>
                  <a:ext cx="368640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2699EA1D-17B7-E7DC-C868-9A22135CFD9A}"/>
                    </a:ext>
                  </a:extLst>
                </p14:cNvPr>
                <p14:cNvContentPartPr/>
                <p14:nvPr/>
              </p14:nvContentPartPr>
              <p14:xfrm>
                <a:off x="5378125" y="5602076"/>
                <a:ext cx="20520" cy="105840"/>
              </p14:xfrm>
            </p:contentPart>
          </mc:Choice>
          <mc:Fallback xmlns="">
            <p:pic>
              <p:nvPicPr>
                <p:cNvPr id="26" name="Ink 25">
                  <a:extLst>
                    <a:ext uri="{FF2B5EF4-FFF2-40B4-BE49-F238E27FC236}">
                      <a16:creationId xmlns:a16="http://schemas.microsoft.com/office/drawing/2014/main" id="{2699EA1D-17B7-E7DC-C868-9A22135CFD9A}"/>
                    </a:ext>
                  </a:extLst>
                </p:cNvPr>
                <p:cNvPicPr/>
                <p:nvPr/>
              </p:nvPicPr>
              <p:blipFill>
                <a:blip r:embed="rId37"/>
                <a:stretch>
                  <a:fillRect/>
                </a:stretch>
              </p:blipFill>
              <p:spPr>
                <a:xfrm>
                  <a:off x="5369485" y="5593076"/>
                  <a:ext cx="38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5FBAB09-16FD-4A9B-D2AE-7714F6816712}"/>
                    </a:ext>
                  </a:extLst>
                </p14:cNvPr>
                <p14:cNvContentPartPr/>
                <p14:nvPr/>
              </p14:nvContentPartPr>
              <p14:xfrm>
                <a:off x="5378125" y="5552396"/>
                <a:ext cx="174960" cy="181080"/>
              </p14:xfrm>
            </p:contentPart>
          </mc:Choice>
          <mc:Fallback xmlns="">
            <p:pic>
              <p:nvPicPr>
                <p:cNvPr id="27" name="Ink 26">
                  <a:extLst>
                    <a:ext uri="{FF2B5EF4-FFF2-40B4-BE49-F238E27FC236}">
                      <a16:creationId xmlns:a16="http://schemas.microsoft.com/office/drawing/2014/main" id="{45FBAB09-16FD-4A9B-D2AE-7714F6816712}"/>
                    </a:ext>
                  </a:extLst>
                </p:cNvPr>
                <p:cNvPicPr/>
                <p:nvPr/>
              </p:nvPicPr>
              <p:blipFill>
                <a:blip r:embed="rId39"/>
                <a:stretch>
                  <a:fillRect/>
                </a:stretch>
              </p:blipFill>
              <p:spPr>
                <a:xfrm>
                  <a:off x="5369485" y="5543396"/>
                  <a:ext cx="192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3BBA9D58-24B0-EA53-46E4-0D0F1B57FEEA}"/>
                    </a:ext>
                  </a:extLst>
                </p14:cNvPr>
                <p14:cNvContentPartPr/>
                <p14:nvPr/>
              </p14:nvContentPartPr>
              <p14:xfrm>
                <a:off x="5629045" y="5593076"/>
                <a:ext cx="126360" cy="148320"/>
              </p14:xfrm>
            </p:contentPart>
          </mc:Choice>
          <mc:Fallback xmlns="">
            <p:pic>
              <p:nvPicPr>
                <p:cNvPr id="28" name="Ink 27">
                  <a:extLst>
                    <a:ext uri="{FF2B5EF4-FFF2-40B4-BE49-F238E27FC236}">
                      <a16:creationId xmlns:a16="http://schemas.microsoft.com/office/drawing/2014/main" id="{3BBA9D58-24B0-EA53-46E4-0D0F1B57FEEA}"/>
                    </a:ext>
                  </a:extLst>
                </p:cNvPr>
                <p:cNvPicPr/>
                <p:nvPr/>
              </p:nvPicPr>
              <p:blipFill>
                <a:blip r:embed="rId41"/>
                <a:stretch>
                  <a:fillRect/>
                </a:stretch>
              </p:blipFill>
              <p:spPr>
                <a:xfrm>
                  <a:off x="5620405" y="5584436"/>
                  <a:ext cx="1440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9D90E8A1-71A7-CB7A-32B4-05248B4DE26A}"/>
                    </a:ext>
                  </a:extLst>
                </p14:cNvPr>
                <p14:cNvContentPartPr/>
                <p14:nvPr/>
              </p14:nvContentPartPr>
              <p14:xfrm>
                <a:off x="5808325" y="5572556"/>
                <a:ext cx="123840" cy="191880"/>
              </p14:xfrm>
            </p:contentPart>
          </mc:Choice>
          <mc:Fallback xmlns="">
            <p:pic>
              <p:nvPicPr>
                <p:cNvPr id="29" name="Ink 28">
                  <a:extLst>
                    <a:ext uri="{FF2B5EF4-FFF2-40B4-BE49-F238E27FC236}">
                      <a16:creationId xmlns:a16="http://schemas.microsoft.com/office/drawing/2014/main" id="{9D90E8A1-71A7-CB7A-32B4-05248B4DE26A}"/>
                    </a:ext>
                  </a:extLst>
                </p:cNvPr>
                <p:cNvPicPr/>
                <p:nvPr/>
              </p:nvPicPr>
              <p:blipFill>
                <a:blip r:embed="rId43"/>
                <a:stretch>
                  <a:fillRect/>
                </a:stretch>
              </p:blipFill>
              <p:spPr>
                <a:xfrm>
                  <a:off x="5799685" y="5563916"/>
                  <a:ext cx="141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5786B97E-9AAA-CCED-3421-FF96095C4840}"/>
                    </a:ext>
                  </a:extLst>
                </p14:cNvPr>
                <p14:cNvContentPartPr/>
                <p14:nvPr/>
              </p14:nvContentPartPr>
              <p14:xfrm>
                <a:off x="6203965" y="5633756"/>
                <a:ext cx="20520" cy="147960"/>
              </p14:xfrm>
            </p:contentPart>
          </mc:Choice>
          <mc:Fallback xmlns="">
            <p:pic>
              <p:nvPicPr>
                <p:cNvPr id="30" name="Ink 29">
                  <a:extLst>
                    <a:ext uri="{FF2B5EF4-FFF2-40B4-BE49-F238E27FC236}">
                      <a16:creationId xmlns:a16="http://schemas.microsoft.com/office/drawing/2014/main" id="{5786B97E-9AAA-CCED-3421-FF96095C4840}"/>
                    </a:ext>
                  </a:extLst>
                </p:cNvPr>
                <p:cNvPicPr/>
                <p:nvPr/>
              </p:nvPicPr>
              <p:blipFill>
                <a:blip r:embed="rId45"/>
                <a:stretch>
                  <a:fillRect/>
                </a:stretch>
              </p:blipFill>
              <p:spPr>
                <a:xfrm>
                  <a:off x="6195325" y="5625116"/>
                  <a:ext cx="3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45011AE2-12A0-96F6-EE99-92833F9CD3A1}"/>
                    </a:ext>
                  </a:extLst>
                </p14:cNvPr>
                <p14:cNvContentPartPr/>
                <p14:nvPr/>
              </p14:nvContentPartPr>
              <p14:xfrm>
                <a:off x="6203605" y="5545196"/>
                <a:ext cx="144720" cy="129960"/>
              </p14:xfrm>
            </p:contentPart>
          </mc:Choice>
          <mc:Fallback xmlns="">
            <p:pic>
              <p:nvPicPr>
                <p:cNvPr id="31" name="Ink 30">
                  <a:extLst>
                    <a:ext uri="{FF2B5EF4-FFF2-40B4-BE49-F238E27FC236}">
                      <a16:creationId xmlns:a16="http://schemas.microsoft.com/office/drawing/2014/main" id="{45011AE2-12A0-96F6-EE99-92833F9CD3A1}"/>
                    </a:ext>
                  </a:extLst>
                </p:cNvPr>
                <p:cNvPicPr/>
                <p:nvPr/>
              </p:nvPicPr>
              <p:blipFill>
                <a:blip r:embed="rId47"/>
                <a:stretch>
                  <a:fillRect/>
                </a:stretch>
              </p:blipFill>
              <p:spPr>
                <a:xfrm>
                  <a:off x="6194965" y="5536196"/>
                  <a:ext cx="162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3E648AD0-9ADC-692D-05A3-E7DB2AADF509}"/>
                    </a:ext>
                  </a:extLst>
                </p14:cNvPr>
                <p14:cNvContentPartPr/>
                <p14:nvPr/>
              </p14:nvContentPartPr>
              <p14:xfrm>
                <a:off x="6321325" y="5694596"/>
                <a:ext cx="111240" cy="73440"/>
              </p14:xfrm>
            </p:contentPart>
          </mc:Choice>
          <mc:Fallback xmlns="">
            <p:pic>
              <p:nvPicPr>
                <p:cNvPr id="32" name="Ink 31">
                  <a:extLst>
                    <a:ext uri="{FF2B5EF4-FFF2-40B4-BE49-F238E27FC236}">
                      <a16:creationId xmlns:a16="http://schemas.microsoft.com/office/drawing/2014/main" id="{3E648AD0-9ADC-692D-05A3-E7DB2AADF509}"/>
                    </a:ext>
                  </a:extLst>
                </p:cNvPr>
                <p:cNvPicPr/>
                <p:nvPr/>
              </p:nvPicPr>
              <p:blipFill>
                <a:blip r:embed="rId49"/>
                <a:stretch>
                  <a:fillRect/>
                </a:stretch>
              </p:blipFill>
              <p:spPr>
                <a:xfrm>
                  <a:off x="6312325" y="5685596"/>
                  <a:ext cx="1288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1BF10BFA-107E-24F9-DCE3-D388B256A158}"/>
                    </a:ext>
                  </a:extLst>
                </p14:cNvPr>
                <p14:cNvContentPartPr/>
                <p14:nvPr/>
              </p14:nvContentPartPr>
              <p14:xfrm>
                <a:off x="6511045" y="5708276"/>
                <a:ext cx="97560" cy="73440"/>
              </p14:xfrm>
            </p:contentPart>
          </mc:Choice>
          <mc:Fallback xmlns="">
            <p:pic>
              <p:nvPicPr>
                <p:cNvPr id="33" name="Ink 32">
                  <a:extLst>
                    <a:ext uri="{FF2B5EF4-FFF2-40B4-BE49-F238E27FC236}">
                      <a16:creationId xmlns:a16="http://schemas.microsoft.com/office/drawing/2014/main" id="{1BF10BFA-107E-24F9-DCE3-D388B256A158}"/>
                    </a:ext>
                  </a:extLst>
                </p:cNvPr>
                <p:cNvPicPr/>
                <p:nvPr/>
              </p:nvPicPr>
              <p:blipFill>
                <a:blip r:embed="rId51"/>
                <a:stretch>
                  <a:fillRect/>
                </a:stretch>
              </p:blipFill>
              <p:spPr>
                <a:xfrm>
                  <a:off x="6502405" y="5699276"/>
                  <a:ext cx="115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02701041-2B6E-B146-E1D3-4A870486F23E}"/>
                    </a:ext>
                  </a:extLst>
                </p14:cNvPr>
                <p14:cNvContentPartPr/>
                <p14:nvPr/>
              </p14:nvContentPartPr>
              <p14:xfrm>
                <a:off x="6636325" y="5592356"/>
                <a:ext cx="175320" cy="190800"/>
              </p14:xfrm>
            </p:contentPart>
          </mc:Choice>
          <mc:Fallback xmlns="">
            <p:pic>
              <p:nvPicPr>
                <p:cNvPr id="34" name="Ink 33">
                  <a:extLst>
                    <a:ext uri="{FF2B5EF4-FFF2-40B4-BE49-F238E27FC236}">
                      <a16:creationId xmlns:a16="http://schemas.microsoft.com/office/drawing/2014/main" id="{02701041-2B6E-B146-E1D3-4A870486F23E}"/>
                    </a:ext>
                  </a:extLst>
                </p:cNvPr>
                <p:cNvPicPr/>
                <p:nvPr/>
              </p:nvPicPr>
              <p:blipFill>
                <a:blip r:embed="rId53"/>
                <a:stretch>
                  <a:fillRect/>
                </a:stretch>
              </p:blipFill>
              <p:spPr>
                <a:xfrm>
                  <a:off x="6627685" y="5583716"/>
                  <a:ext cx="192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D317A9BF-5546-017E-A20C-2B9FE83F7DCC}"/>
                    </a:ext>
                  </a:extLst>
                </p14:cNvPr>
                <p14:cNvContentPartPr/>
                <p14:nvPr/>
              </p14:nvContentPartPr>
              <p14:xfrm>
                <a:off x="5604205" y="5840036"/>
                <a:ext cx="28800" cy="195480"/>
              </p14:xfrm>
            </p:contentPart>
          </mc:Choice>
          <mc:Fallback xmlns="">
            <p:pic>
              <p:nvPicPr>
                <p:cNvPr id="36" name="Ink 35">
                  <a:extLst>
                    <a:ext uri="{FF2B5EF4-FFF2-40B4-BE49-F238E27FC236}">
                      <a16:creationId xmlns:a16="http://schemas.microsoft.com/office/drawing/2014/main" id="{D317A9BF-5546-017E-A20C-2B9FE83F7DCC}"/>
                    </a:ext>
                  </a:extLst>
                </p:cNvPr>
                <p:cNvPicPr/>
                <p:nvPr/>
              </p:nvPicPr>
              <p:blipFill>
                <a:blip r:embed="rId55"/>
                <a:stretch>
                  <a:fillRect/>
                </a:stretch>
              </p:blipFill>
              <p:spPr>
                <a:xfrm>
                  <a:off x="5595565" y="5831036"/>
                  <a:ext cx="464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AA59D1F7-DB40-7E0D-17A2-0FC8F85D2584}"/>
                    </a:ext>
                  </a:extLst>
                </p14:cNvPr>
                <p14:cNvContentPartPr/>
                <p14:nvPr/>
              </p14:nvContentPartPr>
              <p14:xfrm>
                <a:off x="5539045" y="6017156"/>
                <a:ext cx="159480" cy="48240"/>
              </p14:xfrm>
            </p:contentPart>
          </mc:Choice>
          <mc:Fallback xmlns="">
            <p:pic>
              <p:nvPicPr>
                <p:cNvPr id="37" name="Ink 36">
                  <a:extLst>
                    <a:ext uri="{FF2B5EF4-FFF2-40B4-BE49-F238E27FC236}">
                      <a16:creationId xmlns:a16="http://schemas.microsoft.com/office/drawing/2014/main" id="{AA59D1F7-DB40-7E0D-17A2-0FC8F85D2584}"/>
                    </a:ext>
                  </a:extLst>
                </p:cNvPr>
                <p:cNvPicPr/>
                <p:nvPr/>
              </p:nvPicPr>
              <p:blipFill>
                <a:blip r:embed="rId57"/>
                <a:stretch>
                  <a:fillRect/>
                </a:stretch>
              </p:blipFill>
              <p:spPr>
                <a:xfrm>
                  <a:off x="5530045" y="6008156"/>
                  <a:ext cx="177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3317210B-D3B3-791C-A478-B6667D46AA2D}"/>
                    </a:ext>
                  </a:extLst>
                </p14:cNvPr>
                <p14:cNvContentPartPr/>
                <p14:nvPr/>
              </p14:nvContentPartPr>
              <p14:xfrm>
                <a:off x="6001285" y="5889356"/>
                <a:ext cx="6480" cy="101520"/>
              </p14:xfrm>
            </p:contentPart>
          </mc:Choice>
          <mc:Fallback xmlns="">
            <p:pic>
              <p:nvPicPr>
                <p:cNvPr id="38" name="Ink 37">
                  <a:extLst>
                    <a:ext uri="{FF2B5EF4-FFF2-40B4-BE49-F238E27FC236}">
                      <a16:creationId xmlns:a16="http://schemas.microsoft.com/office/drawing/2014/main" id="{3317210B-D3B3-791C-A478-B6667D46AA2D}"/>
                    </a:ext>
                  </a:extLst>
                </p:cNvPr>
                <p:cNvPicPr/>
                <p:nvPr/>
              </p:nvPicPr>
              <p:blipFill>
                <a:blip r:embed="rId59"/>
                <a:stretch>
                  <a:fillRect/>
                </a:stretch>
              </p:blipFill>
              <p:spPr>
                <a:xfrm>
                  <a:off x="5992645" y="5880356"/>
                  <a:ext cx="24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E6D3861C-6EA3-36D9-6AFA-02B74F782D46}"/>
                    </a:ext>
                  </a:extLst>
                </p14:cNvPr>
                <p14:cNvContentPartPr/>
                <p14:nvPr/>
              </p14:nvContentPartPr>
              <p14:xfrm>
                <a:off x="6003085" y="5889356"/>
                <a:ext cx="24120" cy="87480"/>
              </p14:xfrm>
            </p:contentPart>
          </mc:Choice>
          <mc:Fallback xmlns="">
            <p:pic>
              <p:nvPicPr>
                <p:cNvPr id="39" name="Ink 38">
                  <a:extLst>
                    <a:ext uri="{FF2B5EF4-FFF2-40B4-BE49-F238E27FC236}">
                      <a16:creationId xmlns:a16="http://schemas.microsoft.com/office/drawing/2014/main" id="{E6D3861C-6EA3-36D9-6AFA-02B74F782D46}"/>
                    </a:ext>
                  </a:extLst>
                </p:cNvPr>
                <p:cNvPicPr/>
                <p:nvPr/>
              </p:nvPicPr>
              <p:blipFill>
                <a:blip r:embed="rId61"/>
                <a:stretch>
                  <a:fillRect/>
                </a:stretch>
              </p:blipFill>
              <p:spPr>
                <a:xfrm>
                  <a:off x="5994445" y="5880356"/>
                  <a:ext cx="41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A14390B3-56B6-DD5B-1871-BABE81832FD4}"/>
                    </a:ext>
                  </a:extLst>
                </p14:cNvPr>
                <p14:cNvContentPartPr/>
                <p14:nvPr/>
              </p14:nvContentPartPr>
              <p14:xfrm>
                <a:off x="5994085" y="5802596"/>
                <a:ext cx="23760" cy="42480"/>
              </p14:xfrm>
            </p:contentPart>
          </mc:Choice>
          <mc:Fallback xmlns="">
            <p:pic>
              <p:nvPicPr>
                <p:cNvPr id="40" name="Ink 39">
                  <a:extLst>
                    <a:ext uri="{FF2B5EF4-FFF2-40B4-BE49-F238E27FC236}">
                      <a16:creationId xmlns:a16="http://schemas.microsoft.com/office/drawing/2014/main" id="{A14390B3-56B6-DD5B-1871-BABE81832FD4}"/>
                    </a:ext>
                  </a:extLst>
                </p:cNvPr>
                <p:cNvPicPr/>
                <p:nvPr/>
              </p:nvPicPr>
              <p:blipFill>
                <a:blip r:embed="rId63"/>
                <a:stretch>
                  <a:fillRect/>
                </a:stretch>
              </p:blipFill>
              <p:spPr>
                <a:xfrm>
                  <a:off x="5985085" y="5793596"/>
                  <a:ext cx="414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FDF56E7B-6842-F64B-FA05-D296A37A9653}"/>
                    </a:ext>
                  </a:extLst>
                </p14:cNvPr>
                <p14:cNvContentPartPr/>
                <p14:nvPr/>
              </p14:nvContentPartPr>
              <p14:xfrm>
                <a:off x="5924605" y="5859836"/>
                <a:ext cx="53640" cy="58320"/>
              </p14:xfrm>
            </p:contentPart>
          </mc:Choice>
          <mc:Fallback xmlns="">
            <p:pic>
              <p:nvPicPr>
                <p:cNvPr id="41" name="Ink 40">
                  <a:extLst>
                    <a:ext uri="{FF2B5EF4-FFF2-40B4-BE49-F238E27FC236}">
                      <a16:creationId xmlns:a16="http://schemas.microsoft.com/office/drawing/2014/main" id="{FDF56E7B-6842-F64B-FA05-D296A37A9653}"/>
                    </a:ext>
                  </a:extLst>
                </p:cNvPr>
                <p:cNvPicPr/>
                <p:nvPr/>
              </p:nvPicPr>
              <p:blipFill>
                <a:blip r:embed="rId65"/>
                <a:stretch>
                  <a:fillRect/>
                </a:stretch>
              </p:blipFill>
              <p:spPr>
                <a:xfrm>
                  <a:off x="5915605" y="5851196"/>
                  <a:ext cx="712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F4142EB9-2BBE-6BA9-5C82-6EFAE96FDB88}"/>
                    </a:ext>
                  </a:extLst>
                </p14:cNvPr>
                <p14:cNvContentPartPr/>
                <p14:nvPr/>
              </p14:nvContentPartPr>
              <p14:xfrm>
                <a:off x="5997325" y="5850116"/>
                <a:ext cx="63360" cy="50400"/>
              </p14:xfrm>
            </p:contentPart>
          </mc:Choice>
          <mc:Fallback xmlns="">
            <p:pic>
              <p:nvPicPr>
                <p:cNvPr id="42" name="Ink 41">
                  <a:extLst>
                    <a:ext uri="{FF2B5EF4-FFF2-40B4-BE49-F238E27FC236}">
                      <a16:creationId xmlns:a16="http://schemas.microsoft.com/office/drawing/2014/main" id="{F4142EB9-2BBE-6BA9-5C82-6EFAE96FDB88}"/>
                    </a:ext>
                  </a:extLst>
                </p:cNvPr>
                <p:cNvPicPr/>
                <p:nvPr/>
              </p:nvPicPr>
              <p:blipFill>
                <a:blip r:embed="rId67"/>
                <a:stretch>
                  <a:fillRect/>
                </a:stretch>
              </p:blipFill>
              <p:spPr>
                <a:xfrm>
                  <a:off x="5988685" y="5841476"/>
                  <a:ext cx="81000" cy="68040"/>
                </a:xfrm>
                <a:prstGeom prst="rect">
                  <a:avLst/>
                </a:prstGeom>
              </p:spPr>
            </p:pic>
          </mc:Fallback>
        </mc:AlternateContent>
      </p:grpSp>
      <p:grpSp>
        <p:nvGrpSpPr>
          <p:cNvPr id="54" name="Group 53">
            <a:extLst>
              <a:ext uri="{FF2B5EF4-FFF2-40B4-BE49-F238E27FC236}">
                <a16:creationId xmlns:a16="http://schemas.microsoft.com/office/drawing/2014/main" id="{03BC7A37-1959-A612-300E-10C8964D3A87}"/>
              </a:ext>
            </a:extLst>
          </p:cNvPr>
          <p:cNvGrpSpPr/>
          <p:nvPr/>
        </p:nvGrpSpPr>
        <p:grpSpPr>
          <a:xfrm>
            <a:off x="7793365" y="6124796"/>
            <a:ext cx="1128960" cy="354600"/>
            <a:chOff x="7793365" y="6124796"/>
            <a:chExt cx="1128960" cy="354600"/>
          </a:xfrm>
        </p:grpSpPr>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92368B17-9B1A-5439-9BD3-F779628A5DAB}"/>
                    </a:ext>
                  </a:extLst>
                </p14:cNvPr>
                <p14:cNvContentPartPr/>
                <p14:nvPr/>
              </p14:nvContentPartPr>
              <p14:xfrm>
                <a:off x="7793365" y="6174836"/>
                <a:ext cx="122760" cy="185400"/>
              </p14:xfrm>
            </p:contentPart>
          </mc:Choice>
          <mc:Fallback xmlns="">
            <p:pic>
              <p:nvPicPr>
                <p:cNvPr id="44" name="Ink 43">
                  <a:extLst>
                    <a:ext uri="{FF2B5EF4-FFF2-40B4-BE49-F238E27FC236}">
                      <a16:creationId xmlns:a16="http://schemas.microsoft.com/office/drawing/2014/main" id="{92368B17-9B1A-5439-9BD3-F779628A5DAB}"/>
                    </a:ext>
                  </a:extLst>
                </p:cNvPr>
                <p:cNvPicPr/>
                <p:nvPr/>
              </p:nvPicPr>
              <p:blipFill>
                <a:blip r:embed="rId69"/>
                <a:stretch>
                  <a:fillRect/>
                </a:stretch>
              </p:blipFill>
              <p:spPr>
                <a:xfrm>
                  <a:off x="7784365" y="6166196"/>
                  <a:ext cx="1404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95533CFF-F3FF-E676-97D7-0BB00338FBE4}"/>
                    </a:ext>
                  </a:extLst>
                </p14:cNvPr>
                <p14:cNvContentPartPr/>
                <p14:nvPr/>
              </p14:nvContentPartPr>
              <p14:xfrm>
                <a:off x="7985605" y="6252956"/>
                <a:ext cx="103320" cy="81000"/>
              </p14:xfrm>
            </p:contentPart>
          </mc:Choice>
          <mc:Fallback xmlns="">
            <p:pic>
              <p:nvPicPr>
                <p:cNvPr id="45" name="Ink 44">
                  <a:extLst>
                    <a:ext uri="{FF2B5EF4-FFF2-40B4-BE49-F238E27FC236}">
                      <a16:creationId xmlns:a16="http://schemas.microsoft.com/office/drawing/2014/main" id="{95533CFF-F3FF-E676-97D7-0BB00338FBE4}"/>
                    </a:ext>
                  </a:extLst>
                </p:cNvPr>
                <p:cNvPicPr/>
                <p:nvPr/>
              </p:nvPicPr>
              <p:blipFill>
                <a:blip r:embed="rId71"/>
                <a:stretch>
                  <a:fillRect/>
                </a:stretch>
              </p:blipFill>
              <p:spPr>
                <a:xfrm>
                  <a:off x="7976965" y="6244316"/>
                  <a:ext cx="120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6F5CAE3B-EDC3-1E19-85F1-D31135E6391C}"/>
                    </a:ext>
                  </a:extLst>
                </p14:cNvPr>
                <p14:cNvContentPartPr/>
                <p14:nvPr/>
              </p14:nvContentPartPr>
              <p14:xfrm>
                <a:off x="8155885" y="6241796"/>
                <a:ext cx="103320" cy="89280"/>
              </p14:xfrm>
            </p:contentPart>
          </mc:Choice>
          <mc:Fallback xmlns="">
            <p:pic>
              <p:nvPicPr>
                <p:cNvPr id="46" name="Ink 45">
                  <a:extLst>
                    <a:ext uri="{FF2B5EF4-FFF2-40B4-BE49-F238E27FC236}">
                      <a16:creationId xmlns:a16="http://schemas.microsoft.com/office/drawing/2014/main" id="{6F5CAE3B-EDC3-1E19-85F1-D31135E6391C}"/>
                    </a:ext>
                  </a:extLst>
                </p:cNvPr>
                <p:cNvPicPr/>
                <p:nvPr/>
              </p:nvPicPr>
              <p:blipFill>
                <a:blip r:embed="rId73"/>
                <a:stretch>
                  <a:fillRect/>
                </a:stretch>
              </p:blipFill>
              <p:spPr>
                <a:xfrm>
                  <a:off x="8147245" y="6233156"/>
                  <a:ext cx="120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6E3FB17F-D760-2F53-7B48-A314DCE6A156}"/>
                    </a:ext>
                  </a:extLst>
                </p14:cNvPr>
                <p14:cNvContentPartPr/>
                <p14:nvPr/>
              </p14:nvContentPartPr>
              <p14:xfrm>
                <a:off x="8351725" y="6240716"/>
                <a:ext cx="86040" cy="72360"/>
              </p14:xfrm>
            </p:contentPart>
          </mc:Choice>
          <mc:Fallback xmlns="">
            <p:pic>
              <p:nvPicPr>
                <p:cNvPr id="47" name="Ink 46">
                  <a:extLst>
                    <a:ext uri="{FF2B5EF4-FFF2-40B4-BE49-F238E27FC236}">
                      <a16:creationId xmlns:a16="http://schemas.microsoft.com/office/drawing/2014/main" id="{6E3FB17F-D760-2F53-7B48-A314DCE6A156}"/>
                    </a:ext>
                  </a:extLst>
                </p:cNvPr>
                <p:cNvPicPr/>
                <p:nvPr/>
              </p:nvPicPr>
              <p:blipFill>
                <a:blip r:embed="rId75"/>
                <a:stretch>
                  <a:fillRect/>
                </a:stretch>
              </p:blipFill>
              <p:spPr>
                <a:xfrm>
                  <a:off x="8343085" y="6231716"/>
                  <a:ext cx="103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92019495-C68C-9265-DD4D-A3B3195DD294}"/>
                    </a:ext>
                  </a:extLst>
                </p14:cNvPr>
                <p14:cNvContentPartPr/>
                <p14:nvPr/>
              </p14:nvContentPartPr>
              <p14:xfrm>
                <a:off x="8533165" y="6140636"/>
                <a:ext cx="170280" cy="153000"/>
              </p14:xfrm>
            </p:contentPart>
          </mc:Choice>
          <mc:Fallback xmlns="">
            <p:pic>
              <p:nvPicPr>
                <p:cNvPr id="48" name="Ink 47">
                  <a:extLst>
                    <a:ext uri="{FF2B5EF4-FFF2-40B4-BE49-F238E27FC236}">
                      <a16:creationId xmlns:a16="http://schemas.microsoft.com/office/drawing/2014/main" id="{92019495-C68C-9265-DD4D-A3B3195DD294}"/>
                    </a:ext>
                  </a:extLst>
                </p:cNvPr>
                <p:cNvPicPr/>
                <p:nvPr/>
              </p:nvPicPr>
              <p:blipFill>
                <a:blip r:embed="rId77"/>
                <a:stretch>
                  <a:fillRect/>
                </a:stretch>
              </p:blipFill>
              <p:spPr>
                <a:xfrm>
                  <a:off x="8524165" y="6131996"/>
                  <a:ext cx="187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A0695776-2455-A441-5F9D-8AC716CA1E32}"/>
                    </a:ext>
                  </a:extLst>
                </p14:cNvPr>
                <p14:cNvContentPartPr/>
                <p14:nvPr/>
              </p14:nvContentPartPr>
              <p14:xfrm>
                <a:off x="8750245" y="6164756"/>
                <a:ext cx="10440" cy="107640"/>
              </p14:xfrm>
            </p:contentPart>
          </mc:Choice>
          <mc:Fallback xmlns="">
            <p:pic>
              <p:nvPicPr>
                <p:cNvPr id="49" name="Ink 48">
                  <a:extLst>
                    <a:ext uri="{FF2B5EF4-FFF2-40B4-BE49-F238E27FC236}">
                      <a16:creationId xmlns:a16="http://schemas.microsoft.com/office/drawing/2014/main" id="{A0695776-2455-A441-5F9D-8AC716CA1E32}"/>
                    </a:ext>
                  </a:extLst>
                </p:cNvPr>
                <p:cNvPicPr/>
                <p:nvPr/>
              </p:nvPicPr>
              <p:blipFill>
                <a:blip r:embed="rId79"/>
                <a:stretch>
                  <a:fillRect/>
                </a:stretch>
              </p:blipFill>
              <p:spPr>
                <a:xfrm>
                  <a:off x="8741245" y="6155756"/>
                  <a:ext cx="280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6FFD4EF9-2F15-4895-7246-A83AD000B161}"/>
                    </a:ext>
                  </a:extLst>
                </p14:cNvPr>
                <p14:cNvContentPartPr/>
                <p14:nvPr/>
              </p14:nvContentPartPr>
              <p14:xfrm>
                <a:off x="8767165" y="6124796"/>
                <a:ext cx="155160" cy="149040"/>
              </p14:xfrm>
            </p:contentPart>
          </mc:Choice>
          <mc:Fallback xmlns="">
            <p:pic>
              <p:nvPicPr>
                <p:cNvPr id="50" name="Ink 49">
                  <a:extLst>
                    <a:ext uri="{FF2B5EF4-FFF2-40B4-BE49-F238E27FC236}">
                      <a16:creationId xmlns:a16="http://schemas.microsoft.com/office/drawing/2014/main" id="{6FFD4EF9-2F15-4895-7246-A83AD000B161}"/>
                    </a:ext>
                  </a:extLst>
                </p:cNvPr>
                <p:cNvPicPr/>
                <p:nvPr/>
              </p:nvPicPr>
              <p:blipFill>
                <a:blip r:embed="rId81"/>
                <a:stretch>
                  <a:fillRect/>
                </a:stretch>
              </p:blipFill>
              <p:spPr>
                <a:xfrm>
                  <a:off x="8758165" y="6115796"/>
                  <a:ext cx="1728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F116920A-D3FE-F17F-E060-903798A7FFF2}"/>
                    </a:ext>
                  </a:extLst>
                </p14:cNvPr>
                <p14:cNvContentPartPr/>
                <p14:nvPr/>
              </p14:nvContentPartPr>
              <p14:xfrm>
                <a:off x="8082085" y="6396956"/>
                <a:ext cx="163080" cy="4320"/>
              </p14:xfrm>
            </p:contentPart>
          </mc:Choice>
          <mc:Fallback xmlns="">
            <p:pic>
              <p:nvPicPr>
                <p:cNvPr id="52" name="Ink 51">
                  <a:extLst>
                    <a:ext uri="{FF2B5EF4-FFF2-40B4-BE49-F238E27FC236}">
                      <a16:creationId xmlns:a16="http://schemas.microsoft.com/office/drawing/2014/main" id="{F116920A-D3FE-F17F-E060-903798A7FFF2}"/>
                    </a:ext>
                  </a:extLst>
                </p:cNvPr>
                <p:cNvPicPr/>
                <p:nvPr/>
              </p:nvPicPr>
              <p:blipFill>
                <a:blip r:embed="rId83"/>
                <a:stretch>
                  <a:fillRect/>
                </a:stretch>
              </p:blipFill>
              <p:spPr>
                <a:xfrm>
                  <a:off x="8073445" y="6387956"/>
                  <a:ext cx="180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83C148DB-231B-2C80-10B8-F1BE1D5961F9}"/>
                    </a:ext>
                  </a:extLst>
                </p14:cNvPr>
                <p14:cNvContentPartPr/>
                <p14:nvPr/>
              </p14:nvContentPartPr>
              <p14:xfrm>
                <a:off x="8111245" y="6479036"/>
                <a:ext cx="93600" cy="360"/>
              </p14:xfrm>
            </p:contentPart>
          </mc:Choice>
          <mc:Fallback xmlns="">
            <p:pic>
              <p:nvPicPr>
                <p:cNvPr id="53" name="Ink 52">
                  <a:extLst>
                    <a:ext uri="{FF2B5EF4-FFF2-40B4-BE49-F238E27FC236}">
                      <a16:creationId xmlns:a16="http://schemas.microsoft.com/office/drawing/2014/main" id="{83C148DB-231B-2C80-10B8-F1BE1D5961F9}"/>
                    </a:ext>
                  </a:extLst>
                </p:cNvPr>
                <p:cNvPicPr/>
                <p:nvPr/>
              </p:nvPicPr>
              <p:blipFill>
                <a:blip r:embed="rId85"/>
                <a:stretch>
                  <a:fillRect/>
                </a:stretch>
              </p:blipFill>
              <p:spPr>
                <a:xfrm>
                  <a:off x="8102605" y="6470396"/>
                  <a:ext cx="111240" cy="18000"/>
                </a:xfrm>
                <a:prstGeom prst="rect">
                  <a:avLst/>
                </a:prstGeom>
              </p:spPr>
            </p:pic>
          </mc:Fallback>
        </mc:AlternateContent>
      </p:grpSp>
      <p:grpSp>
        <p:nvGrpSpPr>
          <p:cNvPr id="107" name="Group 106">
            <a:extLst>
              <a:ext uri="{FF2B5EF4-FFF2-40B4-BE49-F238E27FC236}">
                <a16:creationId xmlns:a16="http://schemas.microsoft.com/office/drawing/2014/main" id="{962FBF5A-00EE-9562-45C2-7CA68138F7D8}"/>
              </a:ext>
            </a:extLst>
          </p:cNvPr>
          <p:cNvGrpSpPr/>
          <p:nvPr/>
        </p:nvGrpSpPr>
        <p:grpSpPr>
          <a:xfrm>
            <a:off x="589765" y="4845356"/>
            <a:ext cx="685440" cy="355320"/>
            <a:chOff x="589765" y="4845356"/>
            <a:chExt cx="685440" cy="355320"/>
          </a:xfrm>
        </p:grpSpPr>
        <mc:AlternateContent xmlns:mc="http://schemas.openxmlformats.org/markup-compatibility/2006" xmlns:p14="http://schemas.microsoft.com/office/powerpoint/2010/main">
          <mc:Choice Requires="p14">
            <p:contentPart p14:bwMode="auto" r:id="rId86">
              <p14:nvContentPartPr>
                <p14:cNvPr id="102" name="Ink 101">
                  <a:extLst>
                    <a:ext uri="{FF2B5EF4-FFF2-40B4-BE49-F238E27FC236}">
                      <a16:creationId xmlns:a16="http://schemas.microsoft.com/office/drawing/2014/main" id="{5185AC60-D564-5F39-E494-FF07B53EF2BC}"/>
                    </a:ext>
                  </a:extLst>
                </p14:cNvPr>
                <p14:cNvContentPartPr/>
                <p14:nvPr/>
              </p14:nvContentPartPr>
              <p14:xfrm>
                <a:off x="589765" y="4935716"/>
                <a:ext cx="191160" cy="263160"/>
              </p14:xfrm>
            </p:contentPart>
          </mc:Choice>
          <mc:Fallback xmlns="">
            <p:pic>
              <p:nvPicPr>
                <p:cNvPr id="102" name="Ink 101">
                  <a:extLst>
                    <a:ext uri="{FF2B5EF4-FFF2-40B4-BE49-F238E27FC236}">
                      <a16:creationId xmlns:a16="http://schemas.microsoft.com/office/drawing/2014/main" id="{5185AC60-D564-5F39-E494-FF07B53EF2BC}"/>
                    </a:ext>
                  </a:extLst>
                </p:cNvPr>
                <p:cNvPicPr/>
                <p:nvPr/>
              </p:nvPicPr>
              <p:blipFill>
                <a:blip r:embed="rId87"/>
                <a:stretch>
                  <a:fillRect/>
                </a:stretch>
              </p:blipFill>
              <p:spPr>
                <a:xfrm>
                  <a:off x="581125" y="4926716"/>
                  <a:ext cx="2088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3" name="Ink 102">
                  <a:extLst>
                    <a:ext uri="{FF2B5EF4-FFF2-40B4-BE49-F238E27FC236}">
                      <a16:creationId xmlns:a16="http://schemas.microsoft.com/office/drawing/2014/main" id="{0F6E7544-3B12-D26F-8F32-0BF1624BDDDE}"/>
                    </a:ext>
                  </a:extLst>
                </p14:cNvPr>
                <p14:cNvContentPartPr/>
                <p14:nvPr/>
              </p14:nvContentPartPr>
              <p14:xfrm>
                <a:off x="756445" y="4874876"/>
                <a:ext cx="69840" cy="325800"/>
              </p14:xfrm>
            </p:contentPart>
          </mc:Choice>
          <mc:Fallback xmlns="">
            <p:pic>
              <p:nvPicPr>
                <p:cNvPr id="103" name="Ink 102">
                  <a:extLst>
                    <a:ext uri="{FF2B5EF4-FFF2-40B4-BE49-F238E27FC236}">
                      <a16:creationId xmlns:a16="http://schemas.microsoft.com/office/drawing/2014/main" id="{0F6E7544-3B12-D26F-8F32-0BF1624BDDDE}"/>
                    </a:ext>
                  </a:extLst>
                </p:cNvPr>
                <p:cNvPicPr/>
                <p:nvPr/>
              </p:nvPicPr>
              <p:blipFill>
                <a:blip r:embed="rId89"/>
                <a:stretch>
                  <a:fillRect/>
                </a:stretch>
              </p:blipFill>
              <p:spPr>
                <a:xfrm>
                  <a:off x="747445" y="4866236"/>
                  <a:ext cx="874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4" name="Ink 103">
                  <a:extLst>
                    <a:ext uri="{FF2B5EF4-FFF2-40B4-BE49-F238E27FC236}">
                      <a16:creationId xmlns:a16="http://schemas.microsoft.com/office/drawing/2014/main" id="{C29691FA-EBA9-1670-406F-DB5EB119DA35}"/>
                    </a:ext>
                  </a:extLst>
                </p14:cNvPr>
                <p14:cNvContentPartPr/>
                <p14:nvPr/>
              </p14:nvContentPartPr>
              <p14:xfrm>
                <a:off x="916285" y="4925636"/>
                <a:ext cx="18720" cy="187200"/>
              </p14:xfrm>
            </p:contentPart>
          </mc:Choice>
          <mc:Fallback xmlns="">
            <p:pic>
              <p:nvPicPr>
                <p:cNvPr id="104" name="Ink 103">
                  <a:extLst>
                    <a:ext uri="{FF2B5EF4-FFF2-40B4-BE49-F238E27FC236}">
                      <a16:creationId xmlns:a16="http://schemas.microsoft.com/office/drawing/2014/main" id="{C29691FA-EBA9-1670-406F-DB5EB119DA35}"/>
                    </a:ext>
                  </a:extLst>
                </p:cNvPr>
                <p:cNvPicPr/>
                <p:nvPr/>
              </p:nvPicPr>
              <p:blipFill>
                <a:blip r:embed="rId91"/>
                <a:stretch>
                  <a:fillRect/>
                </a:stretch>
              </p:blipFill>
              <p:spPr>
                <a:xfrm>
                  <a:off x="907285" y="4916636"/>
                  <a:ext cx="36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5" name="Ink 104">
                  <a:extLst>
                    <a:ext uri="{FF2B5EF4-FFF2-40B4-BE49-F238E27FC236}">
                      <a16:creationId xmlns:a16="http://schemas.microsoft.com/office/drawing/2014/main" id="{4C9F5773-48DB-633E-9BEE-A4CC77F33D2E}"/>
                    </a:ext>
                  </a:extLst>
                </p14:cNvPr>
                <p14:cNvContentPartPr/>
                <p14:nvPr/>
              </p14:nvContentPartPr>
              <p14:xfrm>
                <a:off x="934285" y="4886396"/>
                <a:ext cx="175320" cy="151560"/>
              </p14:xfrm>
            </p:contentPart>
          </mc:Choice>
          <mc:Fallback xmlns="">
            <p:pic>
              <p:nvPicPr>
                <p:cNvPr id="105" name="Ink 104">
                  <a:extLst>
                    <a:ext uri="{FF2B5EF4-FFF2-40B4-BE49-F238E27FC236}">
                      <a16:creationId xmlns:a16="http://schemas.microsoft.com/office/drawing/2014/main" id="{4C9F5773-48DB-633E-9BEE-A4CC77F33D2E}"/>
                    </a:ext>
                  </a:extLst>
                </p:cNvPr>
                <p:cNvPicPr/>
                <p:nvPr/>
              </p:nvPicPr>
              <p:blipFill>
                <a:blip r:embed="rId93"/>
                <a:stretch>
                  <a:fillRect/>
                </a:stretch>
              </p:blipFill>
              <p:spPr>
                <a:xfrm>
                  <a:off x="925285" y="4877396"/>
                  <a:ext cx="192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6" name="Ink 105">
                  <a:extLst>
                    <a:ext uri="{FF2B5EF4-FFF2-40B4-BE49-F238E27FC236}">
                      <a16:creationId xmlns:a16="http://schemas.microsoft.com/office/drawing/2014/main" id="{0E12AC30-535F-5F4F-1080-E65DF3CE396F}"/>
                    </a:ext>
                  </a:extLst>
                </p14:cNvPr>
                <p14:cNvContentPartPr/>
                <p14:nvPr/>
              </p14:nvContentPartPr>
              <p14:xfrm>
                <a:off x="1074325" y="4845356"/>
                <a:ext cx="200880" cy="247320"/>
              </p14:xfrm>
            </p:contentPart>
          </mc:Choice>
          <mc:Fallback xmlns="">
            <p:pic>
              <p:nvPicPr>
                <p:cNvPr id="106" name="Ink 105">
                  <a:extLst>
                    <a:ext uri="{FF2B5EF4-FFF2-40B4-BE49-F238E27FC236}">
                      <a16:creationId xmlns:a16="http://schemas.microsoft.com/office/drawing/2014/main" id="{0E12AC30-535F-5F4F-1080-E65DF3CE396F}"/>
                    </a:ext>
                  </a:extLst>
                </p:cNvPr>
                <p:cNvPicPr/>
                <p:nvPr/>
              </p:nvPicPr>
              <p:blipFill>
                <a:blip r:embed="rId95"/>
                <a:stretch>
                  <a:fillRect/>
                </a:stretch>
              </p:blipFill>
              <p:spPr>
                <a:xfrm>
                  <a:off x="1065685" y="4836356"/>
                  <a:ext cx="218520" cy="264960"/>
                </a:xfrm>
                <a:prstGeom prst="rect">
                  <a:avLst/>
                </a:prstGeom>
              </p:spPr>
            </p:pic>
          </mc:Fallback>
        </mc:AlternateContent>
      </p:grpSp>
      <p:grpSp>
        <p:nvGrpSpPr>
          <p:cNvPr id="138" name="Group 137">
            <a:extLst>
              <a:ext uri="{FF2B5EF4-FFF2-40B4-BE49-F238E27FC236}">
                <a16:creationId xmlns:a16="http://schemas.microsoft.com/office/drawing/2014/main" id="{F71666B0-515D-1FAD-8CF5-85E3D5EA674B}"/>
              </a:ext>
            </a:extLst>
          </p:cNvPr>
          <p:cNvGrpSpPr/>
          <p:nvPr/>
        </p:nvGrpSpPr>
        <p:grpSpPr>
          <a:xfrm>
            <a:off x="1456285" y="5467796"/>
            <a:ext cx="2493720" cy="695520"/>
            <a:chOff x="1456285" y="5467796"/>
            <a:chExt cx="2493720" cy="695520"/>
          </a:xfrm>
        </p:grpSpPr>
        <mc:AlternateContent xmlns:mc="http://schemas.openxmlformats.org/markup-compatibility/2006" xmlns:p14="http://schemas.microsoft.com/office/powerpoint/2010/main">
          <mc:Choice Requires="p14">
            <p:contentPart p14:bwMode="auto" r:id="rId96">
              <p14:nvContentPartPr>
                <p14:cNvPr id="123" name="Ink 122">
                  <a:extLst>
                    <a:ext uri="{FF2B5EF4-FFF2-40B4-BE49-F238E27FC236}">
                      <a16:creationId xmlns:a16="http://schemas.microsoft.com/office/drawing/2014/main" id="{FB93FFC2-FBE2-7EC0-69D8-EA3812733AD2}"/>
                    </a:ext>
                  </a:extLst>
                </p14:cNvPr>
                <p14:cNvContentPartPr/>
                <p14:nvPr/>
              </p14:nvContentPartPr>
              <p14:xfrm>
                <a:off x="2584885" y="5467796"/>
                <a:ext cx="276840" cy="29520"/>
              </p14:xfrm>
            </p:contentPart>
          </mc:Choice>
          <mc:Fallback xmlns="">
            <p:pic>
              <p:nvPicPr>
                <p:cNvPr id="123" name="Ink 122">
                  <a:extLst>
                    <a:ext uri="{FF2B5EF4-FFF2-40B4-BE49-F238E27FC236}">
                      <a16:creationId xmlns:a16="http://schemas.microsoft.com/office/drawing/2014/main" id="{FB93FFC2-FBE2-7EC0-69D8-EA3812733AD2}"/>
                    </a:ext>
                  </a:extLst>
                </p:cNvPr>
                <p:cNvPicPr/>
                <p:nvPr/>
              </p:nvPicPr>
              <p:blipFill>
                <a:blip r:embed="rId97"/>
                <a:stretch>
                  <a:fillRect/>
                </a:stretch>
              </p:blipFill>
              <p:spPr>
                <a:xfrm>
                  <a:off x="2576245" y="5458796"/>
                  <a:ext cx="294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4" name="Ink 123">
                  <a:extLst>
                    <a:ext uri="{FF2B5EF4-FFF2-40B4-BE49-F238E27FC236}">
                      <a16:creationId xmlns:a16="http://schemas.microsoft.com/office/drawing/2014/main" id="{41E02079-F601-2F5C-73EF-71C882311265}"/>
                    </a:ext>
                  </a:extLst>
                </p14:cNvPr>
                <p14:cNvContentPartPr/>
                <p14:nvPr/>
              </p14:nvContentPartPr>
              <p14:xfrm>
                <a:off x="2620525" y="5564636"/>
                <a:ext cx="221400" cy="18720"/>
              </p14:xfrm>
            </p:contentPart>
          </mc:Choice>
          <mc:Fallback xmlns="">
            <p:pic>
              <p:nvPicPr>
                <p:cNvPr id="124" name="Ink 123">
                  <a:extLst>
                    <a:ext uri="{FF2B5EF4-FFF2-40B4-BE49-F238E27FC236}">
                      <a16:creationId xmlns:a16="http://schemas.microsoft.com/office/drawing/2014/main" id="{41E02079-F601-2F5C-73EF-71C882311265}"/>
                    </a:ext>
                  </a:extLst>
                </p:cNvPr>
                <p:cNvPicPr/>
                <p:nvPr/>
              </p:nvPicPr>
              <p:blipFill>
                <a:blip r:embed="rId99"/>
                <a:stretch>
                  <a:fillRect/>
                </a:stretch>
              </p:blipFill>
              <p:spPr>
                <a:xfrm>
                  <a:off x="2611885" y="5555996"/>
                  <a:ext cx="2390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6" name="Ink 125">
                  <a:extLst>
                    <a:ext uri="{FF2B5EF4-FFF2-40B4-BE49-F238E27FC236}">
                      <a16:creationId xmlns:a16="http://schemas.microsoft.com/office/drawing/2014/main" id="{FBF9420B-10B8-CECA-4F9C-0C06C546111D}"/>
                    </a:ext>
                  </a:extLst>
                </p14:cNvPr>
                <p14:cNvContentPartPr/>
                <p14:nvPr/>
              </p14:nvContentPartPr>
              <p14:xfrm>
                <a:off x="1456285" y="5890436"/>
                <a:ext cx="270720" cy="272880"/>
              </p14:xfrm>
            </p:contentPart>
          </mc:Choice>
          <mc:Fallback xmlns="">
            <p:pic>
              <p:nvPicPr>
                <p:cNvPr id="126" name="Ink 125">
                  <a:extLst>
                    <a:ext uri="{FF2B5EF4-FFF2-40B4-BE49-F238E27FC236}">
                      <a16:creationId xmlns:a16="http://schemas.microsoft.com/office/drawing/2014/main" id="{FBF9420B-10B8-CECA-4F9C-0C06C546111D}"/>
                    </a:ext>
                  </a:extLst>
                </p:cNvPr>
                <p:cNvPicPr/>
                <p:nvPr/>
              </p:nvPicPr>
              <p:blipFill>
                <a:blip r:embed="rId101"/>
                <a:stretch>
                  <a:fillRect/>
                </a:stretch>
              </p:blipFill>
              <p:spPr>
                <a:xfrm>
                  <a:off x="1447285" y="5881796"/>
                  <a:ext cx="2883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7" name="Ink 126">
                  <a:extLst>
                    <a:ext uri="{FF2B5EF4-FFF2-40B4-BE49-F238E27FC236}">
                      <a16:creationId xmlns:a16="http://schemas.microsoft.com/office/drawing/2014/main" id="{69F4B0E7-5650-A9F9-7C72-F8456DA05A62}"/>
                    </a:ext>
                  </a:extLst>
                </p14:cNvPr>
                <p14:cNvContentPartPr/>
                <p14:nvPr/>
              </p14:nvContentPartPr>
              <p14:xfrm>
                <a:off x="1739965" y="5936156"/>
                <a:ext cx="164880" cy="140400"/>
              </p14:xfrm>
            </p:contentPart>
          </mc:Choice>
          <mc:Fallback xmlns="">
            <p:pic>
              <p:nvPicPr>
                <p:cNvPr id="127" name="Ink 126">
                  <a:extLst>
                    <a:ext uri="{FF2B5EF4-FFF2-40B4-BE49-F238E27FC236}">
                      <a16:creationId xmlns:a16="http://schemas.microsoft.com/office/drawing/2014/main" id="{69F4B0E7-5650-A9F9-7C72-F8456DA05A62}"/>
                    </a:ext>
                  </a:extLst>
                </p:cNvPr>
                <p:cNvPicPr/>
                <p:nvPr/>
              </p:nvPicPr>
              <p:blipFill>
                <a:blip r:embed="rId103"/>
                <a:stretch>
                  <a:fillRect/>
                </a:stretch>
              </p:blipFill>
              <p:spPr>
                <a:xfrm>
                  <a:off x="1731325" y="5927516"/>
                  <a:ext cx="182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8" name="Ink 127">
                  <a:extLst>
                    <a:ext uri="{FF2B5EF4-FFF2-40B4-BE49-F238E27FC236}">
                      <a16:creationId xmlns:a16="http://schemas.microsoft.com/office/drawing/2014/main" id="{E1629637-5235-EEA5-5CEF-73AB05AD9D3D}"/>
                    </a:ext>
                  </a:extLst>
                </p14:cNvPr>
                <p14:cNvContentPartPr/>
                <p14:nvPr/>
              </p14:nvContentPartPr>
              <p14:xfrm>
                <a:off x="1715845" y="5855876"/>
                <a:ext cx="389520" cy="266400"/>
              </p14:xfrm>
            </p:contentPart>
          </mc:Choice>
          <mc:Fallback xmlns="">
            <p:pic>
              <p:nvPicPr>
                <p:cNvPr id="128" name="Ink 127">
                  <a:extLst>
                    <a:ext uri="{FF2B5EF4-FFF2-40B4-BE49-F238E27FC236}">
                      <a16:creationId xmlns:a16="http://schemas.microsoft.com/office/drawing/2014/main" id="{E1629637-5235-EEA5-5CEF-73AB05AD9D3D}"/>
                    </a:ext>
                  </a:extLst>
                </p:cNvPr>
                <p:cNvPicPr/>
                <p:nvPr/>
              </p:nvPicPr>
              <p:blipFill>
                <a:blip r:embed="rId105"/>
                <a:stretch>
                  <a:fillRect/>
                </a:stretch>
              </p:blipFill>
              <p:spPr>
                <a:xfrm>
                  <a:off x="1707205" y="5847236"/>
                  <a:ext cx="4071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9" name="Ink 128">
                  <a:extLst>
                    <a:ext uri="{FF2B5EF4-FFF2-40B4-BE49-F238E27FC236}">
                      <a16:creationId xmlns:a16="http://schemas.microsoft.com/office/drawing/2014/main" id="{A34CF2BB-FC44-5D78-703D-1CC0E2D290B3}"/>
                    </a:ext>
                  </a:extLst>
                </p14:cNvPr>
                <p14:cNvContentPartPr/>
                <p14:nvPr/>
              </p14:nvContentPartPr>
              <p14:xfrm>
                <a:off x="1914205" y="5826716"/>
                <a:ext cx="209160" cy="180720"/>
              </p14:xfrm>
            </p:contentPart>
          </mc:Choice>
          <mc:Fallback xmlns="">
            <p:pic>
              <p:nvPicPr>
                <p:cNvPr id="129" name="Ink 128">
                  <a:extLst>
                    <a:ext uri="{FF2B5EF4-FFF2-40B4-BE49-F238E27FC236}">
                      <a16:creationId xmlns:a16="http://schemas.microsoft.com/office/drawing/2014/main" id="{A34CF2BB-FC44-5D78-703D-1CC0E2D290B3}"/>
                    </a:ext>
                  </a:extLst>
                </p:cNvPr>
                <p:cNvPicPr/>
                <p:nvPr/>
              </p:nvPicPr>
              <p:blipFill>
                <a:blip r:embed="rId107"/>
                <a:stretch>
                  <a:fillRect/>
                </a:stretch>
              </p:blipFill>
              <p:spPr>
                <a:xfrm>
                  <a:off x="1905205" y="5817716"/>
                  <a:ext cx="226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0" name="Ink 129">
                  <a:extLst>
                    <a:ext uri="{FF2B5EF4-FFF2-40B4-BE49-F238E27FC236}">
                      <a16:creationId xmlns:a16="http://schemas.microsoft.com/office/drawing/2014/main" id="{455A47B2-5B97-FD00-95DB-3D0033CF1243}"/>
                    </a:ext>
                  </a:extLst>
                </p14:cNvPr>
                <p14:cNvContentPartPr/>
                <p14:nvPr/>
              </p14:nvContentPartPr>
              <p14:xfrm>
                <a:off x="2281405" y="5872796"/>
                <a:ext cx="73800" cy="106200"/>
              </p14:xfrm>
            </p:contentPart>
          </mc:Choice>
          <mc:Fallback xmlns="">
            <p:pic>
              <p:nvPicPr>
                <p:cNvPr id="130" name="Ink 129">
                  <a:extLst>
                    <a:ext uri="{FF2B5EF4-FFF2-40B4-BE49-F238E27FC236}">
                      <a16:creationId xmlns:a16="http://schemas.microsoft.com/office/drawing/2014/main" id="{455A47B2-5B97-FD00-95DB-3D0033CF1243}"/>
                    </a:ext>
                  </a:extLst>
                </p:cNvPr>
                <p:cNvPicPr/>
                <p:nvPr/>
              </p:nvPicPr>
              <p:blipFill>
                <a:blip r:embed="rId109"/>
                <a:stretch>
                  <a:fillRect/>
                </a:stretch>
              </p:blipFill>
              <p:spPr>
                <a:xfrm>
                  <a:off x="2272765" y="5864156"/>
                  <a:ext cx="914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1" name="Ink 130">
                  <a:extLst>
                    <a:ext uri="{FF2B5EF4-FFF2-40B4-BE49-F238E27FC236}">
                      <a16:creationId xmlns:a16="http://schemas.microsoft.com/office/drawing/2014/main" id="{250E3826-2037-1B0C-8795-DAD71C5B399A}"/>
                    </a:ext>
                  </a:extLst>
                </p14:cNvPr>
                <p14:cNvContentPartPr/>
                <p14:nvPr/>
              </p14:nvContentPartPr>
              <p14:xfrm>
                <a:off x="2567605" y="5750036"/>
                <a:ext cx="157320" cy="249480"/>
              </p14:xfrm>
            </p:contentPart>
          </mc:Choice>
          <mc:Fallback xmlns="">
            <p:pic>
              <p:nvPicPr>
                <p:cNvPr id="131" name="Ink 130">
                  <a:extLst>
                    <a:ext uri="{FF2B5EF4-FFF2-40B4-BE49-F238E27FC236}">
                      <a16:creationId xmlns:a16="http://schemas.microsoft.com/office/drawing/2014/main" id="{250E3826-2037-1B0C-8795-DAD71C5B399A}"/>
                    </a:ext>
                  </a:extLst>
                </p:cNvPr>
                <p:cNvPicPr/>
                <p:nvPr/>
              </p:nvPicPr>
              <p:blipFill>
                <a:blip r:embed="rId111"/>
                <a:stretch>
                  <a:fillRect/>
                </a:stretch>
              </p:blipFill>
              <p:spPr>
                <a:xfrm>
                  <a:off x="2558965" y="5741036"/>
                  <a:ext cx="1749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2" name="Ink 131">
                  <a:extLst>
                    <a:ext uri="{FF2B5EF4-FFF2-40B4-BE49-F238E27FC236}">
                      <a16:creationId xmlns:a16="http://schemas.microsoft.com/office/drawing/2014/main" id="{1F43DF50-EA67-16CC-80C8-886593276458}"/>
                    </a:ext>
                  </a:extLst>
                </p14:cNvPr>
                <p14:cNvContentPartPr/>
                <p14:nvPr/>
              </p14:nvContentPartPr>
              <p14:xfrm>
                <a:off x="2791525" y="5793596"/>
                <a:ext cx="170640" cy="184320"/>
              </p14:xfrm>
            </p:contentPart>
          </mc:Choice>
          <mc:Fallback xmlns="">
            <p:pic>
              <p:nvPicPr>
                <p:cNvPr id="132" name="Ink 131">
                  <a:extLst>
                    <a:ext uri="{FF2B5EF4-FFF2-40B4-BE49-F238E27FC236}">
                      <a16:creationId xmlns:a16="http://schemas.microsoft.com/office/drawing/2014/main" id="{1F43DF50-EA67-16CC-80C8-886593276458}"/>
                    </a:ext>
                  </a:extLst>
                </p:cNvPr>
                <p:cNvPicPr/>
                <p:nvPr/>
              </p:nvPicPr>
              <p:blipFill>
                <a:blip r:embed="rId113"/>
                <a:stretch>
                  <a:fillRect/>
                </a:stretch>
              </p:blipFill>
              <p:spPr>
                <a:xfrm>
                  <a:off x="2782525" y="5784596"/>
                  <a:ext cx="188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3" name="Ink 132">
                  <a:extLst>
                    <a:ext uri="{FF2B5EF4-FFF2-40B4-BE49-F238E27FC236}">
                      <a16:creationId xmlns:a16="http://schemas.microsoft.com/office/drawing/2014/main" id="{531A3A1C-0F7C-3197-480C-DA8741FE784A}"/>
                    </a:ext>
                  </a:extLst>
                </p14:cNvPr>
                <p14:cNvContentPartPr/>
                <p14:nvPr/>
              </p14:nvContentPartPr>
              <p14:xfrm>
                <a:off x="2988805" y="5729156"/>
                <a:ext cx="233640" cy="210600"/>
              </p14:xfrm>
            </p:contentPart>
          </mc:Choice>
          <mc:Fallback xmlns="">
            <p:pic>
              <p:nvPicPr>
                <p:cNvPr id="133" name="Ink 132">
                  <a:extLst>
                    <a:ext uri="{FF2B5EF4-FFF2-40B4-BE49-F238E27FC236}">
                      <a16:creationId xmlns:a16="http://schemas.microsoft.com/office/drawing/2014/main" id="{531A3A1C-0F7C-3197-480C-DA8741FE784A}"/>
                    </a:ext>
                  </a:extLst>
                </p:cNvPr>
                <p:cNvPicPr/>
                <p:nvPr/>
              </p:nvPicPr>
              <p:blipFill>
                <a:blip r:embed="rId115"/>
                <a:stretch>
                  <a:fillRect/>
                </a:stretch>
              </p:blipFill>
              <p:spPr>
                <a:xfrm>
                  <a:off x="2979805" y="5720156"/>
                  <a:ext cx="2512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34" name="Ink 133">
                  <a:extLst>
                    <a:ext uri="{FF2B5EF4-FFF2-40B4-BE49-F238E27FC236}">
                      <a16:creationId xmlns:a16="http://schemas.microsoft.com/office/drawing/2014/main" id="{2C60B25F-DADA-3A16-2252-54C83AD627D4}"/>
                    </a:ext>
                  </a:extLst>
                </p14:cNvPr>
                <p14:cNvContentPartPr/>
                <p14:nvPr/>
              </p14:nvContentPartPr>
              <p14:xfrm>
                <a:off x="3320365" y="5650316"/>
                <a:ext cx="63720" cy="209160"/>
              </p14:xfrm>
            </p:contentPart>
          </mc:Choice>
          <mc:Fallback xmlns="">
            <p:pic>
              <p:nvPicPr>
                <p:cNvPr id="134" name="Ink 133">
                  <a:extLst>
                    <a:ext uri="{FF2B5EF4-FFF2-40B4-BE49-F238E27FC236}">
                      <a16:creationId xmlns:a16="http://schemas.microsoft.com/office/drawing/2014/main" id="{2C60B25F-DADA-3A16-2252-54C83AD627D4}"/>
                    </a:ext>
                  </a:extLst>
                </p:cNvPr>
                <p:cNvPicPr/>
                <p:nvPr/>
              </p:nvPicPr>
              <p:blipFill>
                <a:blip r:embed="rId117"/>
                <a:stretch>
                  <a:fillRect/>
                </a:stretch>
              </p:blipFill>
              <p:spPr>
                <a:xfrm>
                  <a:off x="3311365" y="5641676"/>
                  <a:ext cx="813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5" name="Ink 134">
                  <a:extLst>
                    <a:ext uri="{FF2B5EF4-FFF2-40B4-BE49-F238E27FC236}">
                      <a16:creationId xmlns:a16="http://schemas.microsoft.com/office/drawing/2014/main" id="{673E095D-27CB-CC03-CD0D-32D24C9FF419}"/>
                    </a:ext>
                  </a:extLst>
                </p14:cNvPr>
                <p14:cNvContentPartPr/>
                <p14:nvPr/>
              </p14:nvContentPartPr>
              <p14:xfrm>
                <a:off x="3317125" y="5714756"/>
                <a:ext cx="288360" cy="137520"/>
              </p14:xfrm>
            </p:contentPart>
          </mc:Choice>
          <mc:Fallback xmlns="">
            <p:pic>
              <p:nvPicPr>
                <p:cNvPr id="135" name="Ink 134">
                  <a:extLst>
                    <a:ext uri="{FF2B5EF4-FFF2-40B4-BE49-F238E27FC236}">
                      <a16:creationId xmlns:a16="http://schemas.microsoft.com/office/drawing/2014/main" id="{673E095D-27CB-CC03-CD0D-32D24C9FF419}"/>
                    </a:ext>
                  </a:extLst>
                </p:cNvPr>
                <p:cNvPicPr/>
                <p:nvPr/>
              </p:nvPicPr>
              <p:blipFill>
                <a:blip r:embed="rId119"/>
                <a:stretch>
                  <a:fillRect/>
                </a:stretch>
              </p:blipFill>
              <p:spPr>
                <a:xfrm>
                  <a:off x="3308485" y="5706116"/>
                  <a:ext cx="306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6" name="Ink 135">
                  <a:extLst>
                    <a:ext uri="{FF2B5EF4-FFF2-40B4-BE49-F238E27FC236}">
                      <a16:creationId xmlns:a16="http://schemas.microsoft.com/office/drawing/2014/main" id="{E78840B3-7BE8-AE4F-C470-C4F7F62C1529}"/>
                    </a:ext>
                  </a:extLst>
                </p14:cNvPr>
                <p14:cNvContentPartPr/>
                <p14:nvPr/>
              </p14:nvContentPartPr>
              <p14:xfrm>
                <a:off x="3565165" y="5621876"/>
                <a:ext cx="4320" cy="12240"/>
              </p14:xfrm>
            </p:contentPart>
          </mc:Choice>
          <mc:Fallback xmlns="">
            <p:pic>
              <p:nvPicPr>
                <p:cNvPr id="136" name="Ink 135">
                  <a:extLst>
                    <a:ext uri="{FF2B5EF4-FFF2-40B4-BE49-F238E27FC236}">
                      <a16:creationId xmlns:a16="http://schemas.microsoft.com/office/drawing/2014/main" id="{E78840B3-7BE8-AE4F-C470-C4F7F62C1529}"/>
                    </a:ext>
                  </a:extLst>
                </p:cNvPr>
                <p:cNvPicPr/>
                <p:nvPr/>
              </p:nvPicPr>
              <p:blipFill>
                <a:blip r:embed="rId121"/>
                <a:stretch>
                  <a:fillRect/>
                </a:stretch>
              </p:blipFill>
              <p:spPr>
                <a:xfrm>
                  <a:off x="3556165" y="5612876"/>
                  <a:ext cx="21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7" name="Ink 136">
                  <a:extLst>
                    <a:ext uri="{FF2B5EF4-FFF2-40B4-BE49-F238E27FC236}">
                      <a16:creationId xmlns:a16="http://schemas.microsoft.com/office/drawing/2014/main" id="{AFC6036D-7E71-8F9C-3841-DCC0275927A0}"/>
                    </a:ext>
                  </a:extLst>
                </p14:cNvPr>
                <p14:cNvContentPartPr/>
                <p14:nvPr/>
              </p14:nvContentPartPr>
              <p14:xfrm>
                <a:off x="3627085" y="5529716"/>
                <a:ext cx="322920" cy="281160"/>
              </p14:xfrm>
            </p:contentPart>
          </mc:Choice>
          <mc:Fallback xmlns="">
            <p:pic>
              <p:nvPicPr>
                <p:cNvPr id="137" name="Ink 136">
                  <a:extLst>
                    <a:ext uri="{FF2B5EF4-FFF2-40B4-BE49-F238E27FC236}">
                      <a16:creationId xmlns:a16="http://schemas.microsoft.com/office/drawing/2014/main" id="{AFC6036D-7E71-8F9C-3841-DCC0275927A0}"/>
                    </a:ext>
                  </a:extLst>
                </p:cNvPr>
                <p:cNvPicPr/>
                <p:nvPr/>
              </p:nvPicPr>
              <p:blipFill>
                <a:blip r:embed="rId123"/>
                <a:stretch>
                  <a:fillRect/>
                </a:stretch>
              </p:blipFill>
              <p:spPr>
                <a:xfrm>
                  <a:off x="3618445" y="5520716"/>
                  <a:ext cx="340560" cy="298800"/>
                </a:xfrm>
                <a:prstGeom prst="rect">
                  <a:avLst/>
                </a:prstGeom>
              </p:spPr>
            </p:pic>
          </mc:Fallback>
        </mc:AlternateContent>
      </p:grpSp>
      <p:grpSp>
        <p:nvGrpSpPr>
          <p:cNvPr id="173" name="Group 172">
            <a:extLst>
              <a:ext uri="{FF2B5EF4-FFF2-40B4-BE49-F238E27FC236}">
                <a16:creationId xmlns:a16="http://schemas.microsoft.com/office/drawing/2014/main" id="{38CBBC61-4412-E65F-3914-6C0179618E35}"/>
              </a:ext>
            </a:extLst>
          </p:cNvPr>
          <p:cNvGrpSpPr/>
          <p:nvPr/>
        </p:nvGrpSpPr>
        <p:grpSpPr>
          <a:xfrm>
            <a:off x="2117245" y="3459356"/>
            <a:ext cx="6140160" cy="1891800"/>
            <a:chOff x="2117245" y="3459356"/>
            <a:chExt cx="6140160" cy="1891800"/>
          </a:xfrm>
        </p:grpSpPr>
        <mc:AlternateContent xmlns:mc="http://schemas.openxmlformats.org/markup-compatibility/2006" xmlns:p14="http://schemas.microsoft.com/office/powerpoint/2010/main">
          <mc:Choice Requires="p14">
            <p:contentPart p14:bwMode="auto" r:id="rId124">
              <p14:nvContentPartPr>
                <p14:cNvPr id="59" name="Ink 58">
                  <a:extLst>
                    <a:ext uri="{FF2B5EF4-FFF2-40B4-BE49-F238E27FC236}">
                      <a16:creationId xmlns:a16="http://schemas.microsoft.com/office/drawing/2014/main" id="{2B1481FE-6C73-6CBB-63B1-64281D95341B}"/>
                    </a:ext>
                  </a:extLst>
                </p14:cNvPr>
                <p14:cNvContentPartPr/>
                <p14:nvPr/>
              </p14:nvContentPartPr>
              <p14:xfrm>
                <a:off x="6911365" y="3474476"/>
                <a:ext cx="207000" cy="172800"/>
              </p14:xfrm>
            </p:contentPart>
          </mc:Choice>
          <mc:Fallback xmlns="">
            <p:pic>
              <p:nvPicPr>
                <p:cNvPr id="59" name="Ink 58">
                  <a:extLst>
                    <a:ext uri="{FF2B5EF4-FFF2-40B4-BE49-F238E27FC236}">
                      <a16:creationId xmlns:a16="http://schemas.microsoft.com/office/drawing/2014/main" id="{2B1481FE-6C73-6CBB-63B1-64281D95341B}"/>
                    </a:ext>
                  </a:extLst>
                </p:cNvPr>
                <p:cNvPicPr/>
                <p:nvPr/>
              </p:nvPicPr>
              <p:blipFill>
                <a:blip r:embed="rId125"/>
                <a:stretch>
                  <a:fillRect/>
                </a:stretch>
              </p:blipFill>
              <p:spPr>
                <a:xfrm>
                  <a:off x="6902725" y="3465476"/>
                  <a:ext cx="224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0" name="Ink 59">
                  <a:extLst>
                    <a:ext uri="{FF2B5EF4-FFF2-40B4-BE49-F238E27FC236}">
                      <a16:creationId xmlns:a16="http://schemas.microsoft.com/office/drawing/2014/main" id="{72AC9706-D360-4FF2-5EF9-8802520F7C14}"/>
                    </a:ext>
                  </a:extLst>
                </p14:cNvPr>
                <p14:cNvContentPartPr/>
                <p14:nvPr/>
              </p14:nvContentPartPr>
              <p14:xfrm>
                <a:off x="6944485" y="3686516"/>
                <a:ext cx="191880" cy="140760"/>
              </p14:xfrm>
            </p:contentPart>
          </mc:Choice>
          <mc:Fallback xmlns="">
            <p:pic>
              <p:nvPicPr>
                <p:cNvPr id="60" name="Ink 59">
                  <a:extLst>
                    <a:ext uri="{FF2B5EF4-FFF2-40B4-BE49-F238E27FC236}">
                      <a16:creationId xmlns:a16="http://schemas.microsoft.com/office/drawing/2014/main" id="{72AC9706-D360-4FF2-5EF9-8802520F7C14}"/>
                    </a:ext>
                  </a:extLst>
                </p:cNvPr>
                <p:cNvPicPr/>
                <p:nvPr/>
              </p:nvPicPr>
              <p:blipFill>
                <a:blip r:embed="rId127"/>
                <a:stretch>
                  <a:fillRect/>
                </a:stretch>
              </p:blipFill>
              <p:spPr>
                <a:xfrm>
                  <a:off x="6935485" y="3677516"/>
                  <a:ext cx="209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4" name="Ink 63">
                  <a:extLst>
                    <a:ext uri="{FF2B5EF4-FFF2-40B4-BE49-F238E27FC236}">
                      <a16:creationId xmlns:a16="http://schemas.microsoft.com/office/drawing/2014/main" id="{0541AA92-14C9-185E-F791-5CCEDFC3F596}"/>
                    </a:ext>
                  </a:extLst>
                </p14:cNvPr>
                <p14:cNvContentPartPr/>
                <p14:nvPr/>
              </p14:nvContentPartPr>
              <p14:xfrm>
                <a:off x="4276885" y="4932836"/>
                <a:ext cx="69480" cy="308160"/>
              </p14:xfrm>
            </p:contentPart>
          </mc:Choice>
          <mc:Fallback xmlns="">
            <p:pic>
              <p:nvPicPr>
                <p:cNvPr id="64" name="Ink 63">
                  <a:extLst>
                    <a:ext uri="{FF2B5EF4-FFF2-40B4-BE49-F238E27FC236}">
                      <a16:creationId xmlns:a16="http://schemas.microsoft.com/office/drawing/2014/main" id="{0541AA92-14C9-185E-F791-5CCEDFC3F596}"/>
                    </a:ext>
                  </a:extLst>
                </p:cNvPr>
                <p:cNvPicPr/>
                <p:nvPr/>
              </p:nvPicPr>
              <p:blipFill>
                <a:blip r:embed="rId129"/>
                <a:stretch>
                  <a:fillRect/>
                </a:stretch>
              </p:blipFill>
              <p:spPr>
                <a:xfrm>
                  <a:off x="4267885" y="4924196"/>
                  <a:ext cx="871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5" name="Ink 64">
                  <a:extLst>
                    <a:ext uri="{FF2B5EF4-FFF2-40B4-BE49-F238E27FC236}">
                      <a16:creationId xmlns:a16="http://schemas.microsoft.com/office/drawing/2014/main" id="{DC4729E2-E753-4DA8-2A24-B4BD2DA8202F}"/>
                    </a:ext>
                  </a:extLst>
                </p14:cNvPr>
                <p14:cNvContentPartPr/>
                <p14:nvPr/>
              </p14:nvContentPartPr>
              <p14:xfrm>
                <a:off x="4365445" y="5220836"/>
                <a:ext cx="3569040" cy="118440"/>
              </p14:xfrm>
            </p:contentPart>
          </mc:Choice>
          <mc:Fallback xmlns="">
            <p:pic>
              <p:nvPicPr>
                <p:cNvPr id="65" name="Ink 64">
                  <a:extLst>
                    <a:ext uri="{FF2B5EF4-FFF2-40B4-BE49-F238E27FC236}">
                      <a16:creationId xmlns:a16="http://schemas.microsoft.com/office/drawing/2014/main" id="{DC4729E2-E753-4DA8-2A24-B4BD2DA8202F}"/>
                    </a:ext>
                  </a:extLst>
                </p:cNvPr>
                <p:cNvPicPr/>
                <p:nvPr/>
              </p:nvPicPr>
              <p:blipFill>
                <a:blip r:embed="rId131"/>
                <a:stretch>
                  <a:fillRect/>
                </a:stretch>
              </p:blipFill>
              <p:spPr>
                <a:xfrm>
                  <a:off x="4356805" y="5211836"/>
                  <a:ext cx="35866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7" name="Ink 66">
                  <a:extLst>
                    <a:ext uri="{FF2B5EF4-FFF2-40B4-BE49-F238E27FC236}">
                      <a16:creationId xmlns:a16="http://schemas.microsoft.com/office/drawing/2014/main" id="{9C0DA3F9-2911-6D9A-6F62-35779847A6F1}"/>
                    </a:ext>
                  </a:extLst>
                </p14:cNvPr>
                <p14:cNvContentPartPr/>
                <p14:nvPr/>
              </p14:nvContentPartPr>
              <p14:xfrm>
                <a:off x="4296685" y="4857236"/>
                <a:ext cx="3588120" cy="493920"/>
              </p14:xfrm>
            </p:contentPart>
          </mc:Choice>
          <mc:Fallback xmlns="">
            <p:pic>
              <p:nvPicPr>
                <p:cNvPr id="67" name="Ink 66">
                  <a:extLst>
                    <a:ext uri="{FF2B5EF4-FFF2-40B4-BE49-F238E27FC236}">
                      <a16:creationId xmlns:a16="http://schemas.microsoft.com/office/drawing/2014/main" id="{9C0DA3F9-2911-6D9A-6F62-35779847A6F1}"/>
                    </a:ext>
                  </a:extLst>
                </p:cNvPr>
                <p:cNvPicPr/>
                <p:nvPr/>
              </p:nvPicPr>
              <p:blipFill>
                <a:blip r:embed="rId133"/>
                <a:stretch>
                  <a:fillRect/>
                </a:stretch>
              </p:blipFill>
              <p:spPr>
                <a:xfrm>
                  <a:off x="4288045" y="4848236"/>
                  <a:ext cx="36057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8" name="Ink 67">
                  <a:extLst>
                    <a:ext uri="{FF2B5EF4-FFF2-40B4-BE49-F238E27FC236}">
                      <a16:creationId xmlns:a16="http://schemas.microsoft.com/office/drawing/2014/main" id="{CB536FE3-F8A9-BCF4-34B2-D4A799FAF298}"/>
                    </a:ext>
                  </a:extLst>
                </p14:cNvPr>
                <p14:cNvContentPartPr/>
                <p14:nvPr/>
              </p14:nvContentPartPr>
              <p14:xfrm>
                <a:off x="5446885" y="5002316"/>
                <a:ext cx="360" cy="99000"/>
              </p14:xfrm>
            </p:contentPart>
          </mc:Choice>
          <mc:Fallback xmlns="">
            <p:pic>
              <p:nvPicPr>
                <p:cNvPr id="68" name="Ink 67">
                  <a:extLst>
                    <a:ext uri="{FF2B5EF4-FFF2-40B4-BE49-F238E27FC236}">
                      <a16:creationId xmlns:a16="http://schemas.microsoft.com/office/drawing/2014/main" id="{CB536FE3-F8A9-BCF4-34B2-D4A799FAF298}"/>
                    </a:ext>
                  </a:extLst>
                </p:cNvPr>
                <p:cNvPicPr/>
                <p:nvPr/>
              </p:nvPicPr>
              <p:blipFill>
                <a:blip r:embed="rId135"/>
                <a:stretch>
                  <a:fillRect/>
                </a:stretch>
              </p:blipFill>
              <p:spPr>
                <a:xfrm>
                  <a:off x="5438245" y="4993316"/>
                  <a:ext cx="180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9" name="Ink 68">
                  <a:extLst>
                    <a:ext uri="{FF2B5EF4-FFF2-40B4-BE49-F238E27FC236}">
                      <a16:creationId xmlns:a16="http://schemas.microsoft.com/office/drawing/2014/main" id="{1C7FDD9C-F47C-901F-4D51-0AD02C8B676C}"/>
                    </a:ext>
                  </a:extLst>
                </p14:cNvPr>
                <p14:cNvContentPartPr/>
                <p14:nvPr/>
              </p14:nvContentPartPr>
              <p14:xfrm>
                <a:off x="5396485" y="4972796"/>
                <a:ext cx="262800" cy="205920"/>
              </p14:xfrm>
            </p:contentPart>
          </mc:Choice>
          <mc:Fallback xmlns="">
            <p:pic>
              <p:nvPicPr>
                <p:cNvPr id="69" name="Ink 68">
                  <a:extLst>
                    <a:ext uri="{FF2B5EF4-FFF2-40B4-BE49-F238E27FC236}">
                      <a16:creationId xmlns:a16="http://schemas.microsoft.com/office/drawing/2014/main" id="{1C7FDD9C-F47C-901F-4D51-0AD02C8B676C}"/>
                    </a:ext>
                  </a:extLst>
                </p:cNvPr>
                <p:cNvPicPr/>
                <p:nvPr/>
              </p:nvPicPr>
              <p:blipFill>
                <a:blip r:embed="rId137"/>
                <a:stretch>
                  <a:fillRect/>
                </a:stretch>
              </p:blipFill>
              <p:spPr>
                <a:xfrm>
                  <a:off x="5387485" y="4964156"/>
                  <a:ext cx="280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0" name="Ink 69">
                  <a:extLst>
                    <a:ext uri="{FF2B5EF4-FFF2-40B4-BE49-F238E27FC236}">
                      <a16:creationId xmlns:a16="http://schemas.microsoft.com/office/drawing/2014/main" id="{C6577FB7-DE33-24C1-D2D6-3E9FECE70EB7}"/>
                    </a:ext>
                  </a:extLst>
                </p14:cNvPr>
                <p14:cNvContentPartPr/>
                <p14:nvPr/>
              </p14:nvContentPartPr>
              <p14:xfrm>
                <a:off x="5751805" y="4975676"/>
                <a:ext cx="174600" cy="204480"/>
              </p14:xfrm>
            </p:contentPart>
          </mc:Choice>
          <mc:Fallback xmlns="">
            <p:pic>
              <p:nvPicPr>
                <p:cNvPr id="70" name="Ink 69">
                  <a:extLst>
                    <a:ext uri="{FF2B5EF4-FFF2-40B4-BE49-F238E27FC236}">
                      <a16:creationId xmlns:a16="http://schemas.microsoft.com/office/drawing/2014/main" id="{C6577FB7-DE33-24C1-D2D6-3E9FECE70EB7}"/>
                    </a:ext>
                  </a:extLst>
                </p:cNvPr>
                <p:cNvPicPr/>
                <p:nvPr/>
              </p:nvPicPr>
              <p:blipFill>
                <a:blip r:embed="rId139"/>
                <a:stretch>
                  <a:fillRect/>
                </a:stretch>
              </p:blipFill>
              <p:spPr>
                <a:xfrm>
                  <a:off x="5742805" y="4966676"/>
                  <a:ext cx="1922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1" name="Ink 70">
                  <a:extLst>
                    <a:ext uri="{FF2B5EF4-FFF2-40B4-BE49-F238E27FC236}">
                      <a16:creationId xmlns:a16="http://schemas.microsoft.com/office/drawing/2014/main" id="{0E3CA72D-7A3D-2583-C4A8-4D4877D3A3A7}"/>
                    </a:ext>
                  </a:extLst>
                </p14:cNvPr>
                <p14:cNvContentPartPr/>
                <p14:nvPr/>
              </p14:nvContentPartPr>
              <p14:xfrm>
                <a:off x="5788885" y="5072516"/>
                <a:ext cx="136440" cy="11160"/>
              </p14:xfrm>
            </p:contentPart>
          </mc:Choice>
          <mc:Fallback xmlns="">
            <p:pic>
              <p:nvPicPr>
                <p:cNvPr id="71" name="Ink 70">
                  <a:extLst>
                    <a:ext uri="{FF2B5EF4-FFF2-40B4-BE49-F238E27FC236}">
                      <a16:creationId xmlns:a16="http://schemas.microsoft.com/office/drawing/2014/main" id="{0E3CA72D-7A3D-2583-C4A8-4D4877D3A3A7}"/>
                    </a:ext>
                  </a:extLst>
                </p:cNvPr>
                <p:cNvPicPr/>
                <p:nvPr/>
              </p:nvPicPr>
              <p:blipFill>
                <a:blip r:embed="rId141"/>
                <a:stretch>
                  <a:fillRect/>
                </a:stretch>
              </p:blipFill>
              <p:spPr>
                <a:xfrm>
                  <a:off x="5780245" y="5063876"/>
                  <a:ext cx="154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2" name="Ink 71">
                  <a:extLst>
                    <a:ext uri="{FF2B5EF4-FFF2-40B4-BE49-F238E27FC236}">
                      <a16:creationId xmlns:a16="http://schemas.microsoft.com/office/drawing/2014/main" id="{CE716F3C-84B1-DE8D-C910-72A4BEFF7E9E}"/>
                    </a:ext>
                  </a:extLst>
                </p14:cNvPr>
                <p14:cNvContentPartPr/>
                <p14:nvPr/>
              </p14:nvContentPartPr>
              <p14:xfrm>
                <a:off x="6004885" y="4994756"/>
                <a:ext cx="156600" cy="178200"/>
              </p14:xfrm>
            </p:contentPart>
          </mc:Choice>
          <mc:Fallback xmlns="">
            <p:pic>
              <p:nvPicPr>
                <p:cNvPr id="72" name="Ink 71">
                  <a:extLst>
                    <a:ext uri="{FF2B5EF4-FFF2-40B4-BE49-F238E27FC236}">
                      <a16:creationId xmlns:a16="http://schemas.microsoft.com/office/drawing/2014/main" id="{CE716F3C-84B1-DE8D-C910-72A4BEFF7E9E}"/>
                    </a:ext>
                  </a:extLst>
                </p:cNvPr>
                <p:cNvPicPr/>
                <p:nvPr/>
              </p:nvPicPr>
              <p:blipFill>
                <a:blip r:embed="rId143"/>
                <a:stretch>
                  <a:fillRect/>
                </a:stretch>
              </p:blipFill>
              <p:spPr>
                <a:xfrm>
                  <a:off x="5996245" y="4985756"/>
                  <a:ext cx="174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5" name="Ink 54">
                  <a:extLst>
                    <a:ext uri="{FF2B5EF4-FFF2-40B4-BE49-F238E27FC236}">
                      <a16:creationId xmlns:a16="http://schemas.microsoft.com/office/drawing/2014/main" id="{631C6C8A-AA93-5EBE-8C73-2CBA11886FC4}"/>
                    </a:ext>
                  </a:extLst>
                </p14:cNvPr>
                <p14:cNvContentPartPr/>
                <p14:nvPr/>
              </p14:nvContentPartPr>
              <p14:xfrm>
                <a:off x="4635445" y="3459356"/>
                <a:ext cx="211320" cy="206640"/>
              </p14:xfrm>
            </p:contentPart>
          </mc:Choice>
          <mc:Fallback xmlns="">
            <p:pic>
              <p:nvPicPr>
                <p:cNvPr id="55" name="Ink 54">
                  <a:extLst>
                    <a:ext uri="{FF2B5EF4-FFF2-40B4-BE49-F238E27FC236}">
                      <a16:creationId xmlns:a16="http://schemas.microsoft.com/office/drawing/2014/main" id="{631C6C8A-AA93-5EBE-8C73-2CBA11886FC4}"/>
                    </a:ext>
                  </a:extLst>
                </p:cNvPr>
                <p:cNvPicPr/>
                <p:nvPr/>
              </p:nvPicPr>
              <p:blipFill>
                <a:blip r:embed="rId145"/>
                <a:stretch>
                  <a:fillRect/>
                </a:stretch>
              </p:blipFill>
              <p:spPr>
                <a:xfrm>
                  <a:off x="4626445" y="3450356"/>
                  <a:ext cx="2289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6" name="Ink 55">
                  <a:extLst>
                    <a:ext uri="{FF2B5EF4-FFF2-40B4-BE49-F238E27FC236}">
                      <a16:creationId xmlns:a16="http://schemas.microsoft.com/office/drawing/2014/main" id="{6BE3E8A4-138F-E48F-D8E3-949A22F786A3}"/>
                    </a:ext>
                  </a:extLst>
                </p14:cNvPr>
                <p14:cNvContentPartPr/>
                <p14:nvPr/>
              </p14:nvContentPartPr>
              <p14:xfrm>
                <a:off x="4683325" y="3647996"/>
                <a:ext cx="201240" cy="194400"/>
              </p14:xfrm>
            </p:contentPart>
          </mc:Choice>
          <mc:Fallback xmlns="">
            <p:pic>
              <p:nvPicPr>
                <p:cNvPr id="56" name="Ink 55">
                  <a:extLst>
                    <a:ext uri="{FF2B5EF4-FFF2-40B4-BE49-F238E27FC236}">
                      <a16:creationId xmlns:a16="http://schemas.microsoft.com/office/drawing/2014/main" id="{6BE3E8A4-138F-E48F-D8E3-949A22F786A3}"/>
                    </a:ext>
                  </a:extLst>
                </p:cNvPr>
                <p:cNvPicPr/>
                <p:nvPr/>
              </p:nvPicPr>
              <p:blipFill>
                <a:blip r:embed="rId147"/>
                <a:stretch>
                  <a:fillRect/>
                </a:stretch>
              </p:blipFill>
              <p:spPr>
                <a:xfrm>
                  <a:off x="4674685" y="3638996"/>
                  <a:ext cx="2188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7" name="Ink 56">
                  <a:extLst>
                    <a:ext uri="{FF2B5EF4-FFF2-40B4-BE49-F238E27FC236}">
                      <a16:creationId xmlns:a16="http://schemas.microsoft.com/office/drawing/2014/main" id="{288DED4E-E17D-3B08-664A-94ABE8906623}"/>
                    </a:ext>
                  </a:extLst>
                </p14:cNvPr>
                <p14:cNvContentPartPr/>
                <p14:nvPr/>
              </p14:nvContentPartPr>
              <p14:xfrm>
                <a:off x="5731285" y="3471956"/>
                <a:ext cx="234720" cy="168840"/>
              </p14:xfrm>
            </p:contentPart>
          </mc:Choice>
          <mc:Fallback xmlns="">
            <p:pic>
              <p:nvPicPr>
                <p:cNvPr id="57" name="Ink 56">
                  <a:extLst>
                    <a:ext uri="{FF2B5EF4-FFF2-40B4-BE49-F238E27FC236}">
                      <a16:creationId xmlns:a16="http://schemas.microsoft.com/office/drawing/2014/main" id="{288DED4E-E17D-3B08-664A-94ABE8906623}"/>
                    </a:ext>
                  </a:extLst>
                </p:cNvPr>
                <p:cNvPicPr/>
                <p:nvPr/>
              </p:nvPicPr>
              <p:blipFill>
                <a:blip r:embed="rId149"/>
                <a:stretch>
                  <a:fillRect/>
                </a:stretch>
              </p:blipFill>
              <p:spPr>
                <a:xfrm>
                  <a:off x="5722645" y="3463316"/>
                  <a:ext cx="2523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8" name="Ink 57">
                  <a:extLst>
                    <a:ext uri="{FF2B5EF4-FFF2-40B4-BE49-F238E27FC236}">
                      <a16:creationId xmlns:a16="http://schemas.microsoft.com/office/drawing/2014/main" id="{8D7EF74C-0180-F551-B8F1-80CED4282D6D}"/>
                    </a:ext>
                  </a:extLst>
                </p14:cNvPr>
                <p14:cNvContentPartPr/>
                <p14:nvPr/>
              </p14:nvContentPartPr>
              <p14:xfrm>
                <a:off x="5740645" y="3654476"/>
                <a:ext cx="209880" cy="172440"/>
              </p14:xfrm>
            </p:contentPart>
          </mc:Choice>
          <mc:Fallback xmlns="">
            <p:pic>
              <p:nvPicPr>
                <p:cNvPr id="58" name="Ink 57">
                  <a:extLst>
                    <a:ext uri="{FF2B5EF4-FFF2-40B4-BE49-F238E27FC236}">
                      <a16:creationId xmlns:a16="http://schemas.microsoft.com/office/drawing/2014/main" id="{8D7EF74C-0180-F551-B8F1-80CED4282D6D}"/>
                    </a:ext>
                  </a:extLst>
                </p:cNvPr>
                <p:cNvPicPr/>
                <p:nvPr/>
              </p:nvPicPr>
              <p:blipFill>
                <a:blip r:embed="rId151"/>
                <a:stretch>
                  <a:fillRect/>
                </a:stretch>
              </p:blipFill>
              <p:spPr>
                <a:xfrm>
                  <a:off x="5732005" y="3645836"/>
                  <a:ext cx="2275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4" name="Ink 73">
                  <a:extLst>
                    <a:ext uri="{FF2B5EF4-FFF2-40B4-BE49-F238E27FC236}">
                      <a16:creationId xmlns:a16="http://schemas.microsoft.com/office/drawing/2014/main" id="{FDFD4FFA-90F1-3A2D-2DB5-AA787543CE79}"/>
                    </a:ext>
                  </a:extLst>
                </p14:cNvPr>
                <p14:cNvContentPartPr/>
                <p14:nvPr/>
              </p14:nvContentPartPr>
              <p14:xfrm>
                <a:off x="4331965" y="4263236"/>
                <a:ext cx="14760" cy="417960"/>
              </p14:xfrm>
            </p:contentPart>
          </mc:Choice>
          <mc:Fallback xmlns="">
            <p:pic>
              <p:nvPicPr>
                <p:cNvPr id="74" name="Ink 73">
                  <a:extLst>
                    <a:ext uri="{FF2B5EF4-FFF2-40B4-BE49-F238E27FC236}">
                      <a16:creationId xmlns:a16="http://schemas.microsoft.com/office/drawing/2014/main" id="{FDFD4FFA-90F1-3A2D-2DB5-AA787543CE79}"/>
                    </a:ext>
                  </a:extLst>
                </p:cNvPr>
                <p:cNvPicPr/>
                <p:nvPr/>
              </p:nvPicPr>
              <p:blipFill>
                <a:blip r:embed="rId153"/>
                <a:stretch>
                  <a:fillRect/>
                </a:stretch>
              </p:blipFill>
              <p:spPr>
                <a:xfrm>
                  <a:off x="4323325" y="4254596"/>
                  <a:ext cx="3240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5" name="Ink 74">
                  <a:extLst>
                    <a:ext uri="{FF2B5EF4-FFF2-40B4-BE49-F238E27FC236}">
                      <a16:creationId xmlns:a16="http://schemas.microsoft.com/office/drawing/2014/main" id="{A5467C2D-51D2-C615-2FDB-C1E2992B98CE}"/>
                    </a:ext>
                  </a:extLst>
                </p14:cNvPr>
                <p14:cNvContentPartPr/>
                <p14:nvPr/>
              </p14:nvContentPartPr>
              <p14:xfrm>
                <a:off x="4050805" y="4247036"/>
                <a:ext cx="929880" cy="495720"/>
              </p14:xfrm>
            </p:contentPart>
          </mc:Choice>
          <mc:Fallback xmlns="">
            <p:pic>
              <p:nvPicPr>
                <p:cNvPr id="75" name="Ink 74">
                  <a:extLst>
                    <a:ext uri="{FF2B5EF4-FFF2-40B4-BE49-F238E27FC236}">
                      <a16:creationId xmlns:a16="http://schemas.microsoft.com/office/drawing/2014/main" id="{A5467C2D-51D2-C615-2FDB-C1E2992B98CE}"/>
                    </a:ext>
                  </a:extLst>
                </p:cNvPr>
                <p:cNvPicPr/>
                <p:nvPr/>
              </p:nvPicPr>
              <p:blipFill>
                <a:blip r:embed="rId155"/>
                <a:stretch>
                  <a:fillRect/>
                </a:stretch>
              </p:blipFill>
              <p:spPr>
                <a:xfrm>
                  <a:off x="4041805" y="4238396"/>
                  <a:ext cx="94752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6" name="Ink 75">
                  <a:extLst>
                    <a:ext uri="{FF2B5EF4-FFF2-40B4-BE49-F238E27FC236}">
                      <a16:creationId xmlns:a16="http://schemas.microsoft.com/office/drawing/2014/main" id="{09E92431-2209-5D56-6A7E-2547236368AF}"/>
                    </a:ext>
                  </a:extLst>
                </p14:cNvPr>
                <p14:cNvContentPartPr/>
                <p14:nvPr/>
              </p14:nvContentPartPr>
              <p14:xfrm>
                <a:off x="4414765" y="4434236"/>
                <a:ext cx="10440" cy="150840"/>
              </p14:xfrm>
            </p:contentPart>
          </mc:Choice>
          <mc:Fallback xmlns="">
            <p:pic>
              <p:nvPicPr>
                <p:cNvPr id="76" name="Ink 75">
                  <a:extLst>
                    <a:ext uri="{FF2B5EF4-FFF2-40B4-BE49-F238E27FC236}">
                      <a16:creationId xmlns:a16="http://schemas.microsoft.com/office/drawing/2014/main" id="{09E92431-2209-5D56-6A7E-2547236368AF}"/>
                    </a:ext>
                  </a:extLst>
                </p:cNvPr>
                <p:cNvPicPr/>
                <p:nvPr/>
              </p:nvPicPr>
              <p:blipFill>
                <a:blip r:embed="rId157"/>
                <a:stretch>
                  <a:fillRect/>
                </a:stretch>
              </p:blipFill>
              <p:spPr>
                <a:xfrm>
                  <a:off x="4405765" y="4425596"/>
                  <a:ext cx="2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7" name="Ink 76">
                  <a:extLst>
                    <a:ext uri="{FF2B5EF4-FFF2-40B4-BE49-F238E27FC236}">
                      <a16:creationId xmlns:a16="http://schemas.microsoft.com/office/drawing/2014/main" id="{1F32EA58-1A4E-61EA-2A4E-326F62F593F7}"/>
                    </a:ext>
                  </a:extLst>
                </p14:cNvPr>
                <p14:cNvContentPartPr/>
                <p14:nvPr/>
              </p14:nvContentPartPr>
              <p14:xfrm>
                <a:off x="4379125" y="4384556"/>
                <a:ext cx="160560" cy="159120"/>
              </p14:xfrm>
            </p:contentPart>
          </mc:Choice>
          <mc:Fallback xmlns="">
            <p:pic>
              <p:nvPicPr>
                <p:cNvPr id="77" name="Ink 76">
                  <a:extLst>
                    <a:ext uri="{FF2B5EF4-FFF2-40B4-BE49-F238E27FC236}">
                      <a16:creationId xmlns:a16="http://schemas.microsoft.com/office/drawing/2014/main" id="{1F32EA58-1A4E-61EA-2A4E-326F62F593F7}"/>
                    </a:ext>
                  </a:extLst>
                </p:cNvPr>
                <p:cNvPicPr/>
                <p:nvPr/>
              </p:nvPicPr>
              <p:blipFill>
                <a:blip r:embed="rId159"/>
                <a:stretch>
                  <a:fillRect/>
                </a:stretch>
              </p:blipFill>
              <p:spPr>
                <a:xfrm>
                  <a:off x="4370485" y="4375556"/>
                  <a:ext cx="178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8" name="Ink 77">
                  <a:extLst>
                    <a:ext uri="{FF2B5EF4-FFF2-40B4-BE49-F238E27FC236}">
                      <a16:creationId xmlns:a16="http://schemas.microsoft.com/office/drawing/2014/main" id="{4273995A-6ED3-A24B-7A07-FEF2EFEE12E2}"/>
                    </a:ext>
                  </a:extLst>
                </p14:cNvPr>
                <p14:cNvContentPartPr/>
                <p14:nvPr/>
              </p14:nvContentPartPr>
              <p14:xfrm>
                <a:off x="4571005" y="4443596"/>
                <a:ext cx="78120" cy="97920"/>
              </p14:xfrm>
            </p:contentPart>
          </mc:Choice>
          <mc:Fallback xmlns="">
            <p:pic>
              <p:nvPicPr>
                <p:cNvPr id="78" name="Ink 77">
                  <a:extLst>
                    <a:ext uri="{FF2B5EF4-FFF2-40B4-BE49-F238E27FC236}">
                      <a16:creationId xmlns:a16="http://schemas.microsoft.com/office/drawing/2014/main" id="{4273995A-6ED3-A24B-7A07-FEF2EFEE12E2}"/>
                    </a:ext>
                  </a:extLst>
                </p:cNvPr>
                <p:cNvPicPr/>
                <p:nvPr/>
              </p:nvPicPr>
              <p:blipFill>
                <a:blip r:embed="rId161"/>
                <a:stretch>
                  <a:fillRect/>
                </a:stretch>
              </p:blipFill>
              <p:spPr>
                <a:xfrm>
                  <a:off x="4562365" y="4434956"/>
                  <a:ext cx="957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9" name="Ink 78">
                  <a:extLst>
                    <a:ext uri="{FF2B5EF4-FFF2-40B4-BE49-F238E27FC236}">
                      <a16:creationId xmlns:a16="http://schemas.microsoft.com/office/drawing/2014/main" id="{38ECC5C9-AC5B-5D2F-9645-60E76106A0CA}"/>
                    </a:ext>
                  </a:extLst>
                </p14:cNvPr>
                <p14:cNvContentPartPr/>
                <p14:nvPr/>
              </p14:nvContentPartPr>
              <p14:xfrm>
                <a:off x="4689805" y="4409756"/>
                <a:ext cx="97200" cy="125640"/>
              </p14:xfrm>
            </p:contentPart>
          </mc:Choice>
          <mc:Fallback xmlns="">
            <p:pic>
              <p:nvPicPr>
                <p:cNvPr id="79" name="Ink 78">
                  <a:extLst>
                    <a:ext uri="{FF2B5EF4-FFF2-40B4-BE49-F238E27FC236}">
                      <a16:creationId xmlns:a16="http://schemas.microsoft.com/office/drawing/2014/main" id="{38ECC5C9-AC5B-5D2F-9645-60E76106A0CA}"/>
                    </a:ext>
                  </a:extLst>
                </p:cNvPr>
                <p:cNvPicPr/>
                <p:nvPr/>
              </p:nvPicPr>
              <p:blipFill>
                <a:blip r:embed="rId163"/>
                <a:stretch>
                  <a:fillRect/>
                </a:stretch>
              </p:blipFill>
              <p:spPr>
                <a:xfrm>
                  <a:off x="4680805" y="4400756"/>
                  <a:ext cx="114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1" name="Ink 80">
                  <a:extLst>
                    <a:ext uri="{FF2B5EF4-FFF2-40B4-BE49-F238E27FC236}">
                      <a16:creationId xmlns:a16="http://schemas.microsoft.com/office/drawing/2014/main" id="{85D63E54-26D5-2D2D-51F0-E3956FB235AF}"/>
                    </a:ext>
                  </a:extLst>
                </p14:cNvPr>
                <p14:cNvContentPartPr/>
                <p14:nvPr/>
              </p14:nvContentPartPr>
              <p14:xfrm>
                <a:off x="5043685" y="4319396"/>
                <a:ext cx="20520" cy="390960"/>
              </p14:xfrm>
            </p:contentPart>
          </mc:Choice>
          <mc:Fallback xmlns="">
            <p:pic>
              <p:nvPicPr>
                <p:cNvPr id="81" name="Ink 80">
                  <a:extLst>
                    <a:ext uri="{FF2B5EF4-FFF2-40B4-BE49-F238E27FC236}">
                      <a16:creationId xmlns:a16="http://schemas.microsoft.com/office/drawing/2014/main" id="{85D63E54-26D5-2D2D-51F0-E3956FB235AF}"/>
                    </a:ext>
                  </a:extLst>
                </p:cNvPr>
                <p:cNvPicPr/>
                <p:nvPr/>
              </p:nvPicPr>
              <p:blipFill>
                <a:blip r:embed="rId165"/>
                <a:stretch>
                  <a:fillRect/>
                </a:stretch>
              </p:blipFill>
              <p:spPr>
                <a:xfrm>
                  <a:off x="5034685" y="4310756"/>
                  <a:ext cx="3816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2" name="Ink 81">
                  <a:extLst>
                    <a:ext uri="{FF2B5EF4-FFF2-40B4-BE49-F238E27FC236}">
                      <a16:creationId xmlns:a16="http://schemas.microsoft.com/office/drawing/2014/main" id="{B5FDBE73-7A0D-5C3A-E239-C3BB7C31862E}"/>
                    </a:ext>
                  </a:extLst>
                </p14:cNvPr>
                <p14:cNvContentPartPr/>
                <p14:nvPr/>
              </p14:nvContentPartPr>
              <p14:xfrm>
                <a:off x="5041525" y="4283396"/>
                <a:ext cx="591480" cy="495000"/>
              </p14:xfrm>
            </p:contentPart>
          </mc:Choice>
          <mc:Fallback xmlns="">
            <p:pic>
              <p:nvPicPr>
                <p:cNvPr id="82" name="Ink 81">
                  <a:extLst>
                    <a:ext uri="{FF2B5EF4-FFF2-40B4-BE49-F238E27FC236}">
                      <a16:creationId xmlns:a16="http://schemas.microsoft.com/office/drawing/2014/main" id="{B5FDBE73-7A0D-5C3A-E239-C3BB7C31862E}"/>
                    </a:ext>
                  </a:extLst>
                </p:cNvPr>
                <p:cNvPicPr/>
                <p:nvPr/>
              </p:nvPicPr>
              <p:blipFill>
                <a:blip r:embed="rId167"/>
                <a:stretch>
                  <a:fillRect/>
                </a:stretch>
              </p:blipFill>
              <p:spPr>
                <a:xfrm>
                  <a:off x="5032525" y="4274396"/>
                  <a:ext cx="60912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83" name="Ink 82">
                  <a:extLst>
                    <a:ext uri="{FF2B5EF4-FFF2-40B4-BE49-F238E27FC236}">
                      <a16:creationId xmlns:a16="http://schemas.microsoft.com/office/drawing/2014/main" id="{E22D8DF9-6796-0AAD-8658-1D9ADF9E482F}"/>
                    </a:ext>
                  </a:extLst>
                </p14:cNvPr>
                <p14:cNvContentPartPr/>
                <p14:nvPr/>
              </p14:nvContentPartPr>
              <p14:xfrm>
                <a:off x="5191285" y="4493276"/>
                <a:ext cx="16200" cy="116280"/>
              </p14:xfrm>
            </p:contentPart>
          </mc:Choice>
          <mc:Fallback xmlns="">
            <p:pic>
              <p:nvPicPr>
                <p:cNvPr id="83" name="Ink 82">
                  <a:extLst>
                    <a:ext uri="{FF2B5EF4-FFF2-40B4-BE49-F238E27FC236}">
                      <a16:creationId xmlns:a16="http://schemas.microsoft.com/office/drawing/2014/main" id="{E22D8DF9-6796-0AAD-8658-1D9ADF9E482F}"/>
                    </a:ext>
                  </a:extLst>
                </p:cNvPr>
                <p:cNvPicPr/>
                <p:nvPr/>
              </p:nvPicPr>
              <p:blipFill>
                <a:blip r:embed="rId169"/>
                <a:stretch>
                  <a:fillRect/>
                </a:stretch>
              </p:blipFill>
              <p:spPr>
                <a:xfrm>
                  <a:off x="5182645" y="4484636"/>
                  <a:ext cx="33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84" name="Ink 83">
                  <a:extLst>
                    <a:ext uri="{FF2B5EF4-FFF2-40B4-BE49-F238E27FC236}">
                      <a16:creationId xmlns:a16="http://schemas.microsoft.com/office/drawing/2014/main" id="{6836429A-3BC5-F078-DF9D-FB7143BDA528}"/>
                    </a:ext>
                  </a:extLst>
                </p14:cNvPr>
                <p14:cNvContentPartPr/>
                <p14:nvPr/>
              </p14:nvContentPartPr>
              <p14:xfrm>
                <a:off x="5171125" y="4463756"/>
                <a:ext cx="127440" cy="197640"/>
              </p14:xfrm>
            </p:contentPart>
          </mc:Choice>
          <mc:Fallback xmlns="">
            <p:pic>
              <p:nvPicPr>
                <p:cNvPr id="84" name="Ink 83">
                  <a:extLst>
                    <a:ext uri="{FF2B5EF4-FFF2-40B4-BE49-F238E27FC236}">
                      <a16:creationId xmlns:a16="http://schemas.microsoft.com/office/drawing/2014/main" id="{6836429A-3BC5-F078-DF9D-FB7143BDA528}"/>
                    </a:ext>
                  </a:extLst>
                </p:cNvPr>
                <p:cNvPicPr/>
                <p:nvPr/>
              </p:nvPicPr>
              <p:blipFill>
                <a:blip r:embed="rId171"/>
                <a:stretch>
                  <a:fillRect/>
                </a:stretch>
              </p:blipFill>
              <p:spPr>
                <a:xfrm>
                  <a:off x="5162485" y="4454756"/>
                  <a:ext cx="1450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5" name="Ink 84">
                  <a:extLst>
                    <a:ext uri="{FF2B5EF4-FFF2-40B4-BE49-F238E27FC236}">
                      <a16:creationId xmlns:a16="http://schemas.microsoft.com/office/drawing/2014/main" id="{011B23B2-E2DE-306B-B4A8-619FF0618D28}"/>
                    </a:ext>
                  </a:extLst>
                </p14:cNvPr>
                <p14:cNvContentPartPr/>
                <p14:nvPr/>
              </p14:nvContentPartPr>
              <p14:xfrm>
                <a:off x="5355085" y="4526036"/>
                <a:ext cx="63720" cy="95400"/>
              </p14:xfrm>
            </p:contentPart>
          </mc:Choice>
          <mc:Fallback xmlns="">
            <p:pic>
              <p:nvPicPr>
                <p:cNvPr id="85" name="Ink 84">
                  <a:extLst>
                    <a:ext uri="{FF2B5EF4-FFF2-40B4-BE49-F238E27FC236}">
                      <a16:creationId xmlns:a16="http://schemas.microsoft.com/office/drawing/2014/main" id="{011B23B2-E2DE-306B-B4A8-619FF0618D28}"/>
                    </a:ext>
                  </a:extLst>
                </p:cNvPr>
                <p:cNvPicPr/>
                <p:nvPr/>
              </p:nvPicPr>
              <p:blipFill>
                <a:blip r:embed="rId173"/>
                <a:stretch>
                  <a:fillRect/>
                </a:stretch>
              </p:blipFill>
              <p:spPr>
                <a:xfrm>
                  <a:off x="5346085" y="4517036"/>
                  <a:ext cx="813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86" name="Ink 85">
                  <a:extLst>
                    <a:ext uri="{FF2B5EF4-FFF2-40B4-BE49-F238E27FC236}">
                      <a16:creationId xmlns:a16="http://schemas.microsoft.com/office/drawing/2014/main" id="{C75E0121-A987-4849-FD80-0249EB1B6BEE}"/>
                    </a:ext>
                  </a:extLst>
                </p14:cNvPr>
                <p14:cNvContentPartPr/>
                <p14:nvPr/>
              </p14:nvContentPartPr>
              <p14:xfrm>
                <a:off x="5466325" y="4490036"/>
                <a:ext cx="58680" cy="124560"/>
              </p14:xfrm>
            </p:contentPart>
          </mc:Choice>
          <mc:Fallback xmlns="">
            <p:pic>
              <p:nvPicPr>
                <p:cNvPr id="86" name="Ink 85">
                  <a:extLst>
                    <a:ext uri="{FF2B5EF4-FFF2-40B4-BE49-F238E27FC236}">
                      <a16:creationId xmlns:a16="http://schemas.microsoft.com/office/drawing/2014/main" id="{C75E0121-A987-4849-FD80-0249EB1B6BEE}"/>
                    </a:ext>
                  </a:extLst>
                </p:cNvPr>
                <p:cNvPicPr/>
                <p:nvPr/>
              </p:nvPicPr>
              <p:blipFill>
                <a:blip r:embed="rId175"/>
                <a:stretch>
                  <a:fillRect/>
                </a:stretch>
              </p:blipFill>
              <p:spPr>
                <a:xfrm>
                  <a:off x="5457685" y="4481036"/>
                  <a:ext cx="76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5" name="Ink 94">
                  <a:extLst>
                    <a:ext uri="{FF2B5EF4-FFF2-40B4-BE49-F238E27FC236}">
                      <a16:creationId xmlns:a16="http://schemas.microsoft.com/office/drawing/2014/main" id="{E9AD7365-C411-D8ED-BC47-AB4292F9FA9A}"/>
                    </a:ext>
                  </a:extLst>
                </p14:cNvPr>
                <p14:cNvContentPartPr/>
                <p14:nvPr/>
              </p14:nvContentPartPr>
              <p14:xfrm>
                <a:off x="4775485" y="3824396"/>
                <a:ext cx="447120" cy="383400"/>
              </p14:xfrm>
            </p:contentPart>
          </mc:Choice>
          <mc:Fallback xmlns="">
            <p:pic>
              <p:nvPicPr>
                <p:cNvPr id="95" name="Ink 94">
                  <a:extLst>
                    <a:ext uri="{FF2B5EF4-FFF2-40B4-BE49-F238E27FC236}">
                      <a16:creationId xmlns:a16="http://schemas.microsoft.com/office/drawing/2014/main" id="{E9AD7365-C411-D8ED-BC47-AB4292F9FA9A}"/>
                    </a:ext>
                  </a:extLst>
                </p:cNvPr>
                <p:cNvPicPr/>
                <p:nvPr/>
              </p:nvPicPr>
              <p:blipFill>
                <a:blip r:embed="rId177"/>
                <a:stretch>
                  <a:fillRect/>
                </a:stretch>
              </p:blipFill>
              <p:spPr>
                <a:xfrm>
                  <a:off x="4766845" y="3815756"/>
                  <a:ext cx="4647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6" name="Ink 95">
                  <a:extLst>
                    <a:ext uri="{FF2B5EF4-FFF2-40B4-BE49-F238E27FC236}">
                      <a16:creationId xmlns:a16="http://schemas.microsoft.com/office/drawing/2014/main" id="{D711DCBE-841B-C26B-B093-77845024E958}"/>
                    </a:ext>
                  </a:extLst>
                </p14:cNvPr>
                <p14:cNvContentPartPr/>
                <p14:nvPr/>
              </p14:nvContentPartPr>
              <p14:xfrm>
                <a:off x="5130805" y="4187996"/>
                <a:ext cx="123840" cy="47880"/>
              </p14:xfrm>
            </p:contentPart>
          </mc:Choice>
          <mc:Fallback xmlns="">
            <p:pic>
              <p:nvPicPr>
                <p:cNvPr id="96" name="Ink 95">
                  <a:extLst>
                    <a:ext uri="{FF2B5EF4-FFF2-40B4-BE49-F238E27FC236}">
                      <a16:creationId xmlns:a16="http://schemas.microsoft.com/office/drawing/2014/main" id="{D711DCBE-841B-C26B-B093-77845024E958}"/>
                    </a:ext>
                  </a:extLst>
                </p:cNvPr>
                <p:cNvPicPr/>
                <p:nvPr/>
              </p:nvPicPr>
              <p:blipFill>
                <a:blip r:embed="rId179"/>
                <a:stretch>
                  <a:fillRect/>
                </a:stretch>
              </p:blipFill>
              <p:spPr>
                <a:xfrm>
                  <a:off x="5122165" y="4179356"/>
                  <a:ext cx="1414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7" name="Ink 96">
                  <a:extLst>
                    <a:ext uri="{FF2B5EF4-FFF2-40B4-BE49-F238E27FC236}">
                      <a16:creationId xmlns:a16="http://schemas.microsoft.com/office/drawing/2014/main" id="{1FDF4436-8E43-665A-DC32-016E4FB60481}"/>
                    </a:ext>
                  </a:extLst>
                </p14:cNvPr>
                <p14:cNvContentPartPr/>
                <p14:nvPr/>
              </p14:nvContentPartPr>
              <p14:xfrm>
                <a:off x="4729045" y="4047236"/>
                <a:ext cx="22320" cy="176040"/>
              </p14:xfrm>
            </p:contentPart>
          </mc:Choice>
          <mc:Fallback xmlns="">
            <p:pic>
              <p:nvPicPr>
                <p:cNvPr id="97" name="Ink 96">
                  <a:extLst>
                    <a:ext uri="{FF2B5EF4-FFF2-40B4-BE49-F238E27FC236}">
                      <a16:creationId xmlns:a16="http://schemas.microsoft.com/office/drawing/2014/main" id="{1FDF4436-8E43-665A-DC32-016E4FB60481}"/>
                    </a:ext>
                  </a:extLst>
                </p:cNvPr>
                <p:cNvPicPr/>
                <p:nvPr/>
              </p:nvPicPr>
              <p:blipFill>
                <a:blip r:embed="rId181"/>
                <a:stretch>
                  <a:fillRect/>
                </a:stretch>
              </p:blipFill>
              <p:spPr>
                <a:xfrm>
                  <a:off x="4720405" y="4038596"/>
                  <a:ext cx="399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8" name="Ink 97">
                  <a:extLst>
                    <a:ext uri="{FF2B5EF4-FFF2-40B4-BE49-F238E27FC236}">
                      <a16:creationId xmlns:a16="http://schemas.microsoft.com/office/drawing/2014/main" id="{A3EB9666-BD70-4D71-6F3E-4BC98E555F54}"/>
                    </a:ext>
                  </a:extLst>
                </p14:cNvPr>
                <p14:cNvContentPartPr/>
                <p14:nvPr/>
              </p14:nvContentPartPr>
              <p14:xfrm>
                <a:off x="4680085" y="4198436"/>
                <a:ext cx="138240" cy="31680"/>
              </p14:xfrm>
            </p:contentPart>
          </mc:Choice>
          <mc:Fallback xmlns="">
            <p:pic>
              <p:nvPicPr>
                <p:cNvPr id="98" name="Ink 97">
                  <a:extLst>
                    <a:ext uri="{FF2B5EF4-FFF2-40B4-BE49-F238E27FC236}">
                      <a16:creationId xmlns:a16="http://schemas.microsoft.com/office/drawing/2014/main" id="{A3EB9666-BD70-4D71-6F3E-4BC98E555F54}"/>
                    </a:ext>
                  </a:extLst>
                </p:cNvPr>
                <p:cNvPicPr/>
                <p:nvPr/>
              </p:nvPicPr>
              <p:blipFill>
                <a:blip r:embed="rId183"/>
                <a:stretch>
                  <a:fillRect/>
                </a:stretch>
              </p:blipFill>
              <p:spPr>
                <a:xfrm>
                  <a:off x="4671085" y="4189436"/>
                  <a:ext cx="1558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0" name="Ink 99">
                  <a:extLst>
                    <a:ext uri="{FF2B5EF4-FFF2-40B4-BE49-F238E27FC236}">
                      <a16:creationId xmlns:a16="http://schemas.microsoft.com/office/drawing/2014/main" id="{D04542A9-1FD6-6FD7-4478-DDA95FDDEF6D}"/>
                    </a:ext>
                  </a:extLst>
                </p14:cNvPr>
                <p14:cNvContentPartPr/>
                <p14:nvPr/>
              </p14:nvContentPartPr>
              <p14:xfrm>
                <a:off x="2160445" y="4621076"/>
                <a:ext cx="2038320" cy="332640"/>
              </p14:xfrm>
            </p:contentPart>
          </mc:Choice>
          <mc:Fallback xmlns="">
            <p:pic>
              <p:nvPicPr>
                <p:cNvPr id="100" name="Ink 99">
                  <a:extLst>
                    <a:ext uri="{FF2B5EF4-FFF2-40B4-BE49-F238E27FC236}">
                      <a16:creationId xmlns:a16="http://schemas.microsoft.com/office/drawing/2014/main" id="{D04542A9-1FD6-6FD7-4478-DDA95FDDEF6D}"/>
                    </a:ext>
                  </a:extLst>
                </p:cNvPr>
                <p:cNvPicPr/>
                <p:nvPr/>
              </p:nvPicPr>
              <p:blipFill>
                <a:blip r:embed="rId185"/>
                <a:stretch>
                  <a:fillRect/>
                </a:stretch>
              </p:blipFill>
              <p:spPr>
                <a:xfrm>
                  <a:off x="2151445" y="4612436"/>
                  <a:ext cx="20559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1" name="Ink 100">
                  <a:extLst>
                    <a:ext uri="{FF2B5EF4-FFF2-40B4-BE49-F238E27FC236}">
                      <a16:creationId xmlns:a16="http://schemas.microsoft.com/office/drawing/2014/main" id="{E50F4AA3-15AF-9E90-3D7E-B0EBC0EFEA8F}"/>
                    </a:ext>
                  </a:extLst>
                </p14:cNvPr>
                <p14:cNvContentPartPr/>
                <p14:nvPr/>
              </p14:nvContentPartPr>
              <p14:xfrm>
                <a:off x="2117245" y="4841396"/>
                <a:ext cx="117000" cy="180720"/>
              </p14:xfrm>
            </p:contentPart>
          </mc:Choice>
          <mc:Fallback xmlns="">
            <p:pic>
              <p:nvPicPr>
                <p:cNvPr id="101" name="Ink 100">
                  <a:extLst>
                    <a:ext uri="{FF2B5EF4-FFF2-40B4-BE49-F238E27FC236}">
                      <a16:creationId xmlns:a16="http://schemas.microsoft.com/office/drawing/2014/main" id="{E50F4AA3-15AF-9E90-3D7E-B0EBC0EFEA8F}"/>
                    </a:ext>
                  </a:extLst>
                </p:cNvPr>
                <p:cNvPicPr/>
                <p:nvPr/>
              </p:nvPicPr>
              <p:blipFill>
                <a:blip r:embed="rId187"/>
                <a:stretch>
                  <a:fillRect/>
                </a:stretch>
              </p:blipFill>
              <p:spPr>
                <a:xfrm>
                  <a:off x="2108245" y="4832396"/>
                  <a:ext cx="1346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9" name="Ink 108">
                  <a:extLst>
                    <a:ext uri="{FF2B5EF4-FFF2-40B4-BE49-F238E27FC236}">
                      <a16:creationId xmlns:a16="http://schemas.microsoft.com/office/drawing/2014/main" id="{32AEC45E-9673-F335-9F95-8859F98292B9}"/>
                    </a:ext>
                  </a:extLst>
                </p14:cNvPr>
                <p14:cNvContentPartPr/>
                <p14:nvPr/>
              </p14:nvContentPartPr>
              <p14:xfrm>
                <a:off x="2896285" y="4680116"/>
                <a:ext cx="1646280" cy="256320"/>
              </p14:xfrm>
            </p:contentPart>
          </mc:Choice>
          <mc:Fallback xmlns="">
            <p:pic>
              <p:nvPicPr>
                <p:cNvPr id="109" name="Ink 108">
                  <a:extLst>
                    <a:ext uri="{FF2B5EF4-FFF2-40B4-BE49-F238E27FC236}">
                      <a16:creationId xmlns:a16="http://schemas.microsoft.com/office/drawing/2014/main" id="{32AEC45E-9673-F335-9F95-8859F98292B9}"/>
                    </a:ext>
                  </a:extLst>
                </p:cNvPr>
                <p:cNvPicPr/>
                <p:nvPr/>
              </p:nvPicPr>
              <p:blipFill>
                <a:blip r:embed="rId189"/>
                <a:stretch>
                  <a:fillRect/>
                </a:stretch>
              </p:blipFill>
              <p:spPr>
                <a:xfrm>
                  <a:off x="2887645" y="4671476"/>
                  <a:ext cx="16639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0" name="Ink 109">
                  <a:extLst>
                    <a:ext uri="{FF2B5EF4-FFF2-40B4-BE49-F238E27FC236}">
                      <a16:creationId xmlns:a16="http://schemas.microsoft.com/office/drawing/2014/main" id="{3D523C27-134C-C196-30E0-96B320ED258B}"/>
                    </a:ext>
                  </a:extLst>
                </p14:cNvPr>
                <p14:cNvContentPartPr/>
                <p14:nvPr/>
              </p14:nvContentPartPr>
              <p14:xfrm>
                <a:off x="2871805" y="4847516"/>
                <a:ext cx="127080" cy="184320"/>
              </p14:xfrm>
            </p:contentPart>
          </mc:Choice>
          <mc:Fallback xmlns="">
            <p:pic>
              <p:nvPicPr>
                <p:cNvPr id="110" name="Ink 109">
                  <a:extLst>
                    <a:ext uri="{FF2B5EF4-FFF2-40B4-BE49-F238E27FC236}">
                      <a16:creationId xmlns:a16="http://schemas.microsoft.com/office/drawing/2014/main" id="{3D523C27-134C-C196-30E0-96B320ED258B}"/>
                    </a:ext>
                  </a:extLst>
                </p:cNvPr>
                <p:cNvPicPr/>
                <p:nvPr/>
              </p:nvPicPr>
              <p:blipFill>
                <a:blip r:embed="rId191"/>
                <a:stretch>
                  <a:fillRect/>
                </a:stretch>
              </p:blipFill>
              <p:spPr>
                <a:xfrm>
                  <a:off x="2862805" y="4838516"/>
                  <a:ext cx="1447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Ink 111">
                  <a:extLst>
                    <a:ext uri="{FF2B5EF4-FFF2-40B4-BE49-F238E27FC236}">
                      <a16:creationId xmlns:a16="http://schemas.microsoft.com/office/drawing/2014/main" id="{36DEFFF8-04C8-5610-88D9-3C188F3DE62C}"/>
                    </a:ext>
                  </a:extLst>
                </p14:cNvPr>
                <p14:cNvContentPartPr/>
                <p14:nvPr/>
              </p14:nvContentPartPr>
              <p14:xfrm>
                <a:off x="2413525" y="5103116"/>
                <a:ext cx="55080" cy="232200"/>
              </p14:xfrm>
            </p:contentPart>
          </mc:Choice>
          <mc:Fallback xmlns="">
            <p:pic>
              <p:nvPicPr>
                <p:cNvPr id="112" name="Ink 111">
                  <a:extLst>
                    <a:ext uri="{FF2B5EF4-FFF2-40B4-BE49-F238E27FC236}">
                      <a16:creationId xmlns:a16="http://schemas.microsoft.com/office/drawing/2014/main" id="{36DEFFF8-04C8-5610-88D9-3C188F3DE62C}"/>
                    </a:ext>
                  </a:extLst>
                </p:cNvPr>
                <p:cNvPicPr/>
                <p:nvPr/>
              </p:nvPicPr>
              <p:blipFill>
                <a:blip r:embed="rId193"/>
                <a:stretch>
                  <a:fillRect/>
                </a:stretch>
              </p:blipFill>
              <p:spPr>
                <a:xfrm>
                  <a:off x="2404525" y="5094476"/>
                  <a:ext cx="72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Ink 112">
                  <a:extLst>
                    <a:ext uri="{FF2B5EF4-FFF2-40B4-BE49-F238E27FC236}">
                      <a16:creationId xmlns:a16="http://schemas.microsoft.com/office/drawing/2014/main" id="{75516AEA-189A-BF70-B839-96508D2CE527}"/>
                    </a:ext>
                  </a:extLst>
                </p14:cNvPr>
                <p14:cNvContentPartPr/>
                <p14:nvPr/>
              </p14:nvContentPartPr>
              <p14:xfrm>
                <a:off x="2321005" y="5079716"/>
                <a:ext cx="236160" cy="182520"/>
              </p14:xfrm>
            </p:contentPart>
          </mc:Choice>
          <mc:Fallback xmlns="">
            <p:pic>
              <p:nvPicPr>
                <p:cNvPr id="113" name="Ink 112">
                  <a:extLst>
                    <a:ext uri="{FF2B5EF4-FFF2-40B4-BE49-F238E27FC236}">
                      <a16:creationId xmlns:a16="http://schemas.microsoft.com/office/drawing/2014/main" id="{75516AEA-189A-BF70-B839-96508D2CE527}"/>
                    </a:ext>
                  </a:extLst>
                </p:cNvPr>
                <p:cNvPicPr/>
                <p:nvPr/>
              </p:nvPicPr>
              <p:blipFill>
                <a:blip r:embed="rId195"/>
                <a:stretch>
                  <a:fillRect/>
                </a:stretch>
              </p:blipFill>
              <p:spPr>
                <a:xfrm>
                  <a:off x="2312365" y="5070716"/>
                  <a:ext cx="2538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Ink 113">
                  <a:extLst>
                    <a:ext uri="{FF2B5EF4-FFF2-40B4-BE49-F238E27FC236}">
                      <a16:creationId xmlns:a16="http://schemas.microsoft.com/office/drawing/2014/main" id="{B75E4DCC-2909-FCF6-8926-8764C766BBE7}"/>
                    </a:ext>
                  </a:extLst>
                </p14:cNvPr>
                <p14:cNvContentPartPr/>
                <p14:nvPr/>
              </p14:nvContentPartPr>
              <p14:xfrm>
                <a:off x="2560765" y="5099516"/>
                <a:ext cx="238320" cy="249480"/>
              </p14:xfrm>
            </p:contentPart>
          </mc:Choice>
          <mc:Fallback xmlns="">
            <p:pic>
              <p:nvPicPr>
                <p:cNvPr id="114" name="Ink 113">
                  <a:extLst>
                    <a:ext uri="{FF2B5EF4-FFF2-40B4-BE49-F238E27FC236}">
                      <a16:creationId xmlns:a16="http://schemas.microsoft.com/office/drawing/2014/main" id="{B75E4DCC-2909-FCF6-8926-8764C766BBE7}"/>
                    </a:ext>
                  </a:extLst>
                </p:cNvPr>
                <p:cNvPicPr/>
                <p:nvPr/>
              </p:nvPicPr>
              <p:blipFill>
                <a:blip r:embed="rId197"/>
                <a:stretch>
                  <a:fillRect/>
                </a:stretch>
              </p:blipFill>
              <p:spPr>
                <a:xfrm>
                  <a:off x="2552125" y="5090876"/>
                  <a:ext cx="2559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Ink 114">
                  <a:extLst>
                    <a:ext uri="{FF2B5EF4-FFF2-40B4-BE49-F238E27FC236}">
                      <a16:creationId xmlns:a16="http://schemas.microsoft.com/office/drawing/2014/main" id="{E2136B99-ED05-8D1D-1F10-09D907EAE388}"/>
                    </a:ext>
                  </a:extLst>
                </p14:cNvPr>
                <p14:cNvContentPartPr/>
                <p14:nvPr/>
              </p14:nvContentPartPr>
              <p14:xfrm>
                <a:off x="2841565" y="5099876"/>
                <a:ext cx="221400" cy="219240"/>
              </p14:xfrm>
            </p:contentPart>
          </mc:Choice>
          <mc:Fallback xmlns="">
            <p:pic>
              <p:nvPicPr>
                <p:cNvPr id="115" name="Ink 114">
                  <a:extLst>
                    <a:ext uri="{FF2B5EF4-FFF2-40B4-BE49-F238E27FC236}">
                      <a16:creationId xmlns:a16="http://schemas.microsoft.com/office/drawing/2014/main" id="{E2136B99-ED05-8D1D-1F10-09D907EAE388}"/>
                    </a:ext>
                  </a:extLst>
                </p:cNvPr>
                <p:cNvPicPr/>
                <p:nvPr/>
              </p:nvPicPr>
              <p:blipFill>
                <a:blip r:embed="rId199"/>
                <a:stretch>
                  <a:fillRect/>
                </a:stretch>
              </p:blipFill>
              <p:spPr>
                <a:xfrm>
                  <a:off x="2832565" y="5090876"/>
                  <a:ext cx="2390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Ink 116">
                  <a:extLst>
                    <a:ext uri="{FF2B5EF4-FFF2-40B4-BE49-F238E27FC236}">
                      <a16:creationId xmlns:a16="http://schemas.microsoft.com/office/drawing/2014/main" id="{6A32DB25-7B63-A0A8-F2C6-E242D71298D7}"/>
                    </a:ext>
                  </a:extLst>
                </p14:cNvPr>
                <p14:cNvContentPartPr/>
                <p14:nvPr/>
              </p14:nvContentPartPr>
              <p14:xfrm>
                <a:off x="3454285" y="4709276"/>
                <a:ext cx="1757160" cy="368280"/>
              </p14:xfrm>
            </p:contentPart>
          </mc:Choice>
          <mc:Fallback xmlns="">
            <p:pic>
              <p:nvPicPr>
                <p:cNvPr id="117" name="Ink 116">
                  <a:extLst>
                    <a:ext uri="{FF2B5EF4-FFF2-40B4-BE49-F238E27FC236}">
                      <a16:creationId xmlns:a16="http://schemas.microsoft.com/office/drawing/2014/main" id="{6A32DB25-7B63-A0A8-F2C6-E242D71298D7}"/>
                    </a:ext>
                  </a:extLst>
                </p:cNvPr>
                <p:cNvPicPr/>
                <p:nvPr/>
              </p:nvPicPr>
              <p:blipFill>
                <a:blip r:embed="rId201"/>
                <a:stretch>
                  <a:fillRect/>
                </a:stretch>
              </p:blipFill>
              <p:spPr>
                <a:xfrm>
                  <a:off x="3445285" y="4700636"/>
                  <a:ext cx="17748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Ink 117">
                  <a:extLst>
                    <a:ext uri="{FF2B5EF4-FFF2-40B4-BE49-F238E27FC236}">
                      <a16:creationId xmlns:a16="http://schemas.microsoft.com/office/drawing/2014/main" id="{1233DD10-D94F-E706-BB42-996E29F071E8}"/>
                    </a:ext>
                  </a:extLst>
                </p14:cNvPr>
                <p14:cNvContentPartPr/>
                <p14:nvPr/>
              </p14:nvContentPartPr>
              <p14:xfrm>
                <a:off x="3417205" y="4989356"/>
                <a:ext cx="97920" cy="164880"/>
              </p14:xfrm>
            </p:contentPart>
          </mc:Choice>
          <mc:Fallback xmlns="">
            <p:pic>
              <p:nvPicPr>
                <p:cNvPr id="118" name="Ink 117">
                  <a:extLst>
                    <a:ext uri="{FF2B5EF4-FFF2-40B4-BE49-F238E27FC236}">
                      <a16:creationId xmlns:a16="http://schemas.microsoft.com/office/drawing/2014/main" id="{1233DD10-D94F-E706-BB42-996E29F071E8}"/>
                    </a:ext>
                  </a:extLst>
                </p:cNvPr>
                <p:cNvPicPr/>
                <p:nvPr/>
              </p:nvPicPr>
              <p:blipFill>
                <a:blip r:embed="rId203"/>
                <a:stretch>
                  <a:fillRect/>
                </a:stretch>
              </p:blipFill>
              <p:spPr>
                <a:xfrm>
                  <a:off x="3408565" y="4980356"/>
                  <a:ext cx="115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88" name="Ink 87">
                  <a:extLst>
                    <a:ext uri="{FF2B5EF4-FFF2-40B4-BE49-F238E27FC236}">
                      <a16:creationId xmlns:a16="http://schemas.microsoft.com/office/drawing/2014/main" id="{0D0C2CF3-952F-143E-CFC5-F9B416D2C1C8}"/>
                    </a:ext>
                  </a:extLst>
                </p14:cNvPr>
                <p14:cNvContentPartPr/>
                <p14:nvPr/>
              </p14:nvContentPartPr>
              <p14:xfrm>
                <a:off x="3214885" y="4369436"/>
                <a:ext cx="265320" cy="156600"/>
              </p14:xfrm>
            </p:contentPart>
          </mc:Choice>
          <mc:Fallback xmlns="">
            <p:pic>
              <p:nvPicPr>
                <p:cNvPr id="88" name="Ink 87">
                  <a:extLst>
                    <a:ext uri="{FF2B5EF4-FFF2-40B4-BE49-F238E27FC236}">
                      <a16:creationId xmlns:a16="http://schemas.microsoft.com/office/drawing/2014/main" id="{0D0C2CF3-952F-143E-CFC5-F9B416D2C1C8}"/>
                    </a:ext>
                  </a:extLst>
                </p:cNvPr>
                <p:cNvPicPr/>
                <p:nvPr/>
              </p:nvPicPr>
              <p:blipFill>
                <a:blip r:embed="rId205"/>
                <a:stretch>
                  <a:fillRect/>
                </a:stretch>
              </p:blipFill>
              <p:spPr>
                <a:xfrm>
                  <a:off x="3206245" y="4360436"/>
                  <a:ext cx="282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89" name="Ink 88">
                  <a:extLst>
                    <a:ext uri="{FF2B5EF4-FFF2-40B4-BE49-F238E27FC236}">
                      <a16:creationId xmlns:a16="http://schemas.microsoft.com/office/drawing/2014/main" id="{52C2BC61-24E2-0397-935A-57D249040B8D}"/>
                    </a:ext>
                  </a:extLst>
                </p14:cNvPr>
                <p14:cNvContentPartPr/>
                <p14:nvPr/>
              </p14:nvContentPartPr>
              <p14:xfrm>
                <a:off x="3546805" y="4342436"/>
                <a:ext cx="131400" cy="116280"/>
              </p14:xfrm>
            </p:contentPart>
          </mc:Choice>
          <mc:Fallback xmlns="">
            <p:pic>
              <p:nvPicPr>
                <p:cNvPr id="89" name="Ink 88">
                  <a:extLst>
                    <a:ext uri="{FF2B5EF4-FFF2-40B4-BE49-F238E27FC236}">
                      <a16:creationId xmlns:a16="http://schemas.microsoft.com/office/drawing/2014/main" id="{52C2BC61-24E2-0397-935A-57D249040B8D}"/>
                    </a:ext>
                  </a:extLst>
                </p:cNvPr>
                <p:cNvPicPr/>
                <p:nvPr/>
              </p:nvPicPr>
              <p:blipFill>
                <a:blip r:embed="rId207"/>
                <a:stretch>
                  <a:fillRect/>
                </a:stretch>
              </p:blipFill>
              <p:spPr>
                <a:xfrm>
                  <a:off x="3537805" y="4333436"/>
                  <a:ext cx="1490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0" name="Ink 89">
                  <a:extLst>
                    <a:ext uri="{FF2B5EF4-FFF2-40B4-BE49-F238E27FC236}">
                      <a16:creationId xmlns:a16="http://schemas.microsoft.com/office/drawing/2014/main" id="{8B4BC0F6-C64D-5D03-FB71-D8A1B567A644}"/>
                    </a:ext>
                  </a:extLst>
                </p14:cNvPr>
                <p14:cNvContentPartPr/>
                <p14:nvPr/>
              </p14:nvContentPartPr>
              <p14:xfrm>
                <a:off x="3677125" y="4316516"/>
                <a:ext cx="102600" cy="105480"/>
              </p14:xfrm>
            </p:contentPart>
          </mc:Choice>
          <mc:Fallback xmlns="">
            <p:pic>
              <p:nvPicPr>
                <p:cNvPr id="90" name="Ink 89">
                  <a:extLst>
                    <a:ext uri="{FF2B5EF4-FFF2-40B4-BE49-F238E27FC236}">
                      <a16:creationId xmlns:a16="http://schemas.microsoft.com/office/drawing/2014/main" id="{8B4BC0F6-C64D-5D03-FB71-D8A1B567A644}"/>
                    </a:ext>
                  </a:extLst>
                </p:cNvPr>
                <p:cNvPicPr/>
                <p:nvPr/>
              </p:nvPicPr>
              <p:blipFill>
                <a:blip r:embed="rId209"/>
                <a:stretch>
                  <a:fillRect/>
                </a:stretch>
              </p:blipFill>
              <p:spPr>
                <a:xfrm>
                  <a:off x="3668125" y="4307516"/>
                  <a:ext cx="1202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1" name="Ink 90">
                  <a:extLst>
                    <a:ext uri="{FF2B5EF4-FFF2-40B4-BE49-F238E27FC236}">
                      <a16:creationId xmlns:a16="http://schemas.microsoft.com/office/drawing/2014/main" id="{A9B5DD9D-68A8-A50D-7FAE-1FD1E30BBF3F}"/>
                    </a:ext>
                  </a:extLst>
                </p14:cNvPr>
                <p14:cNvContentPartPr/>
                <p14:nvPr/>
              </p14:nvContentPartPr>
              <p14:xfrm>
                <a:off x="3701965" y="4311476"/>
                <a:ext cx="54000" cy="147960"/>
              </p14:xfrm>
            </p:contentPart>
          </mc:Choice>
          <mc:Fallback xmlns="">
            <p:pic>
              <p:nvPicPr>
                <p:cNvPr id="91" name="Ink 90">
                  <a:extLst>
                    <a:ext uri="{FF2B5EF4-FFF2-40B4-BE49-F238E27FC236}">
                      <a16:creationId xmlns:a16="http://schemas.microsoft.com/office/drawing/2014/main" id="{A9B5DD9D-68A8-A50D-7FAE-1FD1E30BBF3F}"/>
                    </a:ext>
                  </a:extLst>
                </p:cNvPr>
                <p:cNvPicPr/>
                <p:nvPr/>
              </p:nvPicPr>
              <p:blipFill>
                <a:blip r:embed="rId211"/>
                <a:stretch>
                  <a:fillRect/>
                </a:stretch>
              </p:blipFill>
              <p:spPr>
                <a:xfrm>
                  <a:off x="3693325" y="4302836"/>
                  <a:ext cx="71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92" name="Ink 91">
                  <a:extLst>
                    <a:ext uri="{FF2B5EF4-FFF2-40B4-BE49-F238E27FC236}">
                      <a16:creationId xmlns:a16="http://schemas.microsoft.com/office/drawing/2014/main" id="{C127B73F-1B99-739F-31F6-7359C1EFF1E3}"/>
                    </a:ext>
                  </a:extLst>
                </p14:cNvPr>
                <p14:cNvContentPartPr/>
                <p14:nvPr/>
              </p14:nvContentPartPr>
              <p14:xfrm>
                <a:off x="3844165" y="4315796"/>
                <a:ext cx="67320" cy="20520"/>
              </p14:xfrm>
            </p:contentPart>
          </mc:Choice>
          <mc:Fallback xmlns="">
            <p:pic>
              <p:nvPicPr>
                <p:cNvPr id="92" name="Ink 91">
                  <a:extLst>
                    <a:ext uri="{FF2B5EF4-FFF2-40B4-BE49-F238E27FC236}">
                      <a16:creationId xmlns:a16="http://schemas.microsoft.com/office/drawing/2014/main" id="{C127B73F-1B99-739F-31F6-7359C1EFF1E3}"/>
                    </a:ext>
                  </a:extLst>
                </p:cNvPr>
                <p:cNvPicPr/>
                <p:nvPr/>
              </p:nvPicPr>
              <p:blipFill>
                <a:blip r:embed="rId213"/>
                <a:stretch>
                  <a:fillRect/>
                </a:stretch>
              </p:blipFill>
              <p:spPr>
                <a:xfrm>
                  <a:off x="3835525" y="4306796"/>
                  <a:ext cx="84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3" name="Ink 92">
                  <a:extLst>
                    <a:ext uri="{FF2B5EF4-FFF2-40B4-BE49-F238E27FC236}">
                      <a16:creationId xmlns:a16="http://schemas.microsoft.com/office/drawing/2014/main" id="{BE868A07-8FFF-E3B2-0871-E5991429662C}"/>
                    </a:ext>
                  </a:extLst>
                </p14:cNvPr>
                <p14:cNvContentPartPr/>
                <p14:nvPr/>
              </p14:nvContentPartPr>
              <p14:xfrm>
                <a:off x="3936685" y="4227236"/>
                <a:ext cx="145800" cy="164520"/>
              </p14:xfrm>
            </p:contentPart>
          </mc:Choice>
          <mc:Fallback xmlns="">
            <p:pic>
              <p:nvPicPr>
                <p:cNvPr id="93" name="Ink 92">
                  <a:extLst>
                    <a:ext uri="{FF2B5EF4-FFF2-40B4-BE49-F238E27FC236}">
                      <a16:creationId xmlns:a16="http://schemas.microsoft.com/office/drawing/2014/main" id="{BE868A07-8FFF-E3B2-0871-E5991429662C}"/>
                    </a:ext>
                  </a:extLst>
                </p:cNvPr>
                <p:cNvPicPr/>
                <p:nvPr/>
              </p:nvPicPr>
              <p:blipFill>
                <a:blip r:embed="rId215"/>
                <a:stretch>
                  <a:fillRect/>
                </a:stretch>
              </p:blipFill>
              <p:spPr>
                <a:xfrm>
                  <a:off x="3927685" y="4218596"/>
                  <a:ext cx="163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0" name="Ink 119">
                  <a:extLst>
                    <a:ext uri="{FF2B5EF4-FFF2-40B4-BE49-F238E27FC236}">
                      <a16:creationId xmlns:a16="http://schemas.microsoft.com/office/drawing/2014/main" id="{64DDAE76-CA3F-1F70-0802-196222A968FC}"/>
                    </a:ext>
                  </a:extLst>
                </p14:cNvPr>
                <p14:cNvContentPartPr/>
                <p14:nvPr/>
              </p14:nvContentPartPr>
              <p14:xfrm>
                <a:off x="3451045" y="4484276"/>
                <a:ext cx="303480" cy="48600"/>
              </p14:xfrm>
            </p:contentPart>
          </mc:Choice>
          <mc:Fallback xmlns="">
            <p:pic>
              <p:nvPicPr>
                <p:cNvPr id="120" name="Ink 119">
                  <a:extLst>
                    <a:ext uri="{FF2B5EF4-FFF2-40B4-BE49-F238E27FC236}">
                      <a16:creationId xmlns:a16="http://schemas.microsoft.com/office/drawing/2014/main" id="{64DDAE76-CA3F-1F70-0802-196222A968FC}"/>
                    </a:ext>
                  </a:extLst>
                </p:cNvPr>
                <p:cNvPicPr/>
                <p:nvPr/>
              </p:nvPicPr>
              <p:blipFill>
                <a:blip r:embed="rId217"/>
                <a:stretch>
                  <a:fillRect/>
                </a:stretch>
              </p:blipFill>
              <p:spPr>
                <a:xfrm>
                  <a:off x="3442045" y="4475276"/>
                  <a:ext cx="3211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1" name="Ink 120">
                  <a:extLst>
                    <a:ext uri="{FF2B5EF4-FFF2-40B4-BE49-F238E27FC236}">
                      <a16:creationId xmlns:a16="http://schemas.microsoft.com/office/drawing/2014/main" id="{7A0ADFCC-A18B-DA41-B884-D66AE06BC897}"/>
                    </a:ext>
                  </a:extLst>
                </p14:cNvPr>
                <p14:cNvContentPartPr/>
                <p14:nvPr/>
              </p14:nvContentPartPr>
              <p14:xfrm>
                <a:off x="3496405" y="4543316"/>
                <a:ext cx="249840" cy="42840"/>
              </p14:xfrm>
            </p:contentPart>
          </mc:Choice>
          <mc:Fallback xmlns="">
            <p:pic>
              <p:nvPicPr>
                <p:cNvPr id="121" name="Ink 120">
                  <a:extLst>
                    <a:ext uri="{FF2B5EF4-FFF2-40B4-BE49-F238E27FC236}">
                      <a16:creationId xmlns:a16="http://schemas.microsoft.com/office/drawing/2014/main" id="{7A0ADFCC-A18B-DA41-B884-D66AE06BC897}"/>
                    </a:ext>
                  </a:extLst>
                </p:cNvPr>
                <p:cNvPicPr/>
                <p:nvPr/>
              </p:nvPicPr>
              <p:blipFill>
                <a:blip r:embed="rId219"/>
                <a:stretch>
                  <a:fillRect/>
                </a:stretch>
              </p:blipFill>
              <p:spPr>
                <a:xfrm>
                  <a:off x="3487405" y="4534676"/>
                  <a:ext cx="267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9" name="Ink 138">
                  <a:extLst>
                    <a:ext uri="{FF2B5EF4-FFF2-40B4-BE49-F238E27FC236}">
                      <a16:creationId xmlns:a16="http://schemas.microsoft.com/office/drawing/2014/main" id="{3C95282B-5117-54EB-DC5B-EEDCCE2D135D}"/>
                    </a:ext>
                  </a:extLst>
                </p14:cNvPr>
                <p14:cNvContentPartPr/>
                <p14:nvPr/>
              </p14:nvContentPartPr>
              <p14:xfrm>
                <a:off x="5887165" y="3913316"/>
                <a:ext cx="30240" cy="221760"/>
              </p14:xfrm>
            </p:contentPart>
          </mc:Choice>
          <mc:Fallback xmlns="">
            <p:pic>
              <p:nvPicPr>
                <p:cNvPr id="139" name="Ink 138">
                  <a:extLst>
                    <a:ext uri="{FF2B5EF4-FFF2-40B4-BE49-F238E27FC236}">
                      <a16:creationId xmlns:a16="http://schemas.microsoft.com/office/drawing/2014/main" id="{3C95282B-5117-54EB-DC5B-EEDCCE2D135D}"/>
                    </a:ext>
                  </a:extLst>
                </p:cNvPr>
                <p:cNvPicPr/>
                <p:nvPr/>
              </p:nvPicPr>
              <p:blipFill>
                <a:blip r:embed="rId221"/>
                <a:stretch>
                  <a:fillRect/>
                </a:stretch>
              </p:blipFill>
              <p:spPr>
                <a:xfrm>
                  <a:off x="5878525" y="3904316"/>
                  <a:ext cx="47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0" name="Ink 139">
                  <a:extLst>
                    <a:ext uri="{FF2B5EF4-FFF2-40B4-BE49-F238E27FC236}">
                      <a16:creationId xmlns:a16="http://schemas.microsoft.com/office/drawing/2014/main" id="{8923499C-49D0-92D6-212F-AC459F883ED4}"/>
                    </a:ext>
                  </a:extLst>
                </p14:cNvPr>
                <p14:cNvContentPartPr/>
                <p14:nvPr/>
              </p14:nvContentPartPr>
              <p14:xfrm>
                <a:off x="5800765" y="4070276"/>
                <a:ext cx="211680" cy="69120"/>
              </p14:xfrm>
            </p:contentPart>
          </mc:Choice>
          <mc:Fallback xmlns="">
            <p:pic>
              <p:nvPicPr>
                <p:cNvPr id="140" name="Ink 139">
                  <a:extLst>
                    <a:ext uri="{FF2B5EF4-FFF2-40B4-BE49-F238E27FC236}">
                      <a16:creationId xmlns:a16="http://schemas.microsoft.com/office/drawing/2014/main" id="{8923499C-49D0-92D6-212F-AC459F883ED4}"/>
                    </a:ext>
                  </a:extLst>
                </p:cNvPr>
                <p:cNvPicPr/>
                <p:nvPr/>
              </p:nvPicPr>
              <p:blipFill>
                <a:blip r:embed="rId223"/>
                <a:stretch>
                  <a:fillRect/>
                </a:stretch>
              </p:blipFill>
              <p:spPr>
                <a:xfrm>
                  <a:off x="5792125" y="4061276"/>
                  <a:ext cx="2293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1" name="Ink 140">
                  <a:extLst>
                    <a:ext uri="{FF2B5EF4-FFF2-40B4-BE49-F238E27FC236}">
                      <a16:creationId xmlns:a16="http://schemas.microsoft.com/office/drawing/2014/main" id="{058A475B-E3D6-8820-ADF7-D85BA2056E72}"/>
                    </a:ext>
                  </a:extLst>
                </p14:cNvPr>
                <p14:cNvContentPartPr/>
                <p14:nvPr/>
              </p14:nvContentPartPr>
              <p14:xfrm>
                <a:off x="5790325" y="4290956"/>
                <a:ext cx="492840" cy="440280"/>
              </p14:xfrm>
            </p:contentPart>
          </mc:Choice>
          <mc:Fallback xmlns="">
            <p:pic>
              <p:nvPicPr>
                <p:cNvPr id="141" name="Ink 140">
                  <a:extLst>
                    <a:ext uri="{FF2B5EF4-FFF2-40B4-BE49-F238E27FC236}">
                      <a16:creationId xmlns:a16="http://schemas.microsoft.com/office/drawing/2014/main" id="{058A475B-E3D6-8820-ADF7-D85BA2056E72}"/>
                    </a:ext>
                  </a:extLst>
                </p:cNvPr>
                <p:cNvPicPr/>
                <p:nvPr/>
              </p:nvPicPr>
              <p:blipFill>
                <a:blip r:embed="rId225"/>
                <a:stretch>
                  <a:fillRect/>
                </a:stretch>
              </p:blipFill>
              <p:spPr>
                <a:xfrm>
                  <a:off x="5781685" y="4281956"/>
                  <a:ext cx="5104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3" name="Ink 142">
                  <a:extLst>
                    <a:ext uri="{FF2B5EF4-FFF2-40B4-BE49-F238E27FC236}">
                      <a16:creationId xmlns:a16="http://schemas.microsoft.com/office/drawing/2014/main" id="{46ED2729-5FFA-138E-0E81-EFE55382EB03}"/>
                    </a:ext>
                  </a:extLst>
                </p14:cNvPr>
                <p14:cNvContentPartPr/>
                <p14:nvPr/>
              </p14:nvContentPartPr>
              <p14:xfrm>
                <a:off x="6332125" y="4375196"/>
                <a:ext cx="483840" cy="424800"/>
              </p14:xfrm>
            </p:contentPart>
          </mc:Choice>
          <mc:Fallback xmlns="">
            <p:pic>
              <p:nvPicPr>
                <p:cNvPr id="143" name="Ink 142">
                  <a:extLst>
                    <a:ext uri="{FF2B5EF4-FFF2-40B4-BE49-F238E27FC236}">
                      <a16:creationId xmlns:a16="http://schemas.microsoft.com/office/drawing/2014/main" id="{46ED2729-5FFA-138E-0E81-EFE55382EB03}"/>
                    </a:ext>
                  </a:extLst>
                </p:cNvPr>
                <p:cNvPicPr/>
                <p:nvPr/>
              </p:nvPicPr>
              <p:blipFill>
                <a:blip r:embed="rId227"/>
                <a:stretch>
                  <a:fillRect/>
                </a:stretch>
              </p:blipFill>
              <p:spPr>
                <a:xfrm>
                  <a:off x="6323125" y="4366556"/>
                  <a:ext cx="5014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Ink 144">
                  <a:extLst>
                    <a:ext uri="{FF2B5EF4-FFF2-40B4-BE49-F238E27FC236}">
                      <a16:creationId xmlns:a16="http://schemas.microsoft.com/office/drawing/2014/main" id="{DEF1263A-5698-9F0F-0A33-6ABCEDB30636}"/>
                    </a:ext>
                  </a:extLst>
                </p14:cNvPr>
                <p14:cNvContentPartPr/>
                <p14:nvPr/>
              </p14:nvContentPartPr>
              <p14:xfrm>
                <a:off x="7036285" y="4316156"/>
                <a:ext cx="624600" cy="523800"/>
              </p14:xfrm>
            </p:contentPart>
          </mc:Choice>
          <mc:Fallback xmlns="">
            <p:pic>
              <p:nvPicPr>
                <p:cNvPr id="145" name="Ink 144">
                  <a:extLst>
                    <a:ext uri="{FF2B5EF4-FFF2-40B4-BE49-F238E27FC236}">
                      <a16:creationId xmlns:a16="http://schemas.microsoft.com/office/drawing/2014/main" id="{DEF1263A-5698-9F0F-0A33-6ABCEDB30636}"/>
                    </a:ext>
                  </a:extLst>
                </p:cNvPr>
                <p:cNvPicPr/>
                <p:nvPr/>
              </p:nvPicPr>
              <p:blipFill>
                <a:blip r:embed="rId229"/>
                <a:stretch>
                  <a:fillRect/>
                </a:stretch>
              </p:blipFill>
              <p:spPr>
                <a:xfrm>
                  <a:off x="7027285" y="4307516"/>
                  <a:ext cx="64224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Ink 145">
                  <a:extLst>
                    <a:ext uri="{FF2B5EF4-FFF2-40B4-BE49-F238E27FC236}">
                      <a16:creationId xmlns:a16="http://schemas.microsoft.com/office/drawing/2014/main" id="{ACBFCE28-DCEF-CEFB-C693-19165DBC91CC}"/>
                    </a:ext>
                  </a:extLst>
                </p14:cNvPr>
                <p14:cNvContentPartPr/>
                <p14:nvPr/>
              </p14:nvContentPartPr>
              <p14:xfrm>
                <a:off x="7631725" y="4346036"/>
                <a:ext cx="580320" cy="459000"/>
              </p14:xfrm>
            </p:contentPart>
          </mc:Choice>
          <mc:Fallback xmlns="">
            <p:pic>
              <p:nvPicPr>
                <p:cNvPr id="146" name="Ink 145">
                  <a:extLst>
                    <a:ext uri="{FF2B5EF4-FFF2-40B4-BE49-F238E27FC236}">
                      <a16:creationId xmlns:a16="http://schemas.microsoft.com/office/drawing/2014/main" id="{ACBFCE28-DCEF-CEFB-C693-19165DBC91CC}"/>
                    </a:ext>
                  </a:extLst>
                </p:cNvPr>
                <p:cNvPicPr/>
                <p:nvPr/>
              </p:nvPicPr>
              <p:blipFill>
                <a:blip r:embed="rId231"/>
                <a:stretch>
                  <a:fillRect/>
                </a:stretch>
              </p:blipFill>
              <p:spPr>
                <a:xfrm>
                  <a:off x="7623085" y="4337396"/>
                  <a:ext cx="59796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Ink 146">
                  <a:extLst>
                    <a:ext uri="{FF2B5EF4-FFF2-40B4-BE49-F238E27FC236}">
                      <a16:creationId xmlns:a16="http://schemas.microsoft.com/office/drawing/2014/main" id="{C5D9FD43-5099-A96C-526A-52BBEF3D0747}"/>
                    </a:ext>
                  </a:extLst>
                </p14:cNvPr>
                <p14:cNvContentPartPr/>
                <p14:nvPr/>
              </p14:nvContentPartPr>
              <p14:xfrm>
                <a:off x="7167325" y="3955076"/>
                <a:ext cx="41040" cy="293400"/>
              </p14:xfrm>
            </p:contentPart>
          </mc:Choice>
          <mc:Fallback xmlns="">
            <p:pic>
              <p:nvPicPr>
                <p:cNvPr id="147" name="Ink 146">
                  <a:extLst>
                    <a:ext uri="{FF2B5EF4-FFF2-40B4-BE49-F238E27FC236}">
                      <a16:creationId xmlns:a16="http://schemas.microsoft.com/office/drawing/2014/main" id="{C5D9FD43-5099-A96C-526A-52BBEF3D0747}"/>
                    </a:ext>
                  </a:extLst>
                </p:cNvPr>
                <p:cNvPicPr/>
                <p:nvPr/>
              </p:nvPicPr>
              <p:blipFill>
                <a:blip r:embed="rId233"/>
                <a:stretch>
                  <a:fillRect/>
                </a:stretch>
              </p:blipFill>
              <p:spPr>
                <a:xfrm>
                  <a:off x="7158685" y="3946436"/>
                  <a:ext cx="586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8" name="Ink 147">
                  <a:extLst>
                    <a:ext uri="{FF2B5EF4-FFF2-40B4-BE49-F238E27FC236}">
                      <a16:creationId xmlns:a16="http://schemas.microsoft.com/office/drawing/2014/main" id="{C41C5A95-B115-FFE5-CF35-022623E84BBE}"/>
                    </a:ext>
                  </a:extLst>
                </p14:cNvPr>
                <p14:cNvContentPartPr/>
                <p14:nvPr/>
              </p14:nvContentPartPr>
              <p14:xfrm>
                <a:off x="7106845" y="4158836"/>
                <a:ext cx="165960" cy="41400"/>
              </p14:xfrm>
            </p:contentPart>
          </mc:Choice>
          <mc:Fallback xmlns="">
            <p:pic>
              <p:nvPicPr>
                <p:cNvPr id="148" name="Ink 147">
                  <a:extLst>
                    <a:ext uri="{FF2B5EF4-FFF2-40B4-BE49-F238E27FC236}">
                      <a16:creationId xmlns:a16="http://schemas.microsoft.com/office/drawing/2014/main" id="{C41C5A95-B115-FFE5-CF35-022623E84BBE}"/>
                    </a:ext>
                  </a:extLst>
                </p:cNvPr>
                <p:cNvPicPr/>
                <p:nvPr/>
              </p:nvPicPr>
              <p:blipFill>
                <a:blip r:embed="rId235"/>
                <a:stretch>
                  <a:fillRect/>
                </a:stretch>
              </p:blipFill>
              <p:spPr>
                <a:xfrm>
                  <a:off x="7097845" y="4149836"/>
                  <a:ext cx="183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 name="Ink 148">
                  <a:extLst>
                    <a:ext uri="{FF2B5EF4-FFF2-40B4-BE49-F238E27FC236}">
                      <a16:creationId xmlns:a16="http://schemas.microsoft.com/office/drawing/2014/main" id="{A72F4E02-6BE4-7C9A-62F2-AC9FEAA0C3D4}"/>
                    </a:ext>
                  </a:extLst>
                </p14:cNvPr>
                <p14:cNvContentPartPr/>
                <p14:nvPr/>
              </p14:nvContentPartPr>
              <p14:xfrm>
                <a:off x="7208005" y="4038236"/>
                <a:ext cx="550440" cy="239040"/>
              </p14:xfrm>
            </p:contentPart>
          </mc:Choice>
          <mc:Fallback xmlns="">
            <p:pic>
              <p:nvPicPr>
                <p:cNvPr id="149" name="Ink 148">
                  <a:extLst>
                    <a:ext uri="{FF2B5EF4-FFF2-40B4-BE49-F238E27FC236}">
                      <a16:creationId xmlns:a16="http://schemas.microsoft.com/office/drawing/2014/main" id="{A72F4E02-6BE4-7C9A-62F2-AC9FEAA0C3D4}"/>
                    </a:ext>
                  </a:extLst>
                </p:cNvPr>
                <p:cNvPicPr/>
                <p:nvPr/>
              </p:nvPicPr>
              <p:blipFill>
                <a:blip r:embed="rId237"/>
                <a:stretch>
                  <a:fillRect/>
                </a:stretch>
              </p:blipFill>
              <p:spPr>
                <a:xfrm>
                  <a:off x="7199005" y="4029236"/>
                  <a:ext cx="5680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0" name="Ink 149">
                  <a:extLst>
                    <a:ext uri="{FF2B5EF4-FFF2-40B4-BE49-F238E27FC236}">
                      <a16:creationId xmlns:a16="http://schemas.microsoft.com/office/drawing/2014/main" id="{29038B01-A85B-88D5-6C85-1EAA706073AA}"/>
                    </a:ext>
                  </a:extLst>
                </p14:cNvPr>
                <p14:cNvContentPartPr/>
                <p14:nvPr/>
              </p14:nvContentPartPr>
              <p14:xfrm>
                <a:off x="7669165" y="4211396"/>
                <a:ext cx="158760" cy="33480"/>
              </p14:xfrm>
            </p:contentPart>
          </mc:Choice>
          <mc:Fallback xmlns="">
            <p:pic>
              <p:nvPicPr>
                <p:cNvPr id="150" name="Ink 149">
                  <a:extLst>
                    <a:ext uri="{FF2B5EF4-FFF2-40B4-BE49-F238E27FC236}">
                      <a16:creationId xmlns:a16="http://schemas.microsoft.com/office/drawing/2014/main" id="{29038B01-A85B-88D5-6C85-1EAA706073AA}"/>
                    </a:ext>
                  </a:extLst>
                </p:cNvPr>
                <p:cNvPicPr/>
                <p:nvPr/>
              </p:nvPicPr>
              <p:blipFill>
                <a:blip r:embed="rId239"/>
                <a:stretch>
                  <a:fillRect/>
                </a:stretch>
              </p:blipFill>
              <p:spPr>
                <a:xfrm>
                  <a:off x="7660165" y="4202756"/>
                  <a:ext cx="1764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2" name="Ink 151">
                  <a:extLst>
                    <a:ext uri="{FF2B5EF4-FFF2-40B4-BE49-F238E27FC236}">
                      <a16:creationId xmlns:a16="http://schemas.microsoft.com/office/drawing/2014/main" id="{79A7F314-4FBB-7CDB-3ECF-E07FBADA3112}"/>
                    </a:ext>
                  </a:extLst>
                </p14:cNvPr>
                <p14:cNvContentPartPr/>
                <p14:nvPr/>
              </p14:nvContentPartPr>
              <p14:xfrm>
                <a:off x="4190845" y="3881996"/>
                <a:ext cx="303840" cy="322560"/>
              </p14:xfrm>
            </p:contentPart>
          </mc:Choice>
          <mc:Fallback xmlns="">
            <p:pic>
              <p:nvPicPr>
                <p:cNvPr id="152" name="Ink 151">
                  <a:extLst>
                    <a:ext uri="{FF2B5EF4-FFF2-40B4-BE49-F238E27FC236}">
                      <a16:creationId xmlns:a16="http://schemas.microsoft.com/office/drawing/2014/main" id="{79A7F314-4FBB-7CDB-3ECF-E07FBADA3112}"/>
                    </a:ext>
                  </a:extLst>
                </p:cNvPr>
                <p:cNvPicPr/>
                <p:nvPr/>
              </p:nvPicPr>
              <p:blipFill>
                <a:blip r:embed="rId241"/>
                <a:stretch>
                  <a:fillRect/>
                </a:stretch>
              </p:blipFill>
              <p:spPr>
                <a:xfrm>
                  <a:off x="4182205" y="3872996"/>
                  <a:ext cx="3214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3" name="Ink 152">
                  <a:extLst>
                    <a:ext uri="{FF2B5EF4-FFF2-40B4-BE49-F238E27FC236}">
                      <a16:creationId xmlns:a16="http://schemas.microsoft.com/office/drawing/2014/main" id="{B6B9FD13-88CD-3CBF-B51F-EACCEC748E67}"/>
                    </a:ext>
                  </a:extLst>
                </p14:cNvPr>
                <p14:cNvContentPartPr/>
                <p14:nvPr/>
              </p14:nvContentPartPr>
              <p14:xfrm>
                <a:off x="3254485" y="3734036"/>
                <a:ext cx="30240" cy="159120"/>
              </p14:xfrm>
            </p:contentPart>
          </mc:Choice>
          <mc:Fallback xmlns="">
            <p:pic>
              <p:nvPicPr>
                <p:cNvPr id="153" name="Ink 152">
                  <a:extLst>
                    <a:ext uri="{FF2B5EF4-FFF2-40B4-BE49-F238E27FC236}">
                      <a16:creationId xmlns:a16="http://schemas.microsoft.com/office/drawing/2014/main" id="{B6B9FD13-88CD-3CBF-B51F-EACCEC748E67}"/>
                    </a:ext>
                  </a:extLst>
                </p:cNvPr>
                <p:cNvPicPr/>
                <p:nvPr/>
              </p:nvPicPr>
              <p:blipFill>
                <a:blip r:embed="rId243"/>
                <a:stretch>
                  <a:fillRect/>
                </a:stretch>
              </p:blipFill>
              <p:spPr>
                <a:xfrm>
                  <a:off x="3245485" y="3725036"/>
                  <a:ext cx="478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4" name="Ink 153">
                  <a:extLst>
                    <a:ext uri="{FF2B5EF4-FFF2-40B4-BE49-F238E27FC236}">
                      <a16:creationId xmlns:a16="http://schemas.microsoft.com/office/drawing/2014/main" id="{BE4A4889-487B-F4E8-C9E7-62231ABB7C4C}"/>
                    </a:ext>
                  </a:extLst>
                </p14:cNvPr>
                <p14:cNvContentPartPr/>
                <p14:nvPr/>
              </p14:nvContentPartPr>
              <p14:xfrm>
                <a:off x="3186805" y="3588596"/>
                <a:ext cx="208080" cy="173160"/>
              </p14:xfrm>
            </p:contentPart>
          </mc:Choice>
          <mc:Fallback xmlns="">
            <p:pic>
              <p:nvPicPr>
                <p:cNvPr id="154" name="Ink 153">
                  <a:extLst>
                    <a:ext uri="{FF2B5EF4-FFF2-40B4-BE49-F238E27FC236}">
                      <a16:creationId xmlns:a16="http://schemas.microsoft.com/office/drawing/2014/main" id="{BE4A4889-487B-F4E8-C9E7-62231ABB7C4C}"/>
                    </a:ext>
                  </a:extLst>
                </p:cNvPr>
                <p:cNvPicPr/>
                <p:nvPr/>
              </p:nvPicPr>
              <p:blipFill>
                <a:blip r:embed="rId245"/>
                <a:stretch>
                  <a:fillRect/>
                </a:stretch>
              </p:blipFill>
              <p:spPr>
                <a:xfrm>
                  <a:off x="3177805" y="3579596"/>
                  <a:ext cx="225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5" name="Ink 154">
                  <a:extLst>
                    <a:ext uri="{FF2B5EF4-FFF2-40B4-BE49-F238E27FC236}">
                      <a16:creationId xmlns:a16="http://schemas.microsoft.com/office/drawing/2014/main" id="{A1BFB526-BD6C-A062-7771-56DE031548E8}"/>
                    </a:ext>
                  </a:extLst>
                </p14:cNvPr>
                <p14:cNvContentPartPr/>
                <p14:nvPr/>
              </p14:nvContentPartPr>
              <p14:xfrm>
                <a:off x="3382285" y="3755636"/>
                <a:ext cx="199440" cy="95760"/>
              </p14:xfrm>
            </p:contentPart>
          </mc:Choice>
          <mc:Fallback xmlns="">
            <p:pic>
              <p:nvPicPr>
                <p:cNvPr id="155" name="Ink 154">
                  <a:extLst>
                    <a:ext uri="{FF2B5EF4-FFF2-40B4-BE49-F238E27FC236}">
                      <a16:creationId xmlns:a16="http://schemas.microsoft.com/office/drawing/2014/main" id="{A1BFB526-BD6C-A062-7771-56DE031548E8}"/>
                    </a:ext>
                  </a:extLst>
                </p:cNvPr>
                <p:cNvPicPr/>
                <p:nvPr/>
              </p:nvPicPr>
              <p:blipFill>
                <a:blip r:embed="rId247"/>
                <a:stretch>
                  <a:fillRect/>
                </a:stretch>
              </p:blipFill>
              <p:spPr>
                <a:xfrm>
                  <a:off x="3373285" y="3746996"/>
                  <a:ext cx="2170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6" name="Ink 155">
                  <a:extLst>
                    <a:ext uri="{FF2B5EF4-FFF2-40B4-BE49-F238E27FC236}">
                      <a16:creationId xmlns:a16="http://schemas.microsoft.com/office/drawing/2014/main" id="{95CBD237-3A94-54DF-45DC-375893ED20C1}"/>
                    </a:ext>
                  </a:extLst>
                </p14:cNvPr>
                <p14:cNvContentPartPr/>
                <p14:nvPr/>
              </p14:nvContentPartPr>
              <p14:xfrm>
                <a:off x="3529525" y="3687596"/>
                <a:ext cx="10440" cy="39240"/>
              </p14:xfrm>
            </p:contentPart>
          </mc:Choice>
          <mc:Fallback xmlns="">
            <p:pic>
              <p:nvPicPr>
                <p:cNvPr id="156" name="Ink 155">
                  <a:extLst>
                    <a:ext uri="{FF2B5EF4-FFF2-40B4-BE49-F238E27FC236}">
                      <a16:creationId xmlns:a16="http://schemas.microsoft.com/office/drawing/2014/main" id="{95CBD237-3A94-54DF-45DC-375893ED20C1}"/>
                    </a:ext>
                  </a:extLst>
                </p:cNvPr>
                <p:cNvPicPr/>
                <p:nvPr/>
              </p:nvPicPr>
              <p:blipFill>
                <a:blip r:embed="rId249"/>
                <a:stretch>
                  <a:fillRect/>
                </a:stretch>
              </p:blipFill>
              <p:spPr>
                <a:xfrm>
                  <a:off x="3520885" y="3678956"/>
                  <a:ext cx="28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7" name="Ink 156">
                  <a:extLst>
                    <a:ext uri="{FF2B5EF4-FFF2-40B4-BE49-F238E27FC236}">
                      <a16:creationId xmlns:a16="http://schemas.microsoft.com/office/drawing/2014/main" id="{61EDA2FC-7051-E092-178C-F9CDA66A49FC}"/>
                    </a:ext>
                  </a:extLst>
                </p14:cNvPr>
                <p14:cNvContentPartPr/>
                <p14:nvPr/>
              </p14:nvContentPartPr>
              <p14:xfrm>
                <a:off x="3578485" y="3715316"/>
                <a:ext cx="96840" cy="93240"/>
              </p14:xfrm>
            </p:contentPart>
          </mc:Choice>
          <mc:Fallback xmlns="">
            <p:pic>
              <p:nvPicPr>
                <p:cNvPr id="157" name="Ink 156">
                  <a:extLst>
                    <a:ext uri="{FF2B5EF4-FFF2-40B4-BE49-F238E27FC236}">
                      <a16:creationId xmlns:a16="http://schemas.microsoft.com/office/drawing/2014/main" id="{61EDA2FC-7051-E092-178C-F9CDA66A49FC}"/>
                    </a:ext>
                  </a:extLst>
                </p:cNvPr>
                <p:cNvPicPr/>
                <p:nvPr/>
              </p:nvPicPr>
              <p:blipFill>
                <a:blip r:embed="rId251"/>
                <a:stretch>
                  <a:fillRect/>
                </a:stretch>
              </p:blipFill>
              <p:spPr>
                <a:xfrm>
                  <a:off x="3569845" y="3706316"/>
                  <a:ext cx="1144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8" name="Ink 157">
                  <a:extLst>
                    <a:ext uri="{FF2B5EF4-FFF2-40B4-BE49-F238E27FC236}">
                      <a16:creationId xmlns:a16="http://schemas.microsoft.com/office/drawing/2014/main" id="{44F80348-7F4A-0E14-3827-F58DD64149FC}"/>
                    </a:ext>
                  </a:extLst>
                </p14:cNvPr>
                <p14:cNvContentPartPr/>
                <p14:nvPr/>
              </p14:nvContentPartPr>
              <p14:xfrm>
                <a:off x="3726085" y="3601556"/>
                <a:ext cx="225360" cy="203400"/>
              </p14:xfrm>
            </p:contentPart>
          </mc:Choice>
          <mc:Fallback xmlns="">
            <p:pic>
              <p:nvPicPr>
                <p:cNvPr id="158" name="Ink 157">
                  <a:extLst>
                    <a:ext uri="{FF2B5EF4-FFF2-40B4-BE49-F238E27FC236}">
                      <a16:creationId xmlns:a16="http://schemas.microsoft.com/office/drawing/2014/main" id="{44F80348-7F4A-0E14-3827-F58DD64149FC}"/>
                    </a:ext>
                  </a:extLst>
                </p:cNvPr>
                <p:cNvPicPr/>
                <p:nvPr/>
              </p:nvPicPr>
              <p:blipFill>
                <a:blip r:embed="rId253"/>
                <a:stretch>
                  <a:fillRect/>
                </a:stretch>
              </p:blipFill>
              <p:spPr>
                <a:xfrm>
                  <a:off x="3717445" y="3592556"/>
                  <a:ext cx="243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9" name="Ink 158">
                  <a:extLst>
                    <a:ext uri="{FF2B5EF4-FFF2-40B4-BE49-F238E27FC236}">
                      <a16:creationId xmlns:a16="http://schemas.microsoft.com/office/drawing/2014/main" id="{B0AA5E9A-ECA1-8E3F-D0DB-F53B35B27511}"/>
                    </a:ext>
                  </a:extLst>
                </p14:cNvPr>
                <p14:cNvContentPartPr/>
                <p14:nvPr/>
              </p14:nvContentPartPr>
              <p14:xfrm>
                <a:off x="3903205" y="3638636"/>
                <a:ext cx="240120" cy="79920"/>
              </p14:xfrm>
            </p:contentPart>
          </mc:Choice>
          <mc:Fallback xmlns="">
            <p:pic>
              <p:nvPicPr>
                <p:cNvPr id="159" name="Ink 158">
                  <a:extLst>
                    <a:ext uri="{FF2B5EF4-FFF2-40B4-BE49-F238E27FC236}">
                      <a16:creationId xmlns:a16="http://schemas.microsoft.com/office/drawing/2014/main" id="{B0AA5E9A-ECA1-8E3F-D0DB-F53B35B27511}"/>
                    </a:ext>
                  </a:extLst>
                </p:cNvPr>
                <p:cNvPicPr/>
                <p:nvPr/>
              </p:nvPicPr>
              <p:blipFill>
                <a:blip r:embed="rId255"/>
                <a:stretch>
                  <a:fillRect/>
                </a:stretch>
              </p:blipFill>
              <p:spPr>
                <a:xfrm>
                  <a:off x="3894565" y="3629996"/>
                  <a:ext cx="2577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1" name="Ink 160">
                  <a:extLst>
                    <a:ext uri="{FF2B5EF4-FFF2-40B4-BE49-F238E27FC236}">
                      <a16:creationId xmlns:a16="http://schemas.microsoft.com/office/drawing/2014/main" id="{37C46C49-786D-FDEF-E167-8303C73031A7}"/>
                    </a:ext>
                  </a:extLst>
                </p14:cNvPr>
                <p14:cNvContentPartPr/>
                <p14:nvPr/>
              </p14:nvContentPartPr>
              <p14:xfrm>
                <a:off x="4691245" y="4502996"/>
                <a:ext cx="340200" cy="248040"/>
              </p14:xfrm>
            </p:contentPart>
          </mc:Choice>
          <mc:Fallback xmlns="">
            <p:pic>
              <p:nvPicPr>
                <p:cNvPr id="161" name="Ink 160">
                  <a:extLst>
                    <a:ext uri="{FF2B5EF4-FFF2-40B4-BE49-F238E27FC236}">
                      <a16:creationId xmlns:a16="http://schemas.microsoft.com/office/drawing/2014/main" id="{37C46C49-786D-FDEF-E167-8303C73031A7}"/>
                    </a:ext>
                  </a:extLst>
                </p:cNvPr>
                <p:cNvPicPr/>
                <p:nvPr/>
              </p:nvPicPr>
              <p:blipFill>
                <a:blip r:embed="rId257"/>
                <a:stretch>
                  <a:fillRect/>
                </a:stretch>
              </p:blipFill>
              <p:spPr>
                <a:xfrm>
                  <a:off x="4682605" y="4494356"/>
                  <a:ext cx="3578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2" name="Ink 161">
                  <a:extLst>
                    <a:ext uri="{FF2B5EF4-FFF2-40B4-BE49-F238E27FC236}">
                      <a16:creationId xmlns:a16="http://schemas.microsoft.com/office/drawing/2014/main" id="{ADB77FA1-128B-81C7-DA35-F9005DEE7042}"/>
                    </a:ext>
                  </a:extLst>
                </p14:cNvPr>
                <p14:cNvContentPartPr/>
                <p14:nvPr/>
              </p14:nvContentPartPr>
              <p14:xfrm>
                <a:off x="4788085" y="4559876"/>
                <a:ext cx="159120" cy="137880"/>
              </p14:xfrm>
            </p:contentPart>
          </mc:Choice>
          <mc:Fallback xmlns="">
            <p:pic>
              <p:nvPicPr>
                <p:cNvPr id="162" name="Ink 161">
                  <a:extLst>
                    <a:ext uri="{FF2B5EF4-FFF2-40B4-BE49-F238E27FC236}">
                      <a16:creationId xmlns:a16="http://schemas.microsoft.com/office/drawing/2014/main" id="{ADB77FA1-128B-81C7-DA35-F9005DEE7042}"/>
                    </a:ext>
                  </a:extLst>
                </p:cNvPr>
                <p:cNvPicPr/>
                <p:nvPr/>
              </p:nvPicPr>
              <p:blipFill>
                <a:blip r:embed="rId259"/>
                <a:stretch>
                  <a:fillRect/>
                </a:stretch>
              </p:blipFill>
              <p:spPr>
                <a:xfrm>
                  <a:off x="4779445" y="4551236"/>
                  <a:ext cx="1767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3" name="Ink 162">
                  <a:extLst>
                    <a:ext uri="{FF2B5EF4-FFF2-40B4-BE49-F238E27FC236}">
                      <a16:creationId xmlns:a16="http://schemas.microsoft.com/office/drawing/2014/main" id="{39D9708A-DE9D-6044-606B-98B3F1540142}"/>
                    </a:ext>
                  </a:extLst>
                </p14:cNvPr>
                <p14:cNvContentPartPr/>
                <p14:nvPr/>
              </p14:nvContentPartPr>
              <p14:xfrm>
                <a:off x="4740925" y="4512716"/>
                <a:ext cx="150120" cy="239040"/>
              </p14:xfrm>
            </p:contentPart>
          </mc:Choice>
          <mc:Fallback xmlns="">
            <p:pic>
              <p:nvPicPr>
                <p:cNvPr id="163" name="Ink 162">
                  <a:extLst>
                    <a:ext uri="{FF2B5EF4-FFF2-40B4-BE49-F238E27FC236}">
                      <a16:creationId xmlns:a16="http://schemas.microsoft.com/office/drawing/2014/main" id="{39D9708A-DE9D-6044-606B-98B3F1540142}"/>
                    </a:ext>
                  </a:extLst>
                </p:cNvPr>
                <p:cNvPicPr/>
                <p:nvPr/>
              </p:nvPicPr>
              <p:blipFill>
                <a:blip r:embed="rId261"/>
                <a:stretch>
                  <a:fillRect/>
                </a:stretch>
              </p:blipFill>
              <p:spPr>
                <a:xfrm>
                  <a:off x="4732285" y="4504076"/>
                  <a:ext cx="1677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5" name="Ink 164">
                  <a:extLst>
                    <a:ext uri="{FF2B5EF4-FFF2-40B4-BE49-F238E27FC236}">
                      <a16:creationId xmlns:a16="http://schemas.microsoft.com/office/drawing/2014/main" id="{0D51A757-95DC-4CEE-19CA-DCFFFDA765EF}"/>
                    </a:ext>
                  </a:extLst>
                </p14:cNvPr>
                <p14:cNvContentPartPr/>
                <p14:nvPr/>
              </p14:nvContentPartPr>
              <p14:xfrm>
                <a:off x="6044485" y="4478876"/>
                <a:ext cx="90000" cy="24480"/>
              </p14:xfrm>
            </p:contentPart>
          </mc:Choice>
          <mc:Fallback xmlns="">
            <p:pic>
              <p:nvPicPr>
                <p:cNvPr id="165" name="Ink 164">
                  <a:extLst>
                    <a:ext uri="{FF2B5EF4-FFF2-40B4-BE49-F238E27FC236}">
                      <a16:creationId xmlns:a16="http://schemas.microsoft.com/office/drawing/2014/main" id="{0D51A757-95DC-4CEE-19CA-DCFFFDA765EF}"/>
                    </a:ext>
                  </a:extLst>
                </p:cNvPr>
                <p:cNvPicPr/>
                <p:nvPr/>
              </p:nvPicPr>
              <p:blipFill>
                <a:blip r:embed="rId263"/>
                <a:stretch>
                  <a:fillRect/>
                </a:stretch>
              </p:blipFill>
              <p:spPr>
                <a:xfrm>
                  <a:off x="6035485" y="4470236"/>
                  <a:ext cx="1076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6" name="Ink 165">
                  <a:extLst>
                    <a:ext uri="{FF2B5EF4-FFF2-40B4-BE49-F238E27FC236}">
                      <a16:creationId xmlns:a16="http://schemas.microsoft.com/office/drawing/2014/main" id="{DCA922DC-1032-5440-77A6-F2914C9D5F0F}"/>
                    </a:ext>
                  </a:extLst>
                </p14:cNvPr>
                <p14:cNvContentPartPr/>
                <p14:nvPr/>
              </p14:nvContentPartPr>
              <p14:xfrm>
                <a:off x="6528325" y="4528556"/>
                <a:ext cx="151920" cy="4320"/>
              </p14:xfrm>
            </p:contentPart>
          </mc:Choice>
          <mc:Fallback xmlns="">
            <p:pic>
              <p:nvPicPr>
                <p:cNvPr id="166" name="Ink 165">
                  <a:extLst>
                    <a:ext uri="{FF2B5EF4-FFF2-40B4-BE49-F238E27FC236}">
                      <a16:creationId xmlns:a16="http://schemas.microsoft.com/office/drawing/2014/main" id="{DCA922DC-1032-5440-77A6-F2914C9D5F0F}"/>
                    </a:ext>
                  </a:extLst>
                </p:cNvPr>
                <p:cNvPicPr/>
                <p:nvPr/>
              </p:nvPicPr>
              <p:blipFill>
                <a:blip r:embed="rId265"/>
                <a:stretch>
                  <a:fillRect/>
                </a:stretch>
              </p:blipFill>
              <p:spPr>
                <a:xfrm>
                  <a:off x="6519325" y="4519556"/>
                  <a:ext cx="169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7" name="Ink 166">
                  <a:extLst>
                    <a:ext uri="{FF2B5EF4-FFF2-40B4-BE49-F238E27FC236}">
                      <a16:creationId xmlns:a16="http://schemas.microsoft.com/office/drawing/2014/main" id="{F5CED763-AD4E-121A-85B7-AA32F5C767AA}"/>
                    </a:ext>
                  </a:extLst>
                </p14:cNvPr>
                <p14:cNvContentPartPr/>
                <p14:nvPr/>
              </p14:nvContentPartPr>
              <p14:xfrm>
                <a:off x="6597445" y="4066676"/>
                <a:ext cx="164880" cy="144000"/>
              </p14:xfrm>
            </p:contentPart>
          </mc:Choice>
          <mc:Fallback xmlns="">
            <p:pic>
              <p:nvPicPr>
                <p:cNvPr id="167" name="Ink 166">
                  <a:extLst>
                    <a:ext uri="{FF2B5EF4-FFF2-40B4-BE49-F238E27FC236}">
                      <a16:creationId xmlns:a16="http://schemas.microsoft.com/office/drawing/2014/main" id="{F5CED763-AD4E-121A-85B7-AA32F5C767AA}"/>
                    </a:ext>
                  </a:extLst>
                </p:cNvPr>
                <p:cNvPicPr/>
                <p:nvPr/>
              </p:nvPicPr>
              <p:blipFill>
                <a:blip r:embed="rId267"/>
                <a:stretch>
                  <a:fillRect/>
                </a:stretch>
              </p:blipFill>
              <p:spPr>
                <a:xfrm>
                  <a:off x="6588805" y="4058036"/>
                  <a:ext cx="1825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8" name="Ink 167">
                  <a:extLst>
                    <a:ext uri="{FF2B5EF4-FFF2-40B4-BE49-F238E27FC236}">
                      <a16:creationId xmlns:a16="http://schemas.microsoft.com/office/drawing/2014/main" id="{0ABAAD62-67F5-70CE-1411-C11FF1AB21BA}"/>
                    </a:ext>
                  </a:extLst>
                </p14:cNvPr>
                <p14:cNvContentPartPr/>
                <p14:nvPr/>
              </p14:nvContentPartPr>
              <p14:xfrm>
                <a:off x="6125485" y="4082876"/>
                <a:ext cx="185760" cy="123120"/>
              </p14:xfrm>
            </p:contentPart>
          </mc:Choice>
          <mc:Fallback xmlns="">
            <p:pic>
              <p:nvPicPr>
                <p:cNvPr id="168" name="Ink 167">
                  <a:extLst>
                    <a:ext uri="{FF2B5EF4-FFF2-40B4-BE49-F238E27FC236}">
                      <a16:creationId xmlns:a16="http://schemas.microsoft.com/office/drawing/2014/main" id="{0ABAAD62-67F5-70CE-1411-C11FF1AB21BA}"/>
                    </a:ext>
                  </a:extLst>
                </p:cNvPr>
                <p:cNvPicPr/>
                <p:nvPr/>
              </p:nvPicPr>
              <p:blipFill>
                <a:blip r:embed="rId269"/>
                <a:stretch>
                  <a:fillRect/>
                </a:stretch>
              </p:blipFill>
              <p:spPr>
                <a:xfrm>
                  <a:off x="6116845" y="4073876"/>
                  <a:ext cx="2034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9" name="Ink 168">
                  <a:extLst>
                    <a:ext uri="{FF2B5EF4-FFF2-40B4-BE49-F238E27FC236}">
                      <a16:creationId xmlns:a16="http://schemas.microsoft.com/office/drawing/2014/main" id="{C45DE048-A7F7-DDC9-2E46-0DDF6CCC94E5}"/>
                    </a:ext>
                  </a:extLst>
                </p14:cNvPr>
                <p14:cNvContentPartPr/>
                <p14:nvPr/>
              </p14:nvContentPartPr>
              <p14:xfrm>
                <a:off x="7423285" y="4132196"/>
                <a:ext cx="228600" cy="95400"/>
              </p14:xfrm>
            </p:contentPart>
          </mc:Choice>
          <mc:Fallback xmlns="">
            <p:pic>
              <p:nvPicPr>
                <p:cNvPr id="169" name="Ink 168">
                  <a:extLst>
                    <a:ext uri="{FF2B5EF4-FFF2-40B4-BE49-F238E27FC236}">
                      <a16:creationId xmlns:a16="http://schemas.microsoft.com/office/drawing/2014/main" id="{C45DE048-A7F7-DDC9-2E46-0DDF6CCC94E5}"/>
                    </a:ext>
                  </a:extLst>
                </p:cNvPr>
                <p:cNvPicPr/>
                <p:nvPr/>
              </p:nvPicPr>
              <p:blipFill>
                <a:blip r:embed="rId271"/>
                <a:stretch>
                  <a:fillRect/>
                </a:stretch>
              </p:blipFill>
              <p:spPr>
                <a:xfrm>
                  <a:off x="7414645" y="4123196"/>
                  <a:ext cx="2462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0" name="Ink 169">
                  <a:extLst>
                    <a:ext uri="{FF2B5EF4-FFF2-40B4-BE49-F238E27FC236}">
                      <a16:creationId xmlns:a16="http://schemas.microsoft.com/office/drawing/2014/main" id="{13BA294F-2827-2C4F-35FB-BEEB818BEC3F}"/>
                    </a:ext>
                  </a:extLst>
                </p14:cNvPr>
                <p14:cNvContentPartPr/>
                <p14:nvPr/>
              </p14:nvContentPartPr>
              <p14:xfrm>
                <a:off x="8078125" y="4084676"/>
                <a:ext cx="179280" cy="135720"/>
              </p14:xfrm>
            </p:contentPart>
          </mc:Choice>
          <mc:Fallback xmlns="">
            <p:pic>
              <p:nvPicPr>
                <p:cNvPr id="170" name="Ink 169">
                  <a:extLst>
                    <a:ext uri="{FF2B5EF4-FFF2-40B4-BE49-F238E27FC236}">
                      <a16:creationId xmlns:a16="http://schemas.microsoft.com/office/drawing/2014/main" id="{13BA294F-2827-2C4F-35FB-BEEB818BEC3F}"/>
                    </a:ext>
                  </a:extLst>
                </p:cNvPr>
                <p:cNvPicPr/>
                <p:nvPr/>
              </p:nvPicPr>
              <p:blipFill>
                <a:blip r:embed="rId273"/>
                <a:stretch>
                  <a:fillRect/>
                </a:stretch>
              </p:blipFill>
              <p:spPr>
                <a:xfrm>
                  <a:off x="8069125" y="4076036"/>
                  <a:ext cx="1969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2" name="Ink 171">
                  <a:extLst>
                    <a:ext uri="{FF2B5EF4-FFF2-40B4-BE49-F238E27FC236}">
                      <a16:creationId xmlns:a16="http://schemas.microsoft.com/office/drawing/2014/main" id="{A3B4E54C-D672-B9E6-2FD3-FC8F3E108B9A}"/>
                    </a:ext>
                  </a:extLst>
                </p14:cNvPr>
                <p14:cNvContentPartPr/>
                <p14:nvPr/>
              </p14:nvContentPartPr>
              <p14:xfrm>
                <a:off x="4485685" y="4139396"/>
                <a:ext cx="66960" cy="49320"/>
              </p14:xfrm>
            </p:contentPart>
          </mc:Choice>
          <mc:Fallback xmlns="">
            <p:pic>
              <p:nvPicPr>
                <p:cNvPr id="172" name="Ink 171">
                  <a:extLst>
                    <a:ext uri="{FF2B5EF4-FFF2-40B4-BE49-F238E27FC236}">
                      <a16:creationId xmlns:a16="http://schemas.microsoft.com/office/drawing/2014/main" id="{A3B4E54C-D672-B9E6-2FD3-FC8F3E108B9A}"/>
                    </a:ext>
                  </a:extLst>
                </p:cNvPr>
                <p:cNvPicPr/>
                <p:nvPr/>
              </p:nvPicPr>
              <p:blipFill>
                <a:blip r:embed="rId275"/>
                <a:stretch>
                  <a:fillRect/>
                </a:stretch>
              </p:blipFill>
              <p:spPr>
                <a:xfrm>
                  <a:off x="4476685" y="4130756"/>
                  <a:ext cx="84600" cy="66960"/>
                </a:xfrm>
                <a:prstGeom prst="rect">
                  <a:avLst/>
                </a:prstGeom>
              </p:spPr>
            </p:pic>
          </mc:Fallback>
        </mc:AlternateContent>
      </p:grpSp>
    </p:spTree>
    <p:extLst>
      <p:ext uri="{BB962C8B-B14F-4D97-AF65-F5344CB8AC3E}">
        <p14:creationId xmlns:p14="http://schemas.microsoft.com/office/powerpoint/2010/main" val="4281525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862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Workflow Development E01</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862322"/>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Behind the scenes of booster</a:t>
            </a:r>
          </a:p>
          <a:p>
            <a:pPr marL="285750" indent="-285750">
              <a:buFontTx/>
              <a:buChar char="-"/>
            </a:pPr>
            <a:r>
              <a:rPr lang="en-IN" sz="1800" dirty="0"/>
              <a:t>Setting up free ES5 System</a:t>
            </a:r>
          </a:p>
          <a:p>
            <a:pPr marL="285750" indent="-285750">
              <a:buFontTx/>
              <a:buChar char="-"/>
            </a:pPr>
            <a:r>
              <a:rPr lang="en-IN" sz="1800" dirty="0"/>
              <a:t>Create new destination</a:t>
            </a:r>
          </a:p>
          <a:p>
            <a:pPr marL="285750" indent="-285750">
              <a:buFontTx/>
              <a:buChar char="-"/>
            </a:pPr>
            <a:r>
              <a:rPr lang="en-IN" sz="1800" dirty="0"/>
              <a:t>Create a Simple Workflow – Scenario 1</a:t>
            </a:r>
          </a:p>
          <a:p>
            <a:pPr marL="895243" lvl="1" indent="-285750">
              <a:buFontTx/>
              <a:buChar char="-"/>
            </a:pPr>
            <a:r>
              <a:rPr lang="en-IN" sz="1800" dirty="0"/>
              <a:t>Initialize workflow module</a:t>
            </a:r>
          </a:p>
          <a:p>
            <a:pPr marL="895243" lvl="1" indent="-285750">
              <a:buFontTx/>
              <a:buChar char="-"/>
            </a:pPr>
            <a:r>
              <a:rPr lang="en-IN" sz="1800" dirty="0"/>
              <a:t>Understand the workflow project structure and Tasks type</a:t>
            </a:r>
          </a:p>
          <a:p>
            <a:pPr marL="895243" lvl="1" indent="-285750">
              <a:buFontTx/>
              <a:buChar char="-"/>
            </a:pPr>
            <a:r>
              <a:rPr lang="en-IN" sz="1800" dirty="0"/>
              <a:t>Use of </a:t>
            </a:r>
            <a:r>
              <a:rPr lang="en-IN" sz="1800" dirty="0" err="1"/>
              <a:t>mta.yaml</a:t>
            </a:r>
            <a:r>
              <a:rPr lang="en-IN" sz="1800" dirty="0"/>
              <a:t> file</a:t>
            </a:r>
          </a:p>
          <a:p>
            <a:pPr marL="895243" lvl="1" indent="-285750">
              <a:buFontTx/>
              <a:buChar char="-"/>
            </a:pPr>
            <a:r>
              <a:rPr lang="en-IN" sz="1800" dirty="0"/>
              <a:t>Service binding with workflow service</a:t>
            </a:r>
          </a:p>
          <a:p>
            <a:pPr marL="285750" indent="-285750">
              <a:buFontTx/>
              <a:buChar char="-"/>
            </a:pPr>
            <a:endParaRPr lang="en-IN" sz="1800" dirty="0"/>
          </a:p>
        </p:txBody>
      </p:sp>
    </p:spTree>
    <p:extLst>
      <p:ext uri="{BB962C8B-B14F-4D97-AF65-F5344CB8AC3E}">
        <p14:creationId xmlns:p14="http://schemas.microsoft.com/office/powerpoint/2010/main" val="1117620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89757" y="134948"/>
            <a:ext cx="10513168" cy="711081"/>
          </a:xfrm>
        </p:spPr>
        <p:txBody>
          <a:bodyPr/>
          <a:lstStyle/>
          <a:p>
            <a:r>
              <a:rPr lang="en-US" sz="3600" b="1" i="0" dirty="0">
                <a:solidFill>
                  <a:srgbClr val="000000"/>
                </a:solidFill>
                <a:effectLst/>
                <a:latin typeface="Arial Black" panose="020B0A04020102020204" pitchFamily="34" charset="0"/>
              </a:rPr>
              <a:t>What does the Booster for workflow do?</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7" y="1092385"/>
            <a:ext cx="6696744" cy="5062924"/>
          </a:xfrm>
          <a:prstGeom prst="rect">
            <a:avLst/>
          </a:prstGeom>
          <a:noFill/>
        </p:spPr>
        <p:txBody>
          <a:bodyPr wrap="square" rtlCol="0">
            <a:spAutoFit/>
          </a:bodyPr>
          <a:lstStyle/>
          <a:p>
            <a:pPr algn="l" fontAlgn="base">
              <a:spcBef>
                <a:spcPts val="600"/>
              </a:spcBef>
            </a:pPr>
            <a:r>
              <a:rPr lang="en-US" sz="1600" b="0" i="0" dirty="0">
                <a:solidFill>
                  <a:srgbClr val="444444"/>
                </a:solidFill>
                <a:effectLst/>
                <a:latin typeface="+mj-lt"/>
              </a:rPr>
              <a:t>The following list describes the activities, which were automatically processed by the booster:</a:t>
            </a:r>
          </a:p>
          <a:p>
            <a:pPr algn="l" fontAlgn="base">
              <a:spcBef>
                <a:spcPts val="600"/>
              </a:spcBef>
              <a:buFont typeface="Arial" panose="020B0604020202020204" pitchFamily="34" charset="0"/>
              <a:buChar char="•"/>
            </a:pPr>
            <a:r>
              <a:rPr lang="en-US" sz="1600" b="0" i="0" dirty="0">
                <a:solidFill>
                  <a:srgbClr val="444444"/>
                </a:solidFill>
                <a:effectLst/>
                <a:latin typeface="+mj-lt"/>
              </a:rPr>
              <a:t> Sets up the cockpit for all SAP Workflow Management capabilities: Workflow, Business Rules, Process Visibility, and Workflow Management.</a:t>
            </a:r>
          </a:p>
          <a:p>
            <a:pPr algn="l" fontAlgn="base">
              <a:spcBef>
                <a:spcPts val="600"/>
              </a:spcBef>
              <a:buFont typeface="Arial" panose="020B0604020202020204" pitchFamily="34" charset="0"/>
              <a:buChar char="•"/>
            </a:pPr>
            <a:r>
              <a:rPr lang="en-US" sz="1600" b="0" i="0" dirty="0">
                <a:solidFill>
                  <a:srgbClr val="444444"/>
                </a:solidFill>
                <a:effectLst/>
                <a:latin typeface="+mj-lt"/>
              </a:rPr>
              <a:t> Assigns entitlements and quota for: workflow capability, business rules capability within the SAP Workflow Management service, process visibility capability within the SAP Workflow Management service, and SAP Workflow Management.</a:t>
            </a:r>
          </a:p>
          <a:p>
            <a:pPr algn="l" fontAlgn="base">
              <a:spcBef>
                <a:spcPts val="600"/>
              </a:spcBef>
              <a:buFont typeface="Arial" panose="020B0604020202020204" pitchFamily="34" charset="0"/>
              <a:buChar char="•"/>
            </a:pPr>
            <a:r>
              <a:rPr lang="en-US" sz="1600" b="0" i="0" dirty="0">
                <a:solidFill>
                  <a:srgbClr val="444444"/>
                </a:solidFill>
                <a:effectLst/>
                <a:latin typeface="+mj-lt"/>
              </a:rPr>
              <a:t> Enables subscriptions for SAP Business Application Studio and Workflow Management.</a:t>
            </a:r>
          </a:p>
          <a:p>
            <a:pPr algn="l" fontAlgn="base">
              <a:spcBef>
                <a:spcPts val="600"/>
              </a:spcBef>
              <a:buFont typeface="Arial" panose="020B0604020202020204" pitchFamily="34" charset="0"/>
              <a:buChar char="•"/>
            </a:pPr>
            <a:r>
              <a:rPr lang="en-US" sz="1600" b="0" i="0" dirty="0">
                <a:solidFill>
                  <a:srgbClr val="444444"/>
                </a:solidFill>
                <a:effectLst/>
                <a:latin typeface="+mj-lt"/>
              </a:rPr>
              <a:t> Creates a service instance for each of these: workflow, business rules, process visibility, workflow management service.</a:t>
            </a:r>
          </a:p>
          <a:p>
            <a:pPr algn="l" fontAlgn="base">
              <a:spcBef>
                <a:spcPts val="600"/>
              </a:spcBef>
              <a:buFont typeface="Arial" panose="020B0604020202020204" pitchFamily="34" charset="0"/>
              <a:buChar char="•"/>
            </a:pPr>
            <a:r>
              <a:rPr lang="en-US" sz="1600" b="0" i="0" dirty="0">
                <a:solidFill>
                  <a:srgbClr val="444444"/>
                </a:solidFill>
                <a:effectLst/>
                <a:latin typeface="+mj-lt"/>
              </a:rPr>
              <a:t> Creates the following destinations: BUSINESSRULES_APIHUB, BUSINESS_RULES, WM_CF_SPACE_PROVIDER, </a:t>
            </a:r>
            <a:r>
              <a:rPr lang="en-US" sz="1600" b="0" i="0" dirty="0" err="1">
                <a:solidFill>
                  <a:srgbClr val="444444"/>
                </a:solidFill>
                <a:effectLst/>
                <a:latin typeface="+mj-lt"/>
              </a:rPr>
              <a:t>SAP_API_Business_Hub</a:t>
            </a:r>
            <a:r>
              <a:rPr lang="en-US" sz="1600" b="0" i="0" dirty="0">
                <a:solidFill>
                  <a:srgbClr val="444444"/>
                </a:solidFill>
                <a:effectLst/>
                <a:latin typeface="+mj-lt"/>
              </a:rPr>
              <a:t>, </a:t>
            </a:r>
            <a:r>
              <a:rPr lang="en-US" sz="1600" b="0" i="0" dirty="0" err="1">
                <a:solidFill>
                  <a:srgbClr val="444444"/>
                </a:solidFill>
                <a:effectLst/>
                <a:latin typeface="+mj-lt"/>
              </a:rPr>
              <a:t>bpmprocessvisibility</a:t>
            </a:r>
            <a:r>
              <a:rPr lang="en-US" sz="1600" b="0" i="0" dirty="0">
                <a:solidFill>
                  <a:srgbClr val="444444"/>
                </a:solidFill>
                <a:effectLst/>
                <a:latin typeface="+mj-lt"/>
              </a:rPr>
              <a:t>, </a:t>
            </a:r>
            <a:r>
              <a:rPr lang="en-US" sz="1600" b="0" i="0" dirty="0" err="1">
                <a:solidFill>
                  <a:srgbClr val="444444"/>
                </a:solidFill>
                <a:effectLst/>
                <a:latin typeface="+mj-lt"/>
              </a:rPr>
              <a:t>bpmrulesruntime</a:t>
            </a:r>
            <a:r>
              <a:rPr lang="en-US" sz="1600" b="0" i="0" dirty="0">
                <a:solidFill>
                  <a:srgbClr val="444444"/>
                </a:solidFill>
                <a:effectLst/>
                <a:latin typeface="+mj-lt"/>
              </a:rPr>
              <a:t>, </a:t>
            </a:r>
            <a:r>
              <a:rPr lang="en-US" sz="1600" b="0" i="0" dirty="0" err="1">
                <a:solidFill>
                  <a:srgbClr val="444444"/>
                </a:solidFill>
                <a:effectLst/>
                <a:latin typeface="+mj-lt"/>
              </a:rPr>
              <a:t>bpmworkflowmanagement</a:t>
            </a:r>
            <a:r>
              <a:rPr lang="en-US" sz="1600" b="0" i="0" dirty="0">
                <a:solidFill>
                  <a:srgbClr val="444444"/>
                </a:solidFill>
                <a:effectLst/>
                <a:latin typeface="+mj-lt"/>
              </a:rPr>
              <a:t>, </a:t>
            </a:r>
            <a:r>
              <a:rPr lang="en-US" sz="1600" b="0" i="0" dirty="0" err="1">
                <a:solidFill>
                  <a:srgbClr val="444444"/>
                </a:solidFill>
                <a:effectLst/>
                <a:latin typeface="+mj-lt"/>
              </a:rPr>
              <a:t>bpmworkflowruntime</a:t>
            </a:r>
            <a:r>
              <a:rPr lang="en-US" sz="1600" b="0" i="0" dirty="0">
                <a:solidFill>
                  <a:srgbClr val="444444"/>
                </a:solidFill>
                <a:effectLst/>
                <a:latin typeface="+mj-lt"/>
              </a:rPr>
              <a:t>, and </a:t>
            </a:r>
            <a:r>
              <a:rPr lang="en-US" sz="1600" b="0" i="0" dirty="0" err="1">
                <a:solidFill>
                  <a:srgbClr val="444444"/>
                </a:solidFill>
                <a:effectLst/>
                <a:latin typeface="+mj-lt"/>
              </a:rPr>
              <a:t>bpmworkflowruntimeoauth</a:t>
            </a:r>
            <a:r>
              <a:rPr lang="en-US" sz="1600" b="0" i="0" dirty="0">
                <a:solidFill>
                  <a:srgbClr val="444444"/>
                </a:solidFill>
                <a:effectLst/>
                <a:latin typeface="+mj-lt"/>
              </a:rPr>
              <a:t>.</a:t>
            </a:r>
          </a:p>
          <a:p>
            <a:pPr algn="l" fontAlgn="base">
              <a:spcBef>
                <a:spcPts val="600"/>
              </a:spcBef>
              <a:buFont typeface="Arial" panose="020B0604020202020204" pitchFamily="34" charset="0"/>
              <a:buChar char="•"/>
            </a:pPr>
            <a:r>
              <a:rPr lang="en-US" sz="1600" b="0" i="0" dirty="0">
                <a:solidFill>
                  <a:srgbClr val="444444"/>
                </a:solidFill>
                <a:effectLst/>
                <a:latin typeface="+mj-lt"/>
              </a:rPr>
              <a:t> Assigns all role collections of SAP Workflow Management to the user.</a:t>
            </a:r>
          </a:p>
          <a:p>
            <a:pPr>
              <a:spcBef>
                <a:spcPts val="600"/>
              </a:spcBef>
            </a:pPr>
            <a:endParaRPr lang="en-IN" sz="1600" dirty="0">
              <a:latin typeface="+mj-lt"/>
            </a:endParaRPr>
          </a:p>
        </p:txBody>
      </p:sp>
      <p:pic>
        <p:nvPicPr>
          <p:cNvPr id="7" name="Picture 6">
            <a:extLst>
              <a:ext uri="{FF2B5EF4-FFF2-40B4-BE49-F238E27FC236}">
                <a16:creationId xmlns:a16="http://schemas.microsoft.com/office/drawing/2014/main" id="{95CB7682-7824-D037-ECD1-6F6A841B99FE}"/>
              </a:ext>
            </a:extLst>
          </p:cNvPr>
          <p:cNvPicPr>
            <a:picLocks noChangeAspect="1"/>
          </p:cNvPicPr>
          <p:nvPr/>
        </p:nvPicPr>
        <p:blipFill rotWithShape="1">
          <a:blip r:embed="rId4"/>
          <a:srcRect t="6279" r="51466"/>
          <a:stretch/>
        </p:blipFill>
        <p:spPr>
          <a:xfrm>
            <a:off x="6886500" y="982572"/>
            <a:ext cx="5112568" cy="5126414"/>
          </a:xfrm>
          <a:prstGeom prst="rect">
            <a:avLst/>
          </a:prstGeom>
        </p:spPr>
      </p:pic>
    </p:spTree>
    <p:extLst>
      <p:ext uri="{BB962C8B-B14F-4D97-AF65-F5344CB8AC3E}">
        <p14:creationId xmlns:p14="http://schemas.microsoft.com/office/powerpoint/2010/main" val="929103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26805-48A6-3FC0-32A8-AF6782A4375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B55190C1-D31A-DBA0-E865-D084C9341964}"/>
              </a:ext>
            </a:extLst>
          </p:cNvPr>
          <p:cNvSpPr>
            <a:spLocks noGrp="1"/>
          </p:cNvSpPr>
          <p:nvPr>
            <p:ph type="ftr" sz="quarter" idx="11"/>
          </p:nvPr>
        </p:nvSpPr>
        <p:spPr/>
        <p:txBody>
          <a:bodyPr/>
          <a:lstStyle/>
          <a:p>
            <a:endParaRPr lang="en-US" dirty="0"/>
          </a:p>
        </p:txBody>
      </p:sp>
      <p:sp>
        <p:nvSpPr>
          <p:cNvPr id="4" name="Text Placeholder 3">
            <a:extLst>
              <a:ext uri="{FF2B5EF4-FFF2-40B4-BE49-F238E27FC236}">
                <a16:creationId xmlns:a16="http://schemas.microsoft.com/office/drawing/2014/main" id="{CC8154DC-A2C8-BC41-8E1C-DDFF34E191BD}"/>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E1425D86-66FB-C08E-61FD-822B9CF3E802}"/>
              </a:ext>
            </a:extLst>
          </p:cNvPr>
          <p:cNvSpPr>
            <a:spLocks noGrp="1"/>
          </p:cNvSpPr>
          <p:nvPr>
            <p:ph type="pic" sz="quarter" idx="14"/>
          </p:nvPr>
        </p:nvSpPr>
        <p:spPr/>
      </p:sp>
      <p:pic>
        <p:nvPicPr>
          <p:cNvPr id="7" name="Picture 6">
            <a:extLst>
              <a:ext uri="{FF2B5EF4-FFF2-40B4-BE49-F238E27FC236}">
                <a16:creationId xmlns:a16="http://schemas.microsoft.com/office/drawing/2014/main" id="{7EBEA5F2-9B13-9D2E-B065-C541CECB5757}"/>
              </a:ext>
            </a:extLst>
          </p:cNvPr>
          <p:cNvPicPr>
            <a:picLocks noChangeAspect="1"/>
          </p:cNvPicPr>
          <p:nvPr/>
        </p:nvPicPr>
        <p:blipFill>
          <a:blip r:embed="rId2"/>
          <a:stretch>
            <a:fillRect/>
          </a:stretch>
        </p:blipFill>
        <p:spPr>
          <a:xfrm>
            <a:off x="0" y="664031"/>
            <a:ext cx="12188825" cy="55299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8C7E517-54AB-7D6A-6CFB-8725DE37A096}"/>
                  </a:ext>
                </a:extLst>
              </p14:cNvPr>
              <p14:cNvContentPartPr/>
              <p14:nvPr/>
            </p14:nvContentPartPr>
            <p14:xfrm>
              <a:off x="-49235" y="578996"/>
              <a:ext cx="178200" cy="21240"/>
            </p14:xfrm>
          </p:contentPart>
        </mc:Choice>
        <mc:Fallback xmlns="">
          <p:pic>
            <p:nvPicPr>
              <p:cNvPr id="8" name="Ink 7">
                <a:extLst>
                  <a:ext uri="{FF2B5EF4-FFF2-40B4-BE49-F238E27FC236}">
                    <a16:creationId xmlns:a16="http://schemas.microsoft.com/office/drawing/2014/main" id="{D8C7E517-54AB-7D6A-6CFB-8725DE37A096}"/>
                  </a:ext>
                </a:extLst>
              </p:cNvPr>
              <p:cNvPicPr/>
              <p:nvPr/>
            </p:nvPicPr>
            <p:blipFill>
              <a:blip r:embed="rId4"/>
              <a:stretch>
                <a:fillRect/>
              </a:stretch>
            </p:blipFill>
            <p:spPr>
              <a:xfrm>
                <a:off x="-58235" y="569996"/>
                <a:ext cx="195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4D4A7D3-4FBA-A33F-D6CF-82FD8683585A}"/>
                  </a:ext>
                </a:extLst>
              </p14:cNvPr>
              <p14:cNvContentPartPr/>
              <p14:nvPr/>
            </p14:nvContentPartPr>
            <p14:xfrm>
              <a:off x="531085" y="1189556"/>
              <a:ext cx="360" cy="360"/>
            </p14:xfrm>
          </p:contentPart>
        </mc:Choice>
        <mc:Fallback xmlns="">
          <p:pic>
            <p:nvPicPr>
              <p:cNvPr id="9" name="Ink 8">
                <a:extLst>
                  <a:ext uri="{FF2B5EF4-FFF2-40B4-BE49-F238E27FC236}">
                    <a16:creationId xmlns:a16="http://schemas.microsoft.com/office/drawing/2014/main" id="{C4D4A7D3-4FBA-A33F-D6CF-82FD8683585A}"/>
                  </a:ext>
                </a:extLst>
              </p:cNvPr>
              <p:cNvPicPr/>
              <p:nvPr/>
            </p:nvPicPr>
            <p:blipFill>
              <a:blip r:embed="rId6"/>
              <a:stretch>
                <a:fillRect/>
              </a:stretch>
            </p:blipFill>
            <p:spPr>
              <a:xfrm>
                <a:off x="522085" y="1180916"/>
                <a:ext cx="18000" cy="18000"/>
              </a:xfrm>
              <a:prstGeom prst="rect">
                <a:avLst/>
              </a:prstGeom>
            </p:spPr>
          </p:pic>
        </mc:Fallback>
      </mc:AlternateContent>
      <p:grpSp>
        <p:nvGrpSpPr>
          <p:cNvPr id="23" name="Group 22">
            <a:extLst>
              <a:ext uri="{FF2B5EF4-FFF2-40B4-BE49-F238E27FC236}">
                <a16:creationId xmlns:a16="http://schemas.microsoft.com/office/drawing/2014/main" id="{119954B8-6C51-7CA3-7026-04BF3EC05F53}"/>
              </a:ext>
            </a:extLst>
          </p:cNvPr>
          <p:cNvGrpSpPr/>
          <p:nvPr/>
        </p:nvGrpSpPr>
        <p:grpSpPr>
          <a:xfrm>
            <a:off x="174325" y="1001636"/>
            <a:ext cx="3820680" cy="5080680"/>
            <a:chOff x="174325" y="1001636"/>
            <a:chExt cx="3820680" cy="508068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ACF3B40-B56A-7CE7-57C5-55749AD2DE40}"/>
                    </a:ext>
                  </a:extLst>
                </p14:cNvPr>
                <p14:cNvContentPartPr/>
                <p14:nvPr/>
              </p14:nvContentPartPr>
              <p14:xfrm>
                <a:off x="174325" y="1001636"/>
                <a:ext cx="2962440" cy="3913920"/>
              </p14:xfrm>
            </p:contentPart>
          </mc:Choice>
          <mc:Fallback xmlns="">
            <p:pic>
              <p:nvPicPr>
                <p:cNvPr id="10" name="Ink 9">
                  <a:extLst>
                    <a:ext uri="{FF2B5EF4-FFF2-40B4-BE49-F238E27FC236}">
                      <a16:creationId xmlns:a16="http://schemas.microsoft.com/office/drawing/2014/main" id="{1ACF3B40-B56A-7CE7-57C5-55749AD2DE40}"/>
                    </a:ext>
                  </a:extLst>
                </p:cNvPr>
                <p:cNvPicPr/>
                <p:nvPr/>
              </p:nvPicPr>
              <p:blipFill>
                <a:blip r:embed="rId8"/>
                <a:stretch>
                  <a:fillRect/>
                </a:stretch>
              </p:blipFill>
              <p:spPr>
                <a:xfrm>
                  <a:off x="165685" y="992636"/>
                  <a:ext cx="2980080" cy="3931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67AA938-ABFB-151C-CBB6-30E109FDC019}"/>
                    </a:ext>
                  </a:extLst>
                </p14:cNvPr>
                <p14:cNvContentPartPr/>
                <p14:nvPr/>
              </p14:nvContentPartPr>
              <p14:xfrm>
                <a:off x="1321285" y="4846076"/>
                <a:ext cx="228240" cy="536760"/>
              </p14:xfrm>
            </p:contentPart>
          </mc:Choice>
          <mc:Fallback xmlns="">
            <p:pic>
              <p:nvPicPr>
                <p:cNvPr id="11" name="Ink 10">
                  <a:extLst>
                    <a:ext uri="{FF2B5EF4-FFF2-40B4-BE49-F238E27FC236}">
                      <a16:creationId xmlns:a16="http://schemas.microsoft.com/office/drawing/2014/main" id="{D67AA938-ABFB-151C-CBB6-30E109FDC019}"/>
                    </a:ext>
                  </a:extLst>
                </p:cNvPr>
                <p:cNvPicPr/>
                <p:nvPr/>
              </p:nvPicPr>
              <p:blipFill>
                <a:blip r:embed="rId10"/>
                <a:stretch>
                  <a:fillRect/>
                </a:stretch>
              </p:blipFill>
              <p:spPr>
                <a:xfrm>
                  <a:off x="1312645" y="4837436"/>
                  <a:ext cx="24588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D38AC70F-F28B-2607-8B3E-214385E947C4}"/>
                    </a:ext>
                  </a:extLst>
                </p14:cNvPr>
                <p14:cNvContentPartPr/>
                <p14:nvPr/>
              </p14:nvContentPartPr>
              <p14:xfrm>
                <a:off x="1513885" y="4799636"/>
                <a:ext cx="706320" cy="448200"/>
              </p14:xfrm>
            </p:contentPart>
          </mc:Choice>
          <mc:Fallback xmlns="">
            <p:pic>
              <p:nvPicPr>
                <p:cNvPr id="12" name="Ink 11">
                  <a:extLst>
                    <a:ext uri="{FF2B5EF4-FFF2-40B4-BE49-F238E27FC236}">
                      <a16:creationId xmlns:a16="http://schemas.microsoft.com/office/drawing/2014/main" id="{D38AC70F-F28B-2607-8B3E-214385E947C4}"/>
                    </a:ext>
                  </a:extLst>
                </p:cNvPr>
                <p:cNvPicPr/>
                <p:nvPr/>
              </p:nvPicPr>
              <p:blipFill>
                <a:blip r:embed="rId12"/>
                <a:stretch>
                  <a:fillRect/>
                </a:stretch>
              </p:blipFill>
              <p:spPr>
                <a:xfrm>
                  <a:off x="1504885" y="4790636"/>
                  <a:ext cx="7239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6823B2D-D82E-36CA-8B00-6D8FD5D936F0}"/>
                    </a:ext>
                  </a:extLst>
                </p14:cNvPr>
                <p14:cNvContentPartPr/>
                <p14:nvPr/>
              </p14:nvContentPartPr>
              <p14:xfrm>
                <a:off x="2015365" y="4661036"/>
                <a:ext cx="360" cy="38880"/>
              </p14:xfrm>
            </p:contentPart>
          </mc:Choice>
          <mc:Fallback xmlns="">
            <p:pic>
              <p:nvPicPr>
                <p:cNvPr id="13" name="Ink 12">
                  <a:extLst>
                    <a:ext uri="{FF2B5EF4-FFF2-40B4-BE49-F238E27FC236}">
                      <a16:creationId xmlns:a16="http://schemas.microsoft.com/office/drawing/2014/main" id="{B6823B2D-D82E-36CA-8B00-6D8FD5D936F0}"/>
                    </a:ext>
                  </a:extLst>
                </p:cNvPr>
                <p:cNvPicPr/>
                <p:nvPr/>
              </p:nvPicPr>
              <p:blipFill>
                <a:blip r:embed="rId14"/>
                <a:stretch>
                  <a:fillRect/>
                </a:stretch>
              </p:blipFill>
              <p:spPr>
                <a:xfrm>
                  <a:off x="2006725" y="4652036"/>
                  <a:ext cx="18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265E782-E18D-BAD7-CD3D-DD692C6F6718}"/>
                    </a:ext>
                  </a:extLst>
                </p14:cNvPr>
                <p14:cNvContentPartPr/>
                <p14:nvPr/>
              </p14:nvContentPartPr>
              <p14:xfrm>
                <a:off x="1779205" y="5334956"/>
                <a:ext cx="292320" cy="563040"/>
              </p14:xfrm>
            </p:contentPart>
          </mc:Choice>
          <mc:Fallback xmlns="">
            <p:pic>
              <p:nvPicPr>
                <p:cNvPr id="15" name="Ink 14">
                  <a:extLst>
                    <a:ext uri="{FF2B5EF4-FFF2-40B4-BE49-F238E27FC236}">
                      <a16:creationId xmlns:a16="http://schemas.microsoft.com/office/drawing/2014/main" id="{6265E782-E18D-BAD7-CD3D-DD692C6F6718}"/>
                    </a:ext>
                  </a:extLst>
                </p:cNvPr>
                <p:cNvPicPr/>
                <p:nvPr/>
              </p:nvPicPr>
              <p:blipFill>
                <a:blip r:embed="rId16"/>
                <a:stretch>
                  <a:fillRect/>
                </a:stretch>
              </p:blipFill>
              <p:spPr>
                <a:xfrm>
                  <a:off x="1770205" y="5325956"/>
                  <a:ext cx="30996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FFCF4EDA-3D6C-674D-7BCB-64B0966CD2D4}"/>
                    </a:ext>
                  </a:extLst>
                </p14:cNvPr>
                <p14:cNvContentPartPr/>
                <p14:nvPr/>
              </p14:nvContentPartPr>
              <p14:xfrm>
                <a:off x="1979725" y="5436476"/>
                <a:ext cx="6480" cy="30600"/>
              </p14:xfrm>
            </p:contentPart>
          </mc:Choice>
          <mc:Fallback xmlns="">
            <p:pic>
              <p:nvPicPr>
                <p:cNvPr id="16" name="Ink 15">
                  <a:extLst>
                    <a:ext uri="{FF2B5EF4-FFF2-40B4-BE49-F238E27FC236}">
                      <a16:creationId xmlns:a16="http://schemas.microsoft.com/office/drawing/2014/main" id="{FFCF4EDA-3D6C-674D-7BCB-64B0966CD2D4}"/>
                    </a:ext>
                  </a:extLst>
                </p:cNvPr>
                <p:cNvPicPr/>
                <p:nvPr/>
              </p:nvPicPr>
              <p:blipFill>
                <a:blip r:embed="rId18"/>
                <a:stretch>
                  <a:fillRect/>
                </a:stretch>
              </p:blipFill>
              <p:spPr>
                <a:xfrm>
                  <a:off x="1971085" y="5427476"/>
                  <a:ext cx="241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50AF6A37-356C-DA64-5AA3-82C922ED951F}"/>
                    </a:ext>
                  </a:extLst>
                </p14:cNvPr>
                <p14:cNvContentPartPr/>
                <p14:nvPr/>
              </p14:nvContentPartPr>
              <p14:xfrm>
                <a:off x="2025445" y="5410916"/>
                <a:ext cx="116280" cy="154080"/>
              </p14:xfrm>
            </p:contentPart>
          </mc:Choice>
          <mc:Fallback xmlns="">
            <p:pic>
              <p:nvPicPr>
                <p:cNvPr id="17" name="Ink 16">
                  <a:extLst>
                    <a:ext uri="{FF2B5EF4-FFF2-40B4-BE49-F238E27FC236}">
                      <a16:creationId xmlns:a16="http://schemas.microsoft.com/office/drawing/2014/main" id="{50AF6A37-356C-DA64-5AA3-82C922ED951F}"/>
                    </a:ext>
                  </a:extLst>
                </p:cNvPr>
                <p:cNvPicPr/>
                <p:nvPr/>
              </p:nvPicPr>
              <p:blipFill>
                <a:blip r:embed="rId20"/>
                <a:stretch>
                  <a:fillRect/>
                </a:stretch>
              </p:blipFill>
              <p:spPr>
                <a:xfrm>
                  <a:off x="2016445" y="5402276"/>
                  <a:ext cx="133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F256EB0A-384A-1582-671C-59355DDB00A4}"/>
                    </a:ext>
                  </a:extLst>
                </p14:cNvPr>
                <p14:cNvContentPartPr/>
                <p14:nvPr/>
              </p14:nvContentPartPr>
              <p14:xfrm>
                <a:off x="2219125" y="5318756"/>
                <a:ext cx="358920" cy="228960"/>
              </p14:xfrm>
            </p:contentPart>
          </mc:Choice>
          <mc:Fallback xmlns="">
            <p:pic>
              <p:nvPicPr>
                <p:cNvPr id="18" name="Ink 17">
                  <a:extLst>
                    <a:ext uri="{FF2B5EF4-FFF2-40B4-BE49-F238E27FC236}">
                      <a16:creationId xmlns:a16="http://schemas.microsoft.com/office/drawing/2014/main" id="{F256EB0A-384A-1582-671C-59355DDB00A4}"/>
                    </a:ext>
                  </a:extLst>
                </p:cNvPr>
                <p:cNvPicPr/>
                <p:nvPr/>
              </p:nvPicPr>
              <p:blipFill>
                <a:blip r:embed="rId22"/>
                <a:stretch>
                  <a:fillRect/>
                </a:stretch>
              </p:blipFill>
              <p:spPr>
                <a:xfrm>
                  <a:off x="2210485" y="5310116"/>
                  <a:ext cx="3765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BE471C57-E132-8FD4-1D2B-D69B71449CC2}"/>
                    </a:ext>
                  </a:extLst>
                </p14:cNvPr>
                <p14:cNvContentPartPr/>
                <p14:nvPr/>
              </p14:nvContentPartPr>
              <p14:xfrm>
                <a:off x="1484365" y="5513516"/>
                <a:ext cx="331920" cy="568800"/>
              </p14:xfrm>
            </p:contentPart>
          </mc:Choice>
          <mc:Fallback xmlns="">
            <p:pic>
              <p:nvPicPr>
                <p:cNvPr id="19" name="Ink 18">
                  <a:extLst>
                    <a:ext uri="{FF2B5EF4-FFF2-40B4-BE49-F238E27FC236}">
                      <a16:creationId xmlns:a16="http://schemas.microsoft.com/office/drawing/2014/main" id="{BE471C57-E132-8FD4-1D2B-D69B71449CC2}"/>
                    </a:ext>
                  </a:extLst>
                </p:cNvPr>
                <p:cNvPicPr/>
                <p:nvPr/>
              </p:nvPicPr>
              <p:blipFill>
                <a:blip r:embed="rId24"/>
                <a:stretch>
                  <a:fillRect/>
                </a:stretch>
              </p:blipFill>
              <p:spPr>
                <a:xfrm>
                  <a:off x="1475725" y="5504876"/>
                  <a:ext cx="34956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F9012601-FA03-5988-DD7F-329251EF84A3}"/>
                    </a:ext>
                  </a:extLst>
                </p14:cNvPr>
                <p14:cNvContentPartPr/>
                <p14:nvPr/>
              </p14:nvContentPartPr>
              <p14:xfrm>
                <a:off x="1434685" y="4973516"/>
                <a:ext cx="1310040" cy="1031760"/>
              </p14:xfrm>
            </p:contentPart>
          </mc:Choice>
          <mc:Fallback xmlns="">
            <p:pic>
              <p:nvPicPr>
                <p:cNvPr id="20" name="Ink 19">
                  <a:extLst>
                    <a:ext uri="{FF2B5EF4-FFF2-40B4-BE49-F238E27FC236}">
                      <a16:creationId xmlns:a16="http://schemas.microsoft.com/office/drawing/2014/main" id="{F9012601-FA03-5988-DD7F-329251EF84A3}"/>
                    </a:ext>
                  </a:extLst>
                </p:cNvPr>
                <p:cNvPicPr/>
                <p:nvPr/>
              </p:nvPicPr>
              <p:blipFill>
                <a:blip r:embed="rId26"/>
                <a:stretch>
                  <a:fillRect/>
                </a:stretch>
              </p:blipFill>
              <p:spPr>
                <a:xfrm>
                  <a:off x="1425685" y="4964876"/>
                  <a:ext cx="1327680" cy="104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D638FFBD-2C6B-0FC3-7ADF-0F804F28BD79}"/>
                    </a:ext>
                  </a:extLst>
                </p14:cNvPr>
                <p14:cNvContentPartPr/>
                <p14:nvPr/>
              </p14:nvContentPartPr>
              <p14:xfrm>
                <a:off x="2637085" y="4510916"/>
                <a:ext cx="1357920" cy="538920"/>
              </p14:xfrm>
            </p:contentPart>
          </mc:Choice>
          <mc:Fallback xmlns="">
            <p:pic>
              <p:nvPicPr>
                <p:cNvPr id="21" name="Ink 20">
                  <a:extLst>
                    <a:ext uri="{FF2B5EF4-FFF2-40B4-BE49-F238E27FC236}">
                      <a16:creationId xmlns:a16="http://schemas.microsoft.com/office/drawing/2014/main" id="{D638FFBD-2C6B-0FC3-7ADF-0F804F28BD79}"/>
                    </a:ext>
                  </a:extLst>
                </p:cNvPr>
                <p:cNvPicPr/>
                <p:nvPr/>
              </p:nvPicPr>
              <p:blipFill>
                <a:blip r:embed="rId28"/>
                <a:stretch>
                  <a:fillRect/>
                </a:stretch>
              </p:blipFill>
              <p:spPr>
                <a:xfrm>
                  <a:off x="2628445" y="4502276"/>
                  <a:ext cx="137556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C254005B-874F-AC33-993B-F12FC4518553}"/>
                    </a:ext>
                  </a:extLst>
                </p14:cNvPr>
                <p14:cNvContentPartPr/>
                <p14:nvPr/>
              </p14:nvContentPartPr>
              <p14:xfrm>
                <a:off x="3699805" y="4517036"/>
                <a:ext cx="208080" cy="252000"/>
              </p14:xfrm>
            </p:contentPart>
          </mc:Choice>
          <mc:Fallback xmlns="">
            <p:pic>
              <p:nvPicPr>
                <p:cNvPr id="22" name="Ink 21">
                  <a:extLst>
                    <a:ext uri="{FF2B5EF4-FFF2-40B4-BE49-F238E27FC236}">
                      <a16:creationId xmlns:a16="http://schemas.microsoft.com/office/drawing/2014/main" id="{C254005B-874F-AC33-993B-F12FC4518553}"/>
                    </a:ext>
                  </a:extLst>
                </p:cNvPr>
                <p:cNvPicPr/>
                <p:nvPr/>
              </p:nvPicPr>
              <p:blipFill>
                <a:blip r:embed="rId30"/>
                <a:stretch>
                  <a:fillRect/>
                </a:stretch>
              </p:blipFill>
              <p:spPr>
                <a:xfrm>
                  <a:off x="3690805" y="4508396"/>
                  <a:ext cx="225720" cy="269640"/>
                </a:xfrm>
                <a:prstGeom prst="rect">
                  <a:avLst/>
                </a:prstGeom>
              </p:spPr>
            </p:pic>
          </mc:Fallback>
        </mc:AlternateContent>
      </p:grpSp>
      <p:grpSp>
        <p:nvGrpSpPr>
          <p:cNvPr id="28" name="Group 27">
            <a:extLst>
              <a:ext uri="{FF2B5EF4-FFF2-40B4-BE49-F238E27FC236}">
                <a16:creationId xmlns:a16="http://schemas.microsoft.com/office/drawing/2014/main" id="{D1337583-B279-01D1-DBE2-29E76C993A88}"/>
              </a:ext>
            </a:extLst>
          </p:cNvPr>
          <p:cNvGrpSpPr/>
          <p:nvPr/>
        </p:nvGrpSpPr>
        <p:grpSpPr>
          <a:xfrm>
            <a:off x="4761445" y="3680396"/>
            <a:ext cx="1698480" cy="886680"/>
            <a:chOff x="4761445" y="3680396"/>
            <a:chExt cx="1698480" cy="886680"/>
          </a:xfrm>
        </p:grpSpPr>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9004ED23-CE63-1035-CDE8-BF52C10CB379}"/>
                    </a:ext>
                  </a:extLst>
                </p14:cNvPr>
                <p14:cNvContentPartPr/>
                <p14:nvPr/>
              </p14:nvContentPartPr>
              <p14:xfrm>
                <a:off x="4761445" y="3680396"/>
                <a:ext cx="1073880" cy="886680"/>
              </p14:xfrm>
            </p:contentPart>
          </mc:Choice>
          <mc:Fallback xmlns="">
            <p:pic>
              <p:nvPicPr>
                <p:cNvPr id="24" name="Ink 23">
                  <a:extLst>
                    <a:ext uri="{FF2B5EF4-FFF2-40B4-BE49-F238E27FC236}">
                      <a16:creationId xmlns:a16="http://schemas.microsoft.com/office/drawing/2014/main" id="{9004ED23-CE63-1035-CDE8-BF52C10CB379}"/>
                    </a:ext>
                  </a:extLst>
                </p:cNvPr>
                <p:cNvPicPr/>
                <p:nvPr/>
              </p:nvPicPr>
              <p:blipFill>
                <a:blip r:embed="rId32"/>
                <a:stretch>
                  <a:fillRect/>
                </a:stretch>
              </p:blipFill>
              <p:spPr>
                <a:xfrm>
                  <a:off x="4752445" y="3671396"/>
                  <a:ext cx="1091520" cy="904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B138F2B1-CE69-4AC9-D21D-862E4BE52992}"/>
                    </a:ext>
                  </a:extLst>
                </p14:cNvPr>
                <p14:cNvContentPartPr/>
                <p14:nvPr/>
              </p14:nvContentPartPr>
              <p14:xfrm>
                <a:off x="5698885" y="3972716"/>
                <a:ext cx="274320" cy="179280"/>
              </p14:xfrm>
            </p:contentPart>
          </mc:Choice>
          <mc:Fallback xmlns="">
            <p:pic>
              <p:nvPicPr>
                <p:cNvPr id="25" name="Ink 24">
                  <a:extLst>
                    <a:ext uri="{FF2B5EF4-FFF2-40B4-BE49-F238E27FC236}">
                      <a16:creationId xmlns:a16="http://schemas.microsoft.com/office/drawing/2014/main" id="{B138F2B1-CE69-4AC9-D21D-862E4BE52992}"/>
                    </a:ext>
                  </a:extLst>
                </p:cNvPr>
                <p:cNvPicPr/>
                <p:nvPr/>
              </p:nvPicPr>
              <p:blipFill>
                <a:blip r:embed="rId34"/>
                <a:stretch>
                  <a:fillRect/>
                </a:stretch>
              </p:blipFill>
              <p:spPr>
                <a:xfrm>
                  <a:off x="5690245" y="3964076"/>
                  <a:ext cx="291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BB633C51-EBC2-7182-8CEB-96050895D44F}"/>
                    </a:ext>
                  </a:extLst>
                </p14:cNvPr>
                <p14:cNvContentPartPr/>
                <p14:nvPr/>
              </p14:nvContentPartPr>
              <p14:xfrm>
                <a:off x="6004885" y="3683636"/>
                <a:ext cx="366480" cy="401040"/>
              </p14:xfrm>
            </p:contentPart>
          </mc:Choice>
          <mc:Fallback xmlns="">
            <p:pic>
              <p:nvPicPr>
                <p:cNvPr id="26" name="Ink 25">
                  <a:extLst>
                    <a:ext uri="{FF2B5EF4-FFF2-40B4-BE49-F238E27FC236}">
                      <a16:creationId xmlns:a16="http://schemas.microsoft.com/office/drawing/2014/main" id="{BB633C51-EBC2-7182-8CEB-96050895D44F}"/>
                    </a:ext>
                  </a:extLst>
                </p:cNvPr>
                <p:cNvPicPr/>
                <p:nvPr/>
              </p:nvPicPr>
              <p:blipFill>
                <a:blip r:embed="rId36"/>
                <a:stretch>
                  <a:fillRect/>
                </a:stretch>
              </p:blipFill>
              <p:spPr>
                <a:xfrm>
                  <a:off x="5996245" y="3674996"/>
                  <a:ext cx="38412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2D2BC94-669B-E756-25ED-7D1079E5FDF9}"/>
                    </a:ext>
                  </a:extLst>
                </p14:cNvPr>
                <p14:cNvContentPartPr/>
                <p14:nvPr/>
              </p14:nvContentPartPr>
              <p14:xfrm>
                <a:off x="6211525" y="3810356"/>
                <a:ext cx="248400" cy="122400"/>
              </p14:xfrm>
            </p:contentPart>
          </mc:Choice>
          <mc:Fallback xmlns="">
            <p:pic>
              <p:nvPicPr>
                <p:cNvPr id="27" name="Ink 26">
                  <a:extLst>
                    <a:ext uri="{FF2B5EF4-FFF2-40B4-BE49-F238E27FC236}">
                      <a16:creationId xmlns:a16="http://schemas.microsoft.com/office/drawing/2014/main" id="{A2D2BC94-669B-E756-25ED-7D1079E5FDF9}"/>
                    </a:ext>
                  </a:extLst>
                </p:cNvPr>
                <p:cNvPicPr/>
                <p:nvPr/>
              </p:nvPicPr>
              <p:blipFill>
                <a:blip r:embed="rId38"/>
                <a:stretch>
                  <a:fillRect/>
                </a:stretch>
              </p:blipFill>
              <p:spPr>
                <a:xfrm>
                  <a:off x="6202885" y="3801716"/>
                  <a:ext cx="266040" cy="140040"/>
                </a:xfrm>
                <a:prstGeom prst="rect">
                  <a:avLst/>
                </a:prstGeom>
              </p:spPr>
            </p:pic>
          </mc:Fallback>
        </mc:AlternateContent>
      </p:grpSp>
      <p:grpSp>
        <p:nvGrpSpPr>
          <p:cNvPr id="46" name="Group 45">
            <a:extLst>
              <a:ext uri="{FF2B5EF4-FFF2-40B4-BE49-F238E27FC236}">
                <a16:creationId xmlns:a16="http://schemas.microsoft.com/office/drawing/2014/main" id="{595E25DA-9564-98E8-86CE-25F41B391E59}"/>
              </a:ext>
            </a:extLst>
          </p:cNvPr>
          <p:cNvGrpSpPr/>
          <p:nvPr/>
        </p:nvGrpSpPr>
        <p:grpSpPr>
          <a:xfrm>
            <a:off x="6971845" y="4170716"/>
            <a:ext cx="1101240" cy="607680"/>
            <a:chOff x="6971845" y="4170716"/>
            <a:chExt cx="1101240" cy="607680"/>
          </a:xfrm>
        </p:grpSpPr>
        <mc:AlternateContent xmlns:mc="http://schemas.openxmlformats.org/markup-compatibility/2006" xmlns:p14="http://schemas.microsoft.com/office/powerpoint/2010/main">
          <mc:Choice Requires="p14">
            <p:contentPart p14:bwMode="auto" r:id="rId39">
              <p14:nvContentPartPr>
                <p14:cNvPr id="40" name="Ink 39">
                  <a:extLst>
                    <a:ext uri="{FF2B5EF4-FFF2-40B4-BE49-F238E27FC236}">
                      <a16:creationId xmlns:a16="http://schemas.microsoft.com/office/drawing/2014/main" id="{51E9A4B3-D343-C432-B1D6-52E22C55DB1C}"/>
                    </a:ext>
                  </a:extLst>
                </p14:cNvPr>
                <p14:cNvContentPartPr/>
                <p14:nvPr/>
              </p14:nvContentPartPr>
              <p14:xfrm>
                <a:off x="6971845" y="4292036"/>
                <a:ext cx="153000" cy="264240"/>
              </p14:xfrm>
            </p:contentPart>
          </mc:Choice>
          <mc:Fallback xmlns="">
            <p:pic>
              <p:nvPicPr>
                <p:cNvPr id="40" name="Ink 39">
                  <a:extLst>
                    <a:ext uri="{FF2B5EF4-FFF2-40B4-BE49-F238E27FC236}">
                      <a16:creationId xmlns:a16="http://schemas.microsoft.com/office/drawing/2014/main" id="{51E9A4B3-D343-C432-B1D6-52E22C55DB1C}"/>
                    </a:ext>
                  </a:extLst>
                </p:cNvPr>
                <p:cNvPicPr/>
                <p:nvPr/>
              </p:nvPicPr>
              <p:blipFill>
                <a:blip r:embed="rId40"/>
                <a:stretch>
                  <a:fillRect/>
                </a:stretch>
              </p:blipFill>
              <p:spPr>
                <a:xfrm>
                  <a:off x="6962845" y="4283396"/>
                  <a:ext cx="1706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Ink 40">
                  <a:extLst>
                    <a:ext uri="{FF2B5EF4-FFF2-40B4-BE49-F238E27FC236}">
                      <a16:creationId xmlns:a16="http://schemas.microsoft.com/office/drawing/2014/main" id="{CF426D40-2CEB-0890-AF48-488BED62D7A6}"/>
                    </a:ext>
                  </a:extLst>
                </p14:cNvPr>
                <p14:cNvContentPartPr/>
                <p14:nvPr/>
              </p14:nvContentPartPr>
              <p14:xfrm>
                <a:off x="7186765" y="4170716"/>
                <a:ext cx="529560" cy="363240"/>
              </p14:xfrm>
            </p:contentPart>
          </mc:Choice>
          <mc:Fallback xmlns="">
            <p:pic>
              <p:nvPicPr>
                <p:cNvPr id="41" name="Ink 40">
                  <a:extLst>
                    <a:ext uri="{FF2B5EF4-FFF2-40B4-BE49-F238E27FC236}">
                      <a16:creationId xmlns:a16="http://schemas.microsoft.com/office/drawing/2014/main" id="{CF426D40-2CEB-0890-AF48-488BED62D7A6}"/>
                    </a:ext>
                  </a:extLst>
                </p:cNvPr>
                <p:cNvPicPr/>
                <p:nvPr/>
              </p:nvPicPr>
              <p:blipFill>
                <a:blip r:embed="rId42"/>
                <a:stretch>
                  <a:fillRect/>
                </a:stretch>
              </p:blipFill>
              <p:spPr>
                <a:xfrm>
                  <a:off x="7177765" y="4161716"/>
                  <a:ext cx="5472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Ink 41">
                  <a:extLst>
                    <a:ext uri="{FF2B5EF4-FFF2-40B4-BE49-F238E27FC236}">
                      <a16:creationId xmlns:a16="http://schemas.microsoft.com/office/drawing/2014/main" id="{E9839966-A8C4-9FB2-3DA7-81924F4DE623}"/>
                    </a:ext>
                  </a:extLst>
                </p14:cNvPr>
                <p14:cNvContentPartPr/>
                <p14:nvPr/>
              </p14:nvContentPartPr>
              <p14:xfrm>
                <a:off x="7852405" y="4213916"/>
                <a:ext cx="142920" cy="213480"/>
              </p14:xfrm>
            </p:contentPart>
          </mc:Choice>
          <mc:Fallback xmlns="">
            <p:pic>
              <p:nvPicPr>
                <p:cNvPr id="42" name="Ink 41">
                  <a:extLst>
                    <a:ext uri="{FF2B5EF4-FFF2-40B4-BE49-F238E27FC236}">
                      <a16:creationId xmlns:a16="http://schemas.microsoft.com/office/drawing/2014/main" id="{E9839966-A8C4-9FB2-3DA7-81924F4DE623}"/>
                    </a:ext>
                  </a:extLst>
                </p:cNvPr>
                <p:cNvPicPr/>
                <p:nvPr/>
              </p:nvPicPr>
              <p:blipFill>
                <a:blip r:embed="rId44"/>
                <a:stretch>
                  <a:fillRect/>
                </a:stretch>
              </p:blipFill>
              <p:spPr>
                <a:xfrm>
                  <a:off x="7843405" y="4205276"/>
                  <a:ext cx="1605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DAED6898-93C4-82BF-BA06-6B6458372E97}"/>
                    </a:ext>
                  </a:extLst>
                </p14:cNvPr>
                <p14:cNvContentPartPr/>
                <p14:nvPr/>
              </p14:nvContentPartPr>
              <p14:xfrm>
                <a:off x="7005685" y="4551236"/>
                <a:ext cx="1067400" cy="227160"/>
              </p14:xfrm>
            </p:contentPart>
          </mc:Choice>
          <mc:Fallback xmlns="">
            <p:pic>
              <p:nvPicPr>
                <p:cNvPr id="43" name="Ink 42">
                  <a:extLst>
                    <a:ext uri="{FF2B5EF4-FFF2-40B4-BE49-F238E27FC236}">
                      <a16:creationId xmlns:a16="http://schemas.microsoft.com/office/drawing/2014/main" id="{DAED6898-93C4-82BF-BA06-6B6458372E97}"/>
                    </a:ext>
                  </a:extLst>
                </p:cNvPr>
                <p:cNvPicPr/>
                <p:nvPr/>
              </p:nvPicPr>
              <p:blipFill>
                <a:blip r:embed="rId46"/>
                <a:stretch>
                  <a:fillRect/>
                </a:stretch>
              </p:blipFill>
              <p:spPr>
                <a:xfrm>
                  <a:off x="6997045" y="4542596"/>
                  <a:ext cx="1085040" cy="244800"/>
                </a:xfrm>
                <a:prstGeom prst="rect">
                  <a:avLst/>
                </a:prstGeom>
              </p:spPr>
            </p:pic>
          </mc:Fallback>
        </mc:AlternateContent>
      </p:grpSp>
      <p:grpSp>
        <p:nvGrpSpPr>
          <p:cNvPr id="45" name="Group 44">
            <a:extLst>
              <a:ext uri="{FF2B5EF4-FFF2-40B4-BE49-F238E27FC236}">
                <a16:creationId xmlns:a16="http://schemas.microsoft.com/office/drawing/2014/main" id="{BCE50DB4-ED4A-D66C-BCC0-789285AB676E}"/>
              </a:ext>
            </a:extLst>
          </p:cNvPr>
          <p:cNvGrpSpPr/>
          <p:nvPr/>
        </p:nvGrpSpPr>
        <p:grpSpPr>
          <a:xfrm>
            <a:off x="7305565" y="3156236"/>
            <a:ext cx="3971520" cy="796320"/>
            <a:chOff x="7305565" y="3156236"/>
            <a:chExt cx="3971520" cy="796320"/>
          </a:xfrm>
        </p:grpSpPr>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F83279C2-FAEF-9739-3966-00E4D406792D}"/>
                    </a:ext>
                  </a:extLst>
                </p14:cNvPr>
                <p14:cNvContentPartPr/>
                <p14:nvPr/>
              </p14:nvContentPartPr>
              <p14:xfrm>
                <a:off x="7305565" y="3408956"/>
                <a:ext cx="342360" cy="377280"/>
              </p14:xfrm>
            </p:contentPart>
          </mc:Choice>
          <mc:Fallback xmlns="">
            <p:pic>
              <p:nvPicPr>
                <p:cNvPr id="29" name="Ink 28">
                  <a:extLst>
                    <a:ext uri="{FF2B5EF4-FFF2-40B4-BE49-F238E27FC236}">
                      <a16:creationId xmlns:a16="http://schemas.microsoft.com/office/drawing/2014/main" id="{F83279C2-FAEF-9739-3966-00E4D406792D}"/>
                    </a:ext>
                  </a:extLst>
                </p:cNvPr>
                <p:cNvPicPr/>
                <p:nvPr/>
              </p:nvPicPr>
              <p:blipFill>
                <a:blip r:embed="rId48"/>
                <a:stretch>
                  <a:fillRect/>
                </a:stretch>
              </p:blipFill>
              <p:spPr>
                <a:xfrm>
                  <a:off x="7296565" y="3399956"/>
                  <a:ext cx="36000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70043B8E-283A-A9A9-5B9E-869877784547}"/>
                    </a:ext>
                  </a:extLst>
                </p14:cNvPr>
                <p14:cNvContentPartPr/>
                <p14:nvPr/>
              </p14:nvContentPartPr>
              <p14:xfrm>
                <a:off x="7713085" y="3420116"/>
                <a:ext cx="1180440" cy="304560"/>
              </p14:xfrm>
            </p:contentPart>
          </mc:Choice>
          <mc:Fallback xmlns="">
            <p:pic>
              <p:nvPicPr>
                <p:cNvPr id="30" name="Ink 29">
                  <a:extLst>
                    <a:ext uri="{FF2B5EF4-FFF2-40B4-BE49-F238E27FC236}">
                      <a16:creationId xmlns:a16="http://schemas.microsoft.com/office/drawing/2014/main" id="{70043B8E-283A-A9A9-5B9E-869877784547}"/>
                    </a:ext>
                  </a:extLst>
                </p:cNvPr>
                <p:cNvPicPr/>
                <p:nvPr/>
              </p:nvPicPr>
              <p:blipFill>
                <a:blip r:embed="rId50"/>
                <a:stretch>
                  <a:fillRect/>
                </a:stretch>
              </p:blipFill>
              <p:spPr>
                <a:xfrm>
                  <a:off x="7704085" y="3411116"/>
                  <a:ext cx="11980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82B5215D-246C-BAF8-1C20-A1A70B8CC401}"/>
                    </a:ext>
                  </a:extLst>
                </p14:cNvPr>
                <p14:cNvContentPartPr/>
                <p14:nvPr/>
              </p14:nvContentPartPr>
              <p14:xfrm>
                <a:off x="8858605" y="3510116"/>
                <a:ext cx="44280" cy="257040"/>
              </p14:xfrm>
            </p:contentPart>
          </mc:Choice>
          <mc:Fallback xmlns="">
            <p:pic>
              <p:nvPicPr>
                <p:cNvPr id="31" name="Ink 30">
                  <a:extLst>
                    <a:ext uri="{FF2B5EF4-FFF2-40B4-BE49-F238E27FC236}">
                      <a16:creationId xmlns:a16="http://schemas.microsoft.com/office/drawing/2014/main" id="{82B5215D-246C-BAF8-1C20-A1A70B8CC401}"/>
                    </a:ext>
                  </a:extLst>
                </p:cNvPr>
                <p:cNvPicPr/>
                <p:nvPr/>
              </p:nvPicPr>
              <p:blipFill>
                <a:blip r:embed="rId52"/>
                <a:stretch>
                  <a:fillRect/>
                </a:stretch>
              </p:blipFill>
              <p:spPr>
                <a:xfrm>
                  <a:off x="8849965" y="3501116"/>
                  <a:ext cx="619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7EBB8D29-6B6E-9732-3E32-264C144FFA44}"/>
                    </a:ext>
                  </a:extLst>
                </p14:cNvPr>
                <p14:cNvContentPartPr/>
                <p14:nvPr/>
              </p14:nvContentPartPr>
              <p14:xfrm>
                <a:off x="8891725" y="3381596"/>
                <a:ext cx="547200" cy="381240"/>
              </p14:xfrm>
            </p:contentPart>
          </mc:Choice>
          <mc:Fallback xmlns="">
            <p:pic>
              <p:nvPicPr>
                <p:cNvPr id="32" name="Ink 31">
                  <a:extLst>
                    <a:ext uri="{FF2B5EF4-FFF2-40B4-BE49-F238E27FC236}">
                      <a16:creationId xmlns:a16="http://schemas.microsoft.com/office/drawing/2014/main" id="{7EBB8D29-6B6E-9732-3E32-264C144FFA44}"/>
                    </a:ext>
                  </a:extLst>
                </p:cNvPr>
                <p:cNvPicPr/>
                <p:nvPr/>
              </p:nvPicPr>
              <p:blipFill>
                <a:blip r:embed="rId54"/>
                <a:stretch>
                  <a:fillRect/>
                </a:stretch>
              </p:blipFill>
              <p:spPr>
                <a:xfrm>
                  <a:off x="8882725" y="3372956"/>
                  <a:ext cx="5648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CC36C00C-0CBC-4080-706E-987B9686CAAC}"/>
                    </a:ext>
                  </a:extLst>
                </p14:cNvPr>
                <p14:cNvContentPartPr/>
                <p14:nvPr/>
              </p14:nvContentPartPr>
              <p14:xfrm>
                <a:off x="9448645" y="3427316"/>
                <a:ext cx="540000" cy="122400"/>
              </p14:xfrm>
            </p:contentPart>
          </mc:Choice>
          <mc:Fallback xmlns="">
            <p:pic>
              <p:nvPicPr>
                <p:cNvPr id="33" name="Ink 32">
                  <a:extLst>
                    <a:ext uri="{FF2B5EF4-FFF2-40B4-BE49-F238E27FC236}">
                      <a16:creationId xmlns:a16="http://schemas.microsoft.com/office/drawing/2014/main" id="{CC36C00C-0CBC-4080-706E-987B9686CAAC}"/>
                    </a:ext>
                  </a:extLst>
                </p:cNvPr>
                <p:cNvPicPr/>
                <p:nvPr/>
              </p:nvPicPr>
              <p:blipFill>
                <a:blip r:embed="rId56"/>
                <a:stretch>
                  <a:fillRect/>
                </a:stretch>
              </p:blipFill>
              <p:spPr>
                <a:xfrm>
                  <a:off x="9440005" y="3418316"/>
                  <a:ext cx="557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DE030CF-7813-0459-8E08-AC4C4B362103}"/>
                    </a:ext>
                  </a:extLst>
                </p14:cNvPr>
                <p14:cNvContentPartPr/>
                <p14:nvPr/>
              </p14:nvContentPartPr>
              <p14:xfrm>
                <a:off x="9930325" y="3262436"/>
                <a:ext cx="119520" cy="372240"/>
              </p14:xfrm>
            </p:contentPart>
          </mc:Choice>
          <mc:Fallback xmlns="">
            <p:pic>
              <p:nvPicPr>
                <p:cNvPr id="34" name="Ink 33">
                  <a:extLst>
                    <a:ext uri="{FF2B5EF4-FFF2-40B4-BE49-F238E27FC236}">
                      <a16:creationId xmlns:a16="http://schemas.microsoft.com/office/drawing/2014/main" id="{7DE030CF-7813-0459-8E08-AC4C4B362103}"/>
                    </a:ext>
                  </a:extLst>
                </p:cNvPr>
                <p:cNvPicPr/>
                <p:nvPr/>
              </p:nvPicPr>
              <p:blipFill>
                <a:blip r:embed="rId58"/>
                <a:stretch>
                  <a:fillRect/>
                </a:stretch>
              </p:blipFill>
              <p:spPr>
                <a:xfrm>
                  <a:off x="9921685" y="3253796"/>
                  <a:ext cx="13716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8571C22D-7ACF-DD94-9DC6-3CF531CC6361}"/>
                    </a:ext>
                  </a:extLst>
                </p14:cNvPr>
                <p14:cNvContentPartPr/>
                <p14:nvPr/>
              </p14:nvContentPartPr>
              <p14:xfrm>
                <a:off x="9983245" y="3274676"/>
                <a:ext cx="553320" cy="303840"/>
              </p14:xfrm>
            </p:contentPart>
          </mc:Choice>
          <mc:Fallback xmlns="">
            <p:pic>
              <p:nvPicPr>
                <p:cNvPr id="35" name="Ink 34">
                  <a:extLst>
                    <a:ext uri="{FF2B5EF4-FFF2-40B4-BE49-F238E27FC236}">
                      <a16:creationId xmlns:a16="http://schemas.microsoft.com/office/drawing/2014/main" id="{8571C22D-7ACF-DD94-9DC6-3CF531CC6361}"/>
                    </a:ext>
                  </a:extLst>
                </p:cNvPr>
                <p:cNvPicPr/>
                <p:nvPr/>
              </p:nvPicPr>
              <p:blipFill>
                <a:blip r:embed="rId60"/>
                <a:stretch>
                  <a:fillRect/>
                </a:stretch>
              </p:blipFill>
              <p:spPr>
                <a:xfrm>
                  <a:off x="9974605" y="3265676"/>
                  <a:ext cx="5709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C4FCDE6D-7A84-6485-FE49-07FCFD0F50A2}"/>
                    </a:ext>
                  </a:extLst>
                </p14:cNvPr>
                <p14:cNvContentPartPr/>
                <p14:nvPr/>
              </p14:nvContentPartPr>
              <p14:xfrm>
                <a:off x="10487245" y="3329036"/>
                <a:ext cx="364320" cy="82800"/>
              </p14:xfrm>
            </p:contentPart>
          </mc:Choice>
          <mc:Fallback xmlns="">
            <p:pic>
              <p:nvPicPr>
                <p:cNvPr id="36" name="Ink 35">
                  <a:extLst>
                    <a:ext uri="{FF2B5EF4-FFF2-40B4-BE49-F238E27FC236}">
                      <a16:creationId xmlns:a16="http://schemas.microsoft.com/office/drawing/2014/main" id="{C4FCDE6D-7A84-6485-FE49-07FCFD0F50A2}"/>
                    </a:ext>
                  </a:extLst>
                </p:cNvPr>
                <p:cNvPicPr/>
                <p:nvPr/>
              </p:nvPicPr>
              <p:blipFill>
                <a:blip r:embed="rId62"/>
                <a:stretch>
                  <a:fillRect/>
                </a:stretch>
              </p:blipFill>
              <p:spPr>
                <a:xfrm>
                  <a:off x="10478245" y="3320396"/>
                  <a:ext cx="381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78D509AC-8AEA-FB81-1AFE-F23DAE4B3902}"/>
                    </a:ext>
                  </a:extLst>
                </p14:cNvPr>
                <p14:cNvContentPartPr/>
                <p14:nvPr/>
              </p14:nvContentPartPr>
              <p14:xfrm>
                <a:off x="10823485" y="3232556"/>
                <a:ext cx="160200" cy="167040"/>
              </p14:xfrm>
            </p:contentPart>
          </mc:Choice>
          <mc:Fallback xmlns="">
            <p:pic>
              <p:nvPicPr>
                <p:cNvPr id="37" name="Ink 36">
                  <a:extLst>
                    <a:ext uri="{FF2B5EF4-FFF2-40B4-BE49-F238E27FC236}">
                      <a16:creationId xmlns:a16="http://schemas.microsoft.com/office/drawing/2014/main" id="{78D509AC-8AEA-FB81-1AFE-F23DAE4B3902}"/>
                    </a:ext>
                  </a:extLst>
                </p:cNvPr>
                <p:cNvPicPr/>
                <p:nvPr/>
              </p:nvPicPr>
              <p:blipFill>
                <a:blip r:embed="rId64"/>
                <a:stretch>
                  <a:fillRect/>
                </a:stretch>
              </p:blipFill>
              <p:spPr>
                <a:xfrm>
                  <a:off x="10814845" y="3223916"/>
                  <a:ext cx="177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B5497674-16F4-8D89-3059-FEB7B72E2416}"/>
                    </a:ext>
                  </a:extLst>
                </p14:cNvPr>
                <p14:cNvContentPartPr/>
                <p14:nvPr/>
              </p14:nvContentPartPr>
              <p14:xfrm>
                <a:off x="11004205" y="3156236"/>
                <a:ext cx="272880" cy="234360"/>
              </p14:xfrm>
            </p:contentPart>
          </mc:Choice>
          <mc:Fallback xmlns="">
            <p:pic>
              <p:nvPicPr>
                <p:cNvPr id="38" name="Ink 37">
                  <a:extLst>
                    <a:ext uri="{FF2B5EF4-FFF2-40B4-BE49-F238E27FC236}">
                      <a16:creationId xmlns:a16="http://schemas.microsoft.com/office/drawing/2014/main" id="{B5497674-16F4-8D89-3059-FEB7B72E2416}"/>
                    </a:ext>
                  </a:extLst>
                </p:cNvPr>
                <p:cNvPicPr/>
                <p:nvPr/>
              </p:nvPicPr>
              <p:blipFill>
                <a:blip r:embed="rId66"/>
                <a:stretch>
                  <a:fillRect/>
                </a:stretch>
              </p:blipFill>
              <p:spPr>
                <a:xfrm>
                  <a:off x="10995565" y="3147236"/>
                  <a:ext cx="290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7811A075-F977-62D3-6F51-EF0067ADCD0C}"/>
                    </a:ext>
                  </a:extLst>
                </p14:cNvPr>
                <p14:cNvContentPartPr/>
                <p14:nvPr/>
              </p14:nvContentPartPr>
              <p14:xfrm>
                <a:off x="8298085" y="3884876"/>
                <a:ext cx="448920" cy="67680"/>
              </p14:xfrm>
            </p:contentPart>
          </mc:Choice>
          <mc:Fallback xmlns="">
            <p:pic>
              <p:nvPicPr>
                <p:cNvPr id="44" name="Ink 43">
                  <a:extLst>
                    <a:ext uri="{FF2B5EF4-FFF2-40B4-BE49-F238E27FC236}">
                      <a16:creationId xmlns:a16="http://schemas.microsoft.com/office/drawing/2014/main" id="{7811A075-F977-62D3-6F51-EF0067ADCD0C}"/>
                    </a:ext>
                  </a:extLst>
                </p:cNvPr>
                <p:cNvPicPr/>
                <p:nvPr/>
              </p:nvPicPr>
              <p:blipFill>
                <a:blip r:embed="rId68"/>
                <a:stretch>
                  <a:fillRect/>
                </a:stretch>
              </p:blipFill>
              <p:spPr>
                <a:xfrm>
                  <a:off x="8289445" y="3876236"/>
                  <a:ext cx="466560" cy="85320"/>
                </a:xfrm>
                <a:prstGeom prst="rect">
                  <a:avLst/>
                </a:prstGeom>
              </p:spPr>
            </p:pic>
          </mc:Fallback>
        </mc:AlternateContent>
      </p:grpSp>
      <p:grpSp>
        <p:nvGrpSpPr>
          <p:cNvPr id="73" name="Group 72">
            <a:extLst>
              <a:ext uri="{FF2B5EF4-FFF2-40B4-BE49-F238E27FC236}">
                <a16:creationId xmlns:a16="http://schemas.microsoft.com/office/drawing/2014/main" id="{89371FC8-1D5F-7624-D7A7-FBD8C773B4FF}"/>
              </a:ext>
            </a:extLst>
          </p:cNvPr>
          <p:cNvGrpSpPr/>
          <p:nvPr/>
        </p:nvGrpSpPr>
        <p:grpSpPr>
          <a:xfrm>
            <a:off x="4955485" y="68876"/>
            <a:ext cx="6190200" cy="877680"/>
            <a:chOff x="4955485" y="68876"/>
            <a:chExt cx="6190200" cy="877680"/>
          </a:xfrm>
        </p:grpSpPr>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6BCBE7F9-8791-CF97-5708-BA7F80CD9BFD}"/>
                    </a:ext>
                  </a:extLst>
                </p14:cNvPr>
                <p14:cNvContentPartPr/>
                <p14:nvPr/>
              </p14:nvContentPartPr>
              <p14:xfrm>
                <a:off x="4955485" y="578996"/>
                <a:ext cx="883440" cy="367560"/>
              </p14:xfrm>
            </p:contentPart>
          </mc:Choice>
          <mc:Fallback xmlns="">
            <p:pic>
              <p:nvPicPr>
                <p:cNvPr id="47" name="Ink 46">
                  <a:extLst>
                    <a:ext uri="{FF2B5EF4-FFF2-40B4-BE49-F238E27FC236}">
                      <a16:creationId xmlns:a16="http://schemas.microsoft.com/office/drawing/2014/main" id="{6BCBE7F9-8791-CF97-5708-BA7F80CD9BFD}"/>
                    </a:ext>
                  </a:extLst>
                </p:cNvPr>
                <p:cNvPicPr/>
                <p:nvPr/>
              </p:nvPicPr>
              <p:blipFill>
                <a:blip r:embed="rId70"/>
                <a:stretch>
                  <a:fillRect/>
                </a:stretch>
              </p:blipFill>
              <p:spPr>
                <a:xfrm>
                  <a:off x="4946485" y="569996"/>
                  <a:ext cx="90108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AC5D4BE7-95F1-1CB1-B6E9-7C8BB7E0AC0C}"/>
                    </a:ext>
                  </a:extLst>
                </p14:cNvPr>
                <p14:cNvContentPartPr/>
                <p14:nvPr/>
              </p14:nvContentPartPr>
              <p14:xfrm>
                <a:off x="5810485" y="491516"/>
                <a:ext cx="151560" cy="154440"/>
              </p14:xfrm>
            </p:contentPart>
          </mc:Choice>
          <mc:Fallback xmlns="">
            <p:pic>
              <p:nvPicPr>
                <p:cNvPr id="48" name="Ink 47">
                  <a:extLst>
                    <a:ext uri="{FF2B5EF4-FFF2-40B4-BE49-F238E27FC236}">
                      <a16:creationId xmlns:a16="http://schemas.microsoft.com/office/drawing/2014/main" id="{AC5D4BE7-95F1-1CB1-B6E9-7C8BB7E0AC0C}"/>
                    </a:ext>
                  </a:extLst>
                </p:cNvPr>
                <p:cNvPicPr/>
                <p:nvPr/>
              </p:nvPicPr>
              <p:blipFill>
                <a:blip r:embed="rId72"/>
                <a:stretch>
                  <a:fillRect/>
                </a:stretch>
              </p:blipFill>
              <p:spPr>
                <a:xfrm>
                  <a:off x="5801845" y="482876"/>
                  <a:ext cx="169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F4482D58-DFD1-4997-215E-37ADDAC3D752}"/>
                    </a:ext>
                  </a:extLst>
                </p14:cNvPr>
                <p14:cNvContentPartPr/>
                <p14:nvPr/>
              </p14:nvContentPartPr>
              <p14:xfrm>
                <a:off x="6272365" y="68876"/>
                <a:ext cx="146520" cy="549720"/>
              </p14:xfrm>
            </p:contentPart>
          </mc:Choice>
          <mc:Fallback xmlns="">
            <p:pic>
              <p:nvPicPr>
                <p:cNvPr id="49" name="Ink 48">
                  <a:extLst>
                    <a:ext uri="{FF2B5EF4-FFF2-40B4-BE49-F238E27FC236}">
                      <a16:creationId xmlns:a16="http://schemas.microsoft.com/office/drawing/2014/main" id="{F4482D58-DFD1-4997-215E-37ADDAC3D752}"/>
                    </a:ext>
                  </a:extLst>
                </p:cNvPr>
                <p:cNvPicPr/>
                <p:nvPr/>
              </p:nvPicPr>
              <p:blipFill>
                <a:blip r:embed="rId74"/>
                <a:stretch>
                  <a:fillRect/>
                </a:stretch>
              </p:blipFill>
              <p:spPr>
                <a:xfrm>
                  <a:off x="6263365" y="60236"/>
                  <a:ext cx="16416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Ink 49">
                  <a:extLst>
                    <a:ext uri="{FF2B5EF4-FFF2-40B4-BE49-F238E27FC236}">
                      <a16:creationId xmlns:a16="http://schemas.microsoft.com/office/drawing/2014/main" id="{EFD8438A-6535-618E-BED0-57AFEEB23374}"/>
                    </a:ext>
                  </a:extLst>
                </p14:cNvPr>
                <p14:cNvContentPartPr/>
                <p14:nvPr/>
              </p14:nvContentPartPr>
              <p14:xfrm>
                <a:off x="6243565" y="356516"/>
                <a:ext cx="303480" cy="156600"/>
              </p14:xfrm>
            </p:contentPart>
          </mc:Choice>
          <mc:Fallback xmlns="">
            <p:pic>
              <p:nvPicPr>
                <p:cNvPr id="50" name="Ink 49">
                  <a:extLst>
                    <a:ext uri="{FF2B5EF4-FFF2-40B4-BE49-F238E27FC236}">
                      <a16:creationId xmlns:a16="http://schemas.microsoft.com/office/drawing/2014/main" id="{EFD8438A-6535-618E-BED0-57AFEEB23374}"/>
                    </a:ext>
                  </a:extLst>
                </p:cNvPr>
                <p:cNvPicPr/>
                <p:nvPr/>
              </p:nvPicPr>
              <p:blipFill>
                <a:blip r:embed="rId76"/>
                <a:stretch>
                  <a:fillRect/>
                </a:stretch>
              </p:blipFill>
              <p:spPr>
                <a:xfrm>
                  <a:off x="6234565" y="347876"/>
                  <a:ext cx="3211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Ink 50">
                  <a:extLst>
                    <a:ext uri="{FF2B5EF4-FFF2-40B4-BE49-F238E27FC236}">
                      <a16:creationId xmlns:a16="http://schemas.microsoft.com/office/drawing/2014/main" id="{9D3C1581-F027-A8D4-A990-CDBA5CD7BF06}"/>
                    </a:ext>
                  </a:extLst>
                </p14:cNvPr>
                <p14:cNvContentPartPr/>
                <p14:nvPr/>
              </p14:nvContentPartPr>
              <p14:xfrm>
                <a:off x="6668365" y="250316"/>
                <a:ext cx="8280" cy="243720"/>
              </p14:xfrm>
            </p:contentPart>
          </mc:Choice>
          <mc:Fallback xmlns="">
            <p:pic>
              <p:nvPicPr>
                <p:cNvPr id="51" name="Ink 50">
                  <a:extLst>
                    <a:ext uri="{FF2B5EF4-FFF2-40B4-BE49-F238E27FC236}">
                      <a16:creationId xmlns:a16="http://schemas.microsoft.com/office/drawing/2014/main" id="{9D3C1581-F027-A8D4-A990-CDBA5CD7BF06}"/>
                    </a:ext>
                  </a:extLst>
                </p:cNvPr>
                <p:cNvPicPr/>
                <p:nvPr/>
              </p:nvPicPr>
              <p:blipFill>
                <a:blip r:embed="rId78"/>
                <a:stretch>
                  <a:fillRect/>
                </a:stretch>
              </p:blipFill>
              <p:spPr>
                <a:xfrm>
                  <a:off x="6659365" y="241316"/>
                  <a:ext cx="259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Ink 51">
                  <a:extLst>
                    <a:ext uri="{FF2B5EF4-FFF2-40B4-BE49-F238E27FC236}">
                      <a16:creationId xmlns:a16="http://schemas.microsoft.com/office/drawing/2014/main" id="{5C6396C5-6744-365D-EAC4-41E898E35519}"/>
                    </a:ext>
                  </a:extLst>
                </p14:cNvPr>
                <p14:cNvContentPartPr/>
                <p14:nvPr/>
              </p14:nvContentPartPr>
              <p14:xfrm>
                <a:off x="6784285" y="202796"/>
                <a:ext cx="227880" cy="307800"/>
              </p14:xfrm>
            </p:contentPart>
          </mc:Choice>
          <mc:Fallback xmlns="">
            <p:pic>
              <p:nvPicPr>
                <p:cNvPr id="52" name="Ink 51">
                  <a:extLst>
                    <a:ext uri="{FF2B5EF4-FFF2-40B4-BE49-F238E27FC236}">
                      <a16:creationId xmlns:a16="http://schemas.microsoft.com/office/drawing/2014/main" id="{5C6396C5-6744-365D-EAC4-41E898E35519}"/>
                    </a:ext>
                  </a:extLst>
                </p:cNvPr>
                <p:cNvPicPr/>
                <p:nvPr/>
              </p:nvPicPr>
              <p:blipFill>
                <a:blip r:embed="rId80"/>
                <a:stretch>
                  <a:fillRect/>
                </a:stretch>
              </p:blipFill>
              <p:spPr>
                <a:xfrm>
                  <a:off x="6775645" y="193796"/>
                  <a:ext cx="2455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Ink 52">
                  <a:extLst>
                    <a:ext uri="{FF2B5EF4-FFF2-40B4-BE49-F238E27FC236}">
                      <a16:creationId xmlns:a16="http://schemas.microsoft.com/office/drawing/2014/main" id="{55994B4D-8CEB-591D-2B35-F79F56D7A8DD}"/>
                    </a:ext>
                  </a:extLst>
                </p14:cNvPr>
                <p14:cNvContentPartPr/>
                <p14:nvPr/>
              </p14:nvContentPartPr>
              <p14:xfrm>
                <a:off x="7076965" y="332396"/>
                <a:ext cx="100800" cy="154800"/>
              </p14:xfrm>
            </p:contentPart>
          </mc:Choice>
          <mc:Fallback xmlns="">
            <p:pic>
              <p:nvPicPr>
                <p:cNvPr id="53" name="Ink 52">
                  <a:extLst>
                    <a:ext uri="{FF2B5EF4-FFF2-40B4-BE49-F238E27FC236}">
                      <a16:creationId xmlns:a16="http://schemas.microsoft.com/office/drawing/2014/main" id="{55994B4D-8CEB-591D-2B35-F79F56D7A8DD}"/>
                    </a:ext>
                  </a:extLst>
                </p:cNvPr>
                <p:cNvPicPr/>
                <p:nvPr/>
              </p:nvPicPr>
              <p:blipFill>
                <a:blip r:embed="rId82"/>
                <a:stretch>
                  <a:fillRect/>
                </a:stretch>
              </p:blipFill>
              <p:spPr>
                <a:xfrm>
                  <a:off x="7068325" y="323396"/>
                  <a:ext cx="118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Ink 53">
                  <a:extLst>
                    <a:ext uri="{FF2B5EF4-FFF2-40B4-BE49-F238E27FC236}">
                      <a16:creationId xmlns:a16="http://schemas.microsoft.com/office/drawing/2014/main" id="{1DE617E9-02F2-CE27-52B5-D508CC64404B}"/>
                    </a:ext>
                  </a:extLst>
                </p14:cNvPr>
                <p14:cNvContentPartPr/>
                <p14:nvPr/>
              </p14:nvContentPartPr>
              <p14:xfrm>
                <a:off x="7267405" y="312236"/>
                <a:ext cx="125640" cy="157320"/>
              </p14:xfrm>
            </p:contentPart>
          </mc:Choice>
          <mc:Fallback xmlns="">
            <p:pic>
              <p:nvPicPr>
                <p:cNvPr id="54" name="Ink 53">
                  <a:extLst>
                    <a:ext uri="{FF2B5EF4-FFF2-40B4-BE49-F238E27FC236}">
                      <a16:creationId xmlns:a16="http://schemas.microsoft.com/office/drawing/2014/main" id="{1DE617E9-02F2-CE27-52B5-D508CC64404B}"/>
                    </a:ext>
                  </a:extLst>
                </p:cNvPr>
                <p:cNvPicPr/>
                <p:nvPr/>
              </p:nvPicPr>
              <p:blipFill>
                <a:blip r:embed="rId84"/>
                <a:stretch>
                  <a:fillRect/>
                </a:stretch>
              </p:blipFill>
              <p:spPr>
                <a:xfrm>
                  <a:off x="7258765" y="303236"/>
                  <a:ext cx="1432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Ink 54">
                  <a:extLst>
                    <a:ext uri="{FF2B5EF4-FFF2-40B4-BE49-F238E27FC236}">
                      <a16:creationId xmlns:a16="http://schemas.microsoft.com/office/drawing/2014/main" id="{D36E4C0B-0460-79F3-83A0-6E7950735815}"/>
                    </a:ext>
                  </a:extLst>
                </p14:cNvPr>
                <p14:cNvContentPartPr/>
                <p14:nvPr/>
              </p14:nvContentPartPr>
              <p14:xfrm>
                <a:off x="7571605" y="234116"/>
                <a:ext cx="82080" cy="314640"/>
              </p14:xfrm>
            </p:contentPart>
          </mc:Choice>
          <mc:Fallback xmlns="">
            <p:pic>
              <p:nvPicPr>
                <p:cNvPr id="55" name="Ink 54">
                  <a:extLst>
                    <a:ext uri="{FF2B5EF4-FFF2-40B4-BE49-F238E27FC236}">
                      <a16:creationId xmlns:a16="http://schemas.microsoft.com/office/drawing/2014/main" id="{D36E4C0B-0460-79F3-83A0-6E7950735815}"/>
                    </a:ext>
                  </a:extLst>
                </p:cNvPr>
                <p:cNvPicPr/>
                <p:nvPr/>
              </p:nvPicPr>
              <p:blipFill>
                <a:blip r:embed="rId86"/>
                <a:stretch>
                  <a:fillRect/>
                </a:stretch>
              </p:blipFill>
              <p:spPr>
                <a:xfrm>
                  <a:off x="7562605" y="225476"/>
                  <a:ext cx="997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Ink 55">
                  <a:extLst>
                    <a:ext uri="{FF2B5EF4-FFF2-40B4-BE49-F238E27FC236}">
                      <a16:creationId xmlns:a16="http://schemas.microsoft.com/office/drawing/2014/main" id="{56655366-D0E8-09DA-F4A2-F227C881BCEE}"/>
                    </a:ext>
                  </a:extLst>
                </p14:cNvPr>
                <p14:cNvContentPartPr/>
                <p14:nvPr/>
              </p14:nvContentPartPr>
              <p14:xfrm>
                <a:off x="7775005" y="209636"/>
                <a:ext cx="149040" cy="277200"/>
              </p14:xfrm>
            </p:contentPart>
          </mc:Choice>
          <mc:Fallback xmlns="">
            <p:pic>
              <p:nvPicPr>
                <p:cNvPr id="56" name="Ink 55">
                  <a:extLst>
                    <a:ext uri="{FF2B5EF4-FFF2-40B4-BE49-F238E27FC236}">
                      <a16:creationId xmlns:a16="http://schemas.microsoft.com/office/drawing/2014/main" id="{56655366-D0E8-09DA-F4A2-F227C881BCEE}"/>
                    </a:ext>
                  </a:extLst>
                </p:cNvPr>
                <p:cNvPicPr/>
                <p:nvPr/>
              </p:nvPicPr>
              <p:blipFill>
                <a:blip r:embed="rId88"/>
                <a:stretch>
                  <a:fillRect/>
                </a:stretch>
              </p:blipFill>
              <p:spPr>
                <a:xfrm>
                  <a:off x="7766365" y="200996"/>
                  <a:ext cx="1666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Ink 56">
                  <a:extLst>
                    <a:ext uri="{FF2B5EF4-FFF2-40B4-BE49-F238E27FC236}">
                      <a16:creationId xmlns:a16="http://schemas.microsoft.com/office/drawing/2014/main" id="{2C6BB523-01B0-3788-0968-77C3A8E724FD}"/>
                    </a:ext>
                  </a:extLst>
                </p14:cNvPr>
                <p14:cNvContentPartPr/>
                <p14:nvPr/>
              </p14:nvContentPartPr>
              <p14:xfrm>
                <a:off x="8042125" y="238436"/>
                <a:ext cx="351360" cy="212400"/>
              </p14:xfrm>
            </p:contentPart>
          </mc:Choice>
          <mc:Fallback xmlns="">
            <p:pic>
              <p:nvPicPr>
                <p:cNvPr id="57" name="Ink 56">
                  <a:extLst>
                    <a:ext uri="{FF2B5EF4-FFF2-40B4-BE49-F238E27FC236}">
                      <a16:creationId xmlns:a16="http://schemas.microsoft.com/office/drawing/2014/main" id="{2C6BB523-01B0-3788-0968-77C3A8E724FD}"/>
                    </a:ext>
                  </a:extLst>
                </p:cNvPr>
                <p:cNvPicPr/>
                <p:nvPr/>
              </p:nvPicPr>
              <p:blipFill>
                <a:blip r:embed="rId90"/>
                <a:stretch>
                  <a:fillRect/>
                </a:stretch>
              </p:blipFill>
              <p:spPr>
                <a:xfrm>
                  <a:off x="8033125" y="229796"/>
                  <a:ext cx="36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Ink 57">
                  <a:extLst>
                    <a:ext uri="{FF2B5EF4-FFF2-40B4-BE49-F238E27FC236}">
                      <a16:creationId xmlns:a16="http://schemas.microsoft.com/office/drawing/2014/main" id="{F2BC7719-D0D9-A5DF-A542-54A51BBCFE9A}"/>
                    </a:ext>
                  </a:extLst>
                </p14:cNvPr>
                <p14:cNvContentPartPr/>
                <p14:nvPr/>
              </p14:nvContentPartPr>
              <p14:xfrm>
                <a:off x="8496805" y="157076"/>
                <a:ext cx="72000" cy="371160"/>
              </p14:xfrm>
            </p:contentPart>
          </mc:Choice>
          <mc:Fallback xmlns="">
            <p:pic>
              <p:nvPicPr>
                <p:cNvPr id="58" name="Ink 57">
                  <a:extLst>
                    <a:ext uri="{FF2B5EF4-FFF2-40B4-BE49-F238E27FC236}">
                      <a16:creationId xmlns:a16="http://schemas.microsoft.com/office/drawing/2014/main" id="{F2BC7719-D0D9-A5DF-A542-54A51BBCFE9A}"/>
                    </a:ext>
                  </a:extLst>
                </p:cNvPr>
                <p:cNvPicPr/>
                <p:nvPr/>
              </p:nvPicPr>
              <p:blipFill>
                <a:blip r:embed="rId92"/>
                <a:stretch>
                  <a:fillRect/>
                </a:stretch>
              </p:blipFill>
              <p:spPr>
                <a:xfrm>
                  <a:off x="8488165" y="148436"/>
                  <a:ext cx="8964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9722BDA0-76D7-862F-CF8F-D17D1257B025}"/>
                    </a:ext>
                  </a:extLst>
                </p14:cNvPr>
                <p14:cNvContentPartPr/>
                <p14:nvPr/>
              </p14:nvContentPartPr>
              <p14:xfrm>
                <a:off x="8758165" y="211436"/>
                <a:ext cx="381240" cy="54360"/>
              </p14:xfrm>
            </p:contentPart>
          </mc:Choice>
          <mc:Fallback xmlns="">
            <p:pic>
              <p:nvPicPr>
                <p:cNvPr id="60" name="Ink 59">
                  <a:extLst>
                    <a:ext uri="{FF2B5EF4-FFF2-40B4-BE49-F238E27FC236}">
                      <a16:creationId xmlns:a16="http://schemas.microsoft.com/office/drawing/2014/main" id="{9722BDA0-76D7-862F-CF8F-D17D1257B025}"/>
                    </a:ext>
                  </a:extLst>
                </p:cNvPr>
                <p:cNvPicPr/>
                <p:nvPr/>
              </p:nvPicPr>
              <p:blipFill>
                <a:blip r:embed="rId94"/>
                <a:stretch>
                  <a:fillRect/>
                </a:stretch>
              </p:blipFill>
              <p:spPr>
                <a:xfrm>
                  <a:off x="8749165" y="202796"/>
                  <a:ext cx="398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04F05CA7-5CDF-6F9A-5A66-494D4E11AFFD}"/>
                    </a:ext>
                  </a:extLst>
                </p14:cNvPr>
                <p14:cNvContentPartPr/>
                <p14:nvPr/>
              </p14:nvContentPartPr>
              <p14:xfrm>
                <a:off x="9016285" y="162836"/>
                <a:ext cx="103680" cy="133920"/>
              </p14:xfrm>
            </p:contentPart>
          </mc:Choice>
          <mc:Fallback xmlns="">
            <p:pic>
              <p:nvPicPr>
                <p:cNvPr id="61" name="Ink 60">
                  <a:extLst>
                    <a:ext uri="{FF2B5EF4-FFF2-40B4-BE49-F238E27FC236}">
                      <a16:creationId xmlns:a16="http://schemas.microsoft.com/office/drawing/2014/main" id="{04F05CA7-5CDF-6F9A-5A66-494D4E11AFFD}"/>
                    </a:ext>
                  </a:extLst>
                </p:cNvPr>
                <p:cNvPicPr/>
                <p:nvPr/>
              </p:nvPicPr>
              <p:blipFill>
                <a:blip r:embed="rId96"/>
                <a:stretch>
                  <a:fillRect/>
                </a:stretch>
              </p:blipFill>
              <p:spPr>
                <a:xfrm>
                  <a:off x="9007285" y="154196"/>
                  <a:ext cx="121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7B26CF22-4ADB-925A-5365-F9075027D0A3}"/>
                    </a:ext>
                  </a:extLst>
                </p14:cNvPr>
                <p14:cNvContentPartPr/>
                <p14:nvPr/>
              </p14:nvContentPartPr>
              <p14:xfrm>
                <a:off x="9419125" y="68876"/>
                <a:ext cx="201960" cy="304200"/>
              </p14:xfrm>
            </p:contentPart>
          </mc:Choice>
          <mc:Fallback xmlns="">
            <p:pic>
              <p:nvPicPr>
                <p:cNvPr id="62" name="Ink 61">
                  <a:extLst>
                    <a:ext uri="{FF2B5EF4-FFF2-40B4-BE49-F238E27FC236}">
                      <a16:creationId xmlns:a16="http://schemas.microsoft.com/office/drawing/2014/main" id="{7B26CF22-4ADB-925A-5365-F9075027D0A3}"/>
                    </a:ext>
                  </a:extLst>
                </p:cNvPr>
                <p:cNvPicPr/>
                <p:nvPr/>
              </p:nvPicPr>
              <p:blipFill>
                <a:blip r:embed="rId98"/>
                <a:stretch>
                  <a:fillRect/>
                </a:stretch>
              </p:blipFill>
              <p:spPr>
                <a:xfrm>
                  <a:off x="9410485" y="59876"/>
                  <a:ext cx="2196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381899AD-554B-AD69-76C8-E31C2A091DF4}"/>
                    </a:ext>
                  </a:extLst>
                </p14:cNvPr>
                <p14:cNvContentPartPr/>
                <p14:nvPr/>
              </p14:nvContentPartPr>
              <p14:xfrm>
                <a:off x="9606325" y="223676"/>
                <a:ext cx="166680" cy="129960"/>
              </p14:xfrm>
            </p:contentPart>
          </mc:Choice>
          <mc:Fallback xmlns="">
            <p:pic>
              <p:nvPicPr>
                <p:cNvPr id="63" name="Ink 62">
                  <a:extLst>
                    <a:ext uri="{FF2B5EF4-FFF2-40B4-BE49-F238E27FC236}">
                      <a16:creationId xmlns:a16="http://schemas.microsoft.com/office/drawing/2014/main" id="{381899AD-554B-AD69-76C8-E31C2A091DF4}"/>
                    </a:ext>
                  </a:extLst>
                </p:cNvPr>
                <p:cNvPicPr/>
                <p:nvPr/>
              </p:nvPicPr>
              <p:blipFill>
                <a:blip r:embed="rId100"/>
                <a:stretch>
                  <a:fillRect/>
                </a:stretch>
              </p:blipFill>
              <p:spPr>
                <a:xfrm>
                  <a:off x="9597325" y="214676"/>
                  <a:ext cx="184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BC86A41E-BFAF-67B0-6B16-BF8BFE235A51}"/>
                    </a:ext>
                  </a:extLst>
                </p14:cNvPr>
                <p14:cNvContentPartPr/>
                <p14:nvPr/>
              </p14:nvContentPartPr>
              <p14:xfrm>
                <a:off x="9810445" y="191276"/>
                <a:ext cx="131760" cy="136080"/>
              </p14:xfrm>
            </p:contentPart>
          </mc:Choice>
          <mc:Fallback xmlns="">
            <p:pic>
              <p:nvPicPr>
                <p:cNvPr id="64" name="Ink 63">
                  <a:extLst>
                    <a:ext uri="{FF2B5EF4-FFF2-40B4-BE49-F238E27FC236}">
                      <a16:creationId xmlns:a16="http://schemas.microsoft.com/office/drawing/2014/main" id="{BC86A41E-BFAF-67B0-6B16-BF8BFE235A51}"/>
                    </a:ext>
                  </a:extLst>
                </p:cNvPr>
                <p:cNvPicPr/>
                <p:nvPr/>
              </p:nvPicPr>
              <p:blipFill>
                <a:blip r:embed="rId102"/>
                <a:stretch>
                  <a:fillRect/>
                </a:stretch>
              </p:blipFill>
              <p:spPr>
                <a:xfrm>
                  <a:off x="9801805" y="182276"/>
                  <a:ext cx="149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AD294BBE-3C14-84F6-A4C7-5DBA782DCAC6}"/>
                    </a:ext>
                  </a:extLst>
                </p14:cNvPr>
                <p14:cNvContentPartPr/>
                <p14:nvPr/>
              </p14:nvContentPartPr>
              <p14:xfrm>
                <a:off x="10078285" y="186956"/>
                <a:ext cx="104760" cy="337320"/>
              </p14:xfrm>
            </p:contentPart>
          </mc:Choice>
          <mc:Fallback xmlns="">
            <p:pic>
              <p:nvPicPr>
                <p:cNvPr id="65" name="Ink 64">
                  <a:extLst>
                    <a:ext uri="{FF2B5EF4-FFF2-40B4-BE49-F238E27FC236}">
                      <a16:creationId xmlns:a16="http://schemas.microsoft.com/office/drawing/2014/main" id="{AD294BBE-3C14-84F6-A4C7-5DBA782DCAC6}"/>
                    </a:ext>
                  </a:extLst>
                </p:cNvPr>
                <p:cNvPicPr/>
                <p:nvPr/>
              </p:nvPicPr>
              <p:blipFill>
                <a:blip r:embed="rId104"/>
                <a:stretch>
                  <a:fillRect/>
                </a:stretch>
              </p:blipFill>
              <p:spPr>
                <a:xfrm>
                  <a:off x="10069285" y="177956"/>
                  <a:ext cx="1224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Ink 65">
                  <a:extLst>
                    <a:ext uri="{FF2B5EF4-FFF2-40B4-BE49-F238E27FC236}">
                      <a16:creationId xmlns:a16="http://schemas.microsoft.com/office/drawing/2014/main" id="{591F1F83-8C90-E121-546E-1BDD69F84EF4}"/>
                    </a:ext>
                  </a:extLst>
                </p14:cNvPr>
                <p14:cNvContentPartPr/>
                <p14:nvPr/>
              </p14:nvContentPartPr>
              <p14:xfrm>
                <a:off x="10058125" y="90116"/>
                <a:ext cx="21240" cy="8640"/>
              </p14:xfrm>
            </p:contentPart>
          </mc:Choice>
          <mc:Fallback xmlns="">
            <p:pic>
              <p:nvPicPr>
                <p:cNvPr id="66" name="Ink 65">
                  <a:extLst>
                    <a:ext uri="{FF2B5EF4-FFF2-40B4-BE49-F238E27FC236}">
                      <a16:creationId xmlns:a16="http://schemas.microsoft.com/office/drawing/2014/main" id="{591F1F83-8C90-E121-546E-1BDD69F84EF4}"/>
                    </a:ext>
                  </a:extLst>
                </p:cNvPr>
                <p:cNvPicPr/>
                <p:nvPr/>
              </p:nvPicPr>
              <p:blipFill>
                <a:blip r:embed="rId106"/>
                <a:stretch>
                  <a:fillRect/>
                </a:stretch>
              </p:blipFill>
              <p:spPr>
                <a:xfrm>
                  <a:off x="10049485" y="81116"/>
                  <a:ext cx="388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6C718B42-B50E-2CCF-2066-B87F710B460C}"/>
                    </a:ext>
                  </a:extLst>
                </p14:cNvPr>
                <p14:cNvContentPartPr/>
                <p14:nvPr/>
              </p14:nvContentPartPr>
              <p14:xfrm>
                <a:off x="10224805" y="198116"/>
                <a:ext cx="105120" cy="124200"/>
              </p14:xfrm>
            </p:contentPart>
          </mc:Choice>
          <mc:Fallback xmlns="">
            <p:pic>
              <p:nvPicPr>
                <p:cNvPr id="67" name="Ink 66">
                  <a:extLst>
                    <a:ext uri="{FF2B5EF4-FFF2-40B4-BE49-F238E27FC236}">
                      <a16:creationId xmlns:a16="http://schemas.microsoft.com/office/drawing/2014/main" id="{6C718B42-B50E-2CCF-2066-B87F710B460C}"/>
                    </a:ext>
                  </a:extLst>
                </p:cNvPr>
                <p:cNvPicPr/>
                <p:nvPr/>
              </p:nvPicPr>
              <p:blipFill>
                <a:blip r:embed="rId108"/>
                <a:stretch>
                  <a:fillRect/>
                </a:stretch>
              </p:blipFill>
              <p:spPr>
                <a:xfrm>
                  <a:off x="10215805" y="189476"/>
                  <a:ext cx="1227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Ink 67">
                  <a:extLst>
                    <a:ext uri="{FF2B5EF4-FFF2-40B4-BE49-F238E27FC236}">
                      <a16:creationId xmlns:a16="http://schemas.microsoft.com/office/drawing/2014/main" id="{865E97F6-9F43-8D08-C4B0-076DA6C8B029}"/>
                    </a:ext>
                  </a:extLst>
                </p14:cNvPr>
                <p14:cNvContentPartPr/>
                <p14:nvPr/>
              </p14:nvContentPartPr>
              <p14:xfrm>
                <a:off x="10423525" y="100196"/>
                <a:ext cx="336600" cy="251280"/>
              </p14:xfrm>
            </p:contentPart>
          </mc:Choice>
          <mc:Fallback xmlns="">
            <p:pic>
              <p:nvPicPr>
                <p:cNvPr id="68" name="Ink 67">
                  <a:extLst>
                    <a:ext uri="{FF2B5EF4-FFF2-40B4-BE49-F238E27FC236}">
                      <a16:creationId xmlns:a16="http://schemas.microsoft.com/office/drawing/2014/main" id="{865E97F6-9F43-8D08-C4B0-076DA6C8B029}"/>
                    </a:ext>
                  </a:extLst>
                </p:cNvPr>
                <p:cNvPicPr/>
                <p:nvPr/>
              </p:nvPicPr>
              <p:blipFill>
                <a:blip r:embed="rId110"/>
                <a:stretch>
                  <a:fillRect/>
                </a:stretch>
              </p:blipFill>
              <p:spPr>
                <a:xfrm>
                  <a:off x="10414885" y="91196"/>
                  <a:ext cx="354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3A56CC58-5E60-CFB9-6603-B44741190241}"/>
                    </a:ext>
                  </a:extLst>
                </p14:cNvPr>
                <p14:cNvContentPartPr/>
                <p14:nvPr/>
              </p14:nvContentPartPr>
              <p14:xfrm>
                <a:off x="10691365" y="187676"/>
                <a:ext cx="77040" cy="58680"/>
              </p14:xfrm>
            </p:contentPart>
          </mc:Choice>
          <mc:Fallback xmlns="">
            <p:pic>
              <p:nvPicPr>
                <p:cNvPr id="69" name="Ink 68">
                  <a:extLst>
                    <a:ext uri="{FF2B5EF4-FFF2-40B4-BE49-F238E27FC236}">
                      <a16:creationId xmlns:a16="http://schemas.microsoft.com/office/drawing/2014/main" id="{3A56CC58-5E60-CFB9-6603-B44741190241}"/>
                    </a:ext>
                  </a:extLst>
                </p:cNvPr>
                <p:cNvPicPr/>
                <p:nvPr/>
              </p:nvPicPr>
              <p:blipFill>
                <a:blip r:embed="rId112"/>
                <a:stretch>
                  <a:fillRect/>
                </a:stretch>
              </p:blipFill>
              <p:spPr>
                <a:xfrm>
                  <a:off x="10682365" y="178676"/>
                  <a:ext cx="946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EAF183E8-15DE-41DC-7CC9-84F2B31D28CB}"/>
                    </a:ext>
                  </a:extLst>
                </p14:cNvPr>
                <p14:cNvContentPartPr/>
                <p14:nvPr/>
              </p14:nvContentPartPr>
              <p14:xfrm>
                <a:off x="9409405" y="497996"/>
                <a:ext cx="1516320" cy="131400"/>
              </p14:xfrm>
            </p:contentPart>
          </mc:Choice>
          <mc:Fallback xmlns="">
            <p:pic>
              <p:nvPicPr>
                <p:cNvPr id="70" name="Ink 69">
                  <a:extLst>
                    <a:ext uri="{FF2B5EF4-FFF2-40B4-BE49-F238E27FC236}">
                      <a16:creationId xmlns:a16="http://schemas.microsoft.com/office/drawing/2014/main" id="{EAF183E8-15DE-41DC-7CC9-84F2B31D28CB}"/>
                    </a:ext>
                  </a:extLst>
                </p:cNvPr>
                <p:cNvPicPr/>
                <p:nvPr/>
              </p:nvPicPr>
              <p:blipFill>
                <a:blip r:embed="rId114"/>
                <a:stretch>
                  <a:fillRect/>
                </a:stretch>
              </p:blipFill>
              <p:spPr>
                <a:xfrm>
                  <a:off x="9400405" y="489356"/>
                  <a:ext cx="1533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1" name="Ink 70">
                  <a:extLst>
                    <a:ext uri="{FF2B5EF4-FFF2-40B4-BE49-F238E27FC236}">
                      <a16:creationId xmlns:a16="http://schemas.microsoft.com/office/drawing/2014/main" id="{3BD90331-84A1-505C-902A-B895540ED4D5}"/>
                    </a:ext>
                  </a:extLst>
                </p14:cNvPr>
                <p14:cNvContentPartPr/>
                <p14:nvPr/>
              </p14:nvContentPartPr>
              <p14:xfrm>
                <a:off x="9783085" y="532196"/>
                <a:ext cx="1284840" cy="68040"/>
              </p14:xfrm>
            </p:contentPart>
          </mc:Choice>
          <mc:Fallback xmlns="">
            <p:pic>
              <p:nvPicPr>
                <p:cNvPr id="71" name="Ink 70">
                  <a:extLst>
                    <a:ext uri="{FF2B5EF4-FFF2-40B4-BE49-F238E27FC236}">
                      <a16:creationId xmlns:a16="http://schemas.microsoft.com/office/drawing/2014/main" id="{3BD90331-84A1-505C-902A-B895540ED4D5}"/>
                    </a:ext>
                  </a:extLst>
                </p:cNvPr>
                <p:cNvPicPr/>
                <p:nvPr/>
              </p:nvPicPr>
              <p:blipFill>
                <a:blip r:embed="rId116"/>
                <a:stretch>
                  <a:fillRect/>
                </a:stretch>
              </p:blipFill>
              <p:spPr>
                <a:xfrm>
                  <a:off x="9774445" y="523196"/>
                  <a:ext cx="13024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C3D457AC-5777-DB9A-C55D-13F62D1E5049}"/>
                    </a:ext>
                  </a:extLst>
                </p14:cNvPr>
                <p14:cNvContentPartPr/>
                <p14:nvPr/>
              </p14:nvContentPartPr>
              <p14:xfrm>
                <a:off x="10975045" y="135836"/>
                <a:ext cx="170640" cy="155880"/>
              </p14:xfrm>
            </p:contentPart>
          </mc:Choice>
          <mc:Fallback xmlns="">
            <p:pic>
              <p:nvPicPr>
                <p:cNvPr id="72" name="Ink 71">
                  <a:extLst>
                    <a:ext uri="{FF2B5EF4-FFF2-40B4-BE49-F238E27FC236}">
                      <a16:creationId xmlns:a16="http://schemas.microsoft.com/office/drawing/2014/main" id="{C3D457AC-5777-DB9A-C55D-13F62D1E5049}"/>
                    </a:ext>
                  </a:extLst>
                </p:cNvPr>
                <p:cNvPicPr/>
                <p:nvPr/>
              </p:nvPicPr>
              <p:blipFill>
                <a:blip r:embed="rId118"/>
                <a:stretch>
                  <a:fillRect/>
                </a:stretch>
              </p:blipFill>
              <p:spPr>
                <a:xfrm>
                  <a:off x="10966405" y="127196"/>
                  <a:ext cx="188280" cy="173520"/>
                </a:xfrm>
                <a:prstGeom prst="rect">
                  <a:avLst/>
                </a:prstGeom>
              </p:spPr>
            </p:pic>
          </mc:Fallback>
        </mc:AlternateContent>
      </p:grpSp>
    </p:spTree>
    <p:extLst>
      <p:ext uri="{BB962C8B-B14F-4D97-AF65-F5344CB8AC3E}">
        <p14:creationId xmlns:p14="http://schemas.microsoft.com/office/powerpoint/2010/main" val="196503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7920880" cy="711081"/>
          </a:xfrm>
        </p:spPr>
        <p:txBody>
          <a:bodyPr/>
          <a:lstStyle/>
          <a:p>
            <a:r>
              <a:rPr lang="en-US" sz="3600" b="1" i="0" dirty="0">
                <a:solidFill>
                  <a:srgbClr val="000000"/>
                </a:solidFill>
                <a:effectLst/>
                <a:latin typeface="Arial Black" panose="020B0A04020102020204" pitchFamily="34" charset="0"/>
              </a:rPr>
              <a:t>Setup the ES5 demo system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139321"/>
          </a:xfrm>
          <a:prstGeom prst="rect">
            <a:avLst/>
          </a:prstGeom>
          <a:noFill/>
        </p:spPr>
        <p:txBody>
          <a:bodyPr wrap="square" rtlCol="0">
            <a:spAutoFit/>
          </a:bodyPr>
          <a:lstStyle/>
          <a:p>
            <a:r>
              <a:rPr lang="en-US" sz="1600" b="1" i="0" dirty="0">
                <a:effectLst/>
                <a:latin typeface="-apple-system"/>
              </a:rPr>
              <a:t>An account </a:t>
            </a:r>
            <a:r>
              <a:rPr lang="en-US" sz="1600" b="0" i="0" dirty="0">
                <a:effectLst/>
                <a:latin typeface="-apple-system"/>
              </a:rPr>
              <a:t>on the SAP NetWeaver Gateway Demo system "ES5“ for the purpose of integration with workflow</a:t>
            </a:r>
          </a:p>
          <a:p>
            <a:endParaRPr lang="en-US" sz="1600" u="none" strike="noStrike" dirty="0">
              <a:solidFill>
                <a:srgbClr val="C9D1D9"/>
              </a:solidFill>
              <a:latin typeface="-apple-system"/>
              <a:hlinkClick r:id="rId4"/>
            </a:endParaRPr>
          </a:p>
          <a:p>
            <a:r>
              <a:rPr lang="en-US" sz="1600" b="0" i="0" u="none" strike="noStrike" dirty="0">
                <a:solidFill>
                  <a:srgbClr val="C9D1D9"/>
                </a:solidFill>
                <a:effectLst/>
                <a:latin typeface="-apple-system"/>
                <a:hlinkClick r:id="rId4"/>
              </a:rPr>
              <a:t>Sign up here</a:t>
            </a:r>
            <a:r>
              <a:rPr lang="en-US" sz="1600" b="0" i="0" dirty="0">
                <a:solidFill>
                  <a:srgbClr val="C9D1D9"/>
                </a:solidFill>
                <a:effectLst/>
                <a:latin typeface="-apple-system"/>
              </a:rPr>
              <a:t> </a:t>
            </a:r>
            <a:r>
              <a:rPr lang="en-US" sz="1600" b="0" i="0" dirty="0">
                <a:effectLst/>
                <a:latin typeface="-apple-system"/>
              </a:rPr>
              <a:t>and then ensure your account is active and the username and password are correct, by checking you can access HTTP-based services such as </a:t>
            </a:r>
          </a:p>
          <a:p>
            <a:endParaRPr lang="en-US" sz="1600" dirty="0">
              <a:latin typeface="-apple-system"/>
            </a:endParaRPr>
          </a:p>
          <a:p>
            <a:r>
              <a:rPr lang="en-US" sz="1600" b="0" i="0" dirty="0">
                <a:effectLst/>
                <a:latin typeface="-apple-system"/>
              </a:rPr>
              <a:t>the</a:t>
            </a:r>
            <a:r>
              <a:rPr lang="en-US" sz="1600" b="0" i="0" dirty="0">
                <a:solidFill>
                  <a:srgbClr val="C9D1D9"/>
                </a:solidFill>
                <a:effectLst/>
                <a:latin typeface="-apple-system"/>
              </a:rPr>
              <a:t> </a:t>
            </a:r>
            <a:r>
              <a:rPr lang="en-US" sz="1600" b="0" i="0" u="none" strike="noStrike" dirty="0">
                <a:solidFill>
                  <a:srgbClr val="C9D1D9"/>
                </a:solidFill>
                <a:effectLst/>
                <a:latin typeface="-apple-system"/>
                <a:hlinkClick r:id="rId5"/>
              </a:rPr>
              <a:t>EPM_REF_APPS_SHOP_SRV</a:t>
            </a:r>
            <a:r>
              <a:rPr lang="en-US" sz="1600" b="0" i="0" dirty="0">
                <a:solidFill>
                  <a:srgbClr val="C9D1D9"/>
                </a:solidFill>
                <a:effectLst/>
                <a:latin typeface="-apple-system"/>
              </a:rPr>
              <a:t> </a:t>
            </a:r>
            <a:r>
              <a:rPr lang="en-US" sz="1600" b="0" i="0" dirty="0">
                <a:effectLst/>
                <a:latin typeface="-apple-system"/>
              </a:rPr>
              <a:t>OData service.</a:t>
            </a:r>
          </a:p>
          <a:p>
            <a:endParaRPr lang="en-US" sz="1600" dirty="0">
              <a:latin typeface="-apple-system"/>
            </a:endParaRPr>
          </a:p>
          <a:p>
            <a:endParaRPr lang="en-US" sz="1600" b="0" i="0" dirty="0">
              <a:effectLst/>
              <a:latin typeface="-apple-system"/>
            </a:endParaRPr>
          </a:p>
          <a:p>
            <a:r>
              <a:rPr lang="en-US" sz="1200" b="0" i="1" dirty="0">
                <a:effectLst/>
                <a:latin typeface="-apple-system"/>
              </a:rPr>
              <a:t>If you find that you've forgotten your credentials for the ES5 system, you can visit the </a:t>
            </a:r>
            <a:r>
              <a:rPr lang="en-US" sz="1200" b="0" i="1" u="none" strike="noStrike" dirty="0">
                <a:effectLst/>
                <a:latin typeface="-apple-system"/>
                <a:hlinkClick r:id="rId6"/>
              </a:rPr>
              <a:t>ES5 account administration</a:t>
            </a:r>
            <a:r>
              <a:rPr lang="en-US" sz="1200" b="0" i="1" dirty="0">
                <a:solidFill>
                  <a:srgbClr val="8B949E"/>
                </a:solidFill>
                <a:effectLst/>
                <a:latin typeface="-apple-system"/>
              </a:rPr>
              <a:t> </a:t>
            </a:r>
            <a:r>
              <a:rPr lang="en-US" sz="1200" b="0" i="1" dirty="0">
                <a:effectLst/>
                <a:latin typeface="-apple-system"/>
              </a:rPr>
              <a:t>page to get your password reset.</a:t>
            </a:r>
            <a:r>
              <a:rPr lang="en-US" sz="1600" b="0" i="0" dirty="0">
                <a:effectLst/>
                <a:latin typeface="-apple-system"/>
              </a:rPr>
              <a:t> </a:t>
            </a:r>
          </a:p>
          <a:p>
            <a:endParaRPr lang="en-IN" sz="1800" dirty="0"/>
          </a:p>
          <a:p>
            <a:r>
              <a:rPr lang="en-IN" sz="1800" dirty="0"/>
              <a:t>User id ES5 - </a:t>
            </a:r>
            <a:r>
              <a:rPr lang="en-US" sz="1400" dirty="0"/>
              <a:t>P2005641460</a:t>
            </a:r>
            <a:endParaRPr lang="en-IN" sz="1800" dirty="0"/>
          </a:p>
          <a:p>
            <a:endParaRPr lang="en-IN" sz="1800" dirty="0"/>
          </a:p>
        </p:txBody>
      </p:sp>
      <p:grpSp>
        <p:nvGrpSpPr>
          <p:cNvPr id="77" name="Group 76">
            <a:extLst>
              <a:ext uri="{FF2B5EF4-FFF2-40B4-BE49-F238E27FC236}">
                <a16:creationId xmlns:a16="http://schemas.microsoft.com/office/drawing/2014/main" id="{10AFDFCA-4588-7BBB-45CC-E2C376476145}"/>
              </a:ext>
            </a:extLst>
          </p:cNvPr>
          <p:cNvGrpSpPr/>
          <p:nvPr/>
        </p:nvGrpSpPr>
        <p:grpSpPr>
          <a:xfrm>
            <a:off x="2335045" y="3577796"/>
            <a:ext cx="9463680" cy="2467440"/>
            <a:chOff x="2335045" y="3577796"/>
            <a:chExt cx="9463680" cy="246744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1088FE2-B17E-F2E4-73FD-CA7856573A60}"/>
                    </a:ext>
                  </a:extLst>
                </p14:cNvPr>
                <p14:cNvContentPartPr/>
                <p14:nvPr/>
              </p14:nvContentPartPr>
              <p14:xfrm>
                <a:off x="2335045" y="4257116"/>
                <a:ext cx="204120" cy="375480"/>
              </p14:xfrm>
            </p:contentPart>
          </mc:Choice>
          <mc:Fallback xmlns="">
            <p:pic>
              <p:nvPicPr>
                <p:cNvPr id="3" name="Ink 2">
                  <a:extLst>
                    <a:ext uri="{FF2B5EF4-FFF2-40B4-BE49-F238E27FC236}">
                      <a16:creationId xmlns:a16="http://schemas.microsoft.com/office/drawing/2014/main" id="{81088FE2-B17E-F2E4-73FD-CA7856573A60}"/>
                    </a:ext>
                  </a:extLst>
                </p:cNvPr>
                <p:cNvPicPr/>
                <p:nvPr/>
              </p:nvPicPr>
              <p:blipFill>
                <a:blip r:embed="rId8"/>
                <a:stretch>
                  <a:fillRect/>
                </a:stretch>
              </p:blipFill>
              <p:spPr>
                <a:xfrm>
                  <a:off x="2326045" y="4248116"/>
                  <a:ext cx="22176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4C35266E-8EBF-B79C-9EBD-C49AAEED8EB9}"/>
                    </a:ext>
                  </a:extLst>
                </p14:cNvPr>
                <p14:cNvContentPartPr/>
                <p14:nvPr/>
              </p14:nvContentPartPr>
              <p14:xfrm>
                <a:off x="2561125" y="4227236"/>
                <a:ext cx="191160" cy="345240"/>
              </p14:xfrm>
            </p:contentPart>
          </mc:Choice>
          <mc:Fallback xmlns="">
            <p:pic>
              <p:nvPicPr>
                <p:cNvPr id="4" name="Ink 3">
                  <a:extLst>
                    <a:ext uri="{FF2B5EF4-FFF2-40B4-BE49-F238E27FC236}">
                      <a16:creationId xmlns:a16="http://schemas.microsoft.com/office/drawing/2014/main" id="{4C35266E-8EBF-B79C-9EBD-C49AAEED8EB9}"/>
                    </a:ext>
                  </a:extLst>
                </p:cNvPr>
                <p:cNvPicPr/>
                <p:nvPr/>
              </p:nvPicPr>
              <p:blipFill>
                <a:blip r:embed="rId10"/>
                <a:stretch>
                  <a:fillRect/>
                </a:stretch>
              </p:blipFill>
              <p:spPr>
                <a:xfrm>
                  <a:off x="2552125" y="4218596"/>
                  <a:ext cx="20880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E66B20CE-1AE7-E8E4-A591-BB0FA5B63B6F}"/>
                    </a:ext>
                  </a:extLst>
                </p14:cNvPr>
                <p14:cNvContentPartPr/>
                <p14:nvPr/>
              </p14:nvContentPartPr>
              <p14:xfrm>
                <a:off x="2836165" y="4233716"/>
                <a:ext cx="149400" cy="335520"/>
              </p14:xfrm>
            </p:contentPart>
          </mc:Choice>
          <mc:Fallback xmlns="">
            <p:pic>
              <p:nvPicPr>
                <p:cNvPr id="5" name="Ink 4">
                  <a:extLst>
                    <a:ext uri="{FF2B5EF4-FFF2-40B4-BE49-F238E27FC236}">
                      <a16:creationId xmlns:a16="http://schemas.microsoft.com/office/drawing/2014/main" id="{E66B20CE-1AE7-E8E4-A591-BB0FA5B63B6F}"/>
                    </a:ext>
                  </a:extLst>
                </p:cNvPr>
                <p:cNvPicPr/>
                <p:nvPr/>
              </p:nvPicPr>
              <p:blipFill>
                <a:blip r:embed="rId12"/>
                <a:stretch>
                  <a:fillRect/>
                </a:stretch>
              </p:blipFill>
              <p:spPr>
                <a:xfrm>
                  <a:off x="2827165" y="4225076"/>
                  <a:ext cx="16704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FE9C607B-32A1-F102-4D18-C7D81C6ED79C}"/>
                    </a:ext>
                  </a:extLst>
                </p14:cNvPr>
                <p14:cNvContentPartPr/>
                <p14:nvPr/>
              </p14:nvContentPartPr>
              <p14:xfrm>
                <a:off x="3145045" y="4166396"/>
                <a:ext cx="2354040" cy="1477080"/>
              </p14:xfrm>
            </p:contentPart>
          </mc:Choice>
          <mc:Fallback xmlns="">
            <p:pic>
              <p:nvPicPr>
                <p:cNvPr id="7" name="Ink 6">
                  <a:extLst>
                    <a:ext uri="{FF2B5EF4-FFF2-40B4-BE49-F238E27FC236}">
                      <a16:creationId xmlns:a16="http://schemas.microsoft.com/office/drawing/2014/main" id="{FE9C607B-32A1-F102-4D18-C7D81C6ED79C}"/>
                    </a:ext>
                  </a:extLst>
                </p:cNvPr>
                <p:cNvPicPr/>
                <p:nvPr/>
              </p:nvPicPr>
              <p:blipFill>
                <a:blip r:embed="rId14"/>
                <a:stretch>
                  <a:fillRect/>
                </a:stretch>
              </p:blipFill>
              <p:spPr>
                <a:xfrm>
                  <a:off x="3136405" y="4157396"/>
                  <a:ext cx="2371680" cy="149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2B5B324-D2D3-AFDD-712D-A43FD3E896EF}"/>
                    </a:ext>
                  </a:extLst>
                </p14:cNvPr>
                <p14:cNvContentPartPr/>
                <p14:nvPr/>
              </p14:nvContentPartPr>
              <p14:xfrm>
                <a:off x="8880925" y="3610196"/>
                <a:ext cx="404280" cy="394200"/>
              </p14:xfrm>
            </p:contentPart>
          </mc:Choice>
          <mc:Fallback xmlns="">
            <p:pic>
              <p:nvPicPr>
                <p:cNvPr id="8" name="Ink 7">
                  <a:extLst>
                    <a:ext uri="{FF2B5EF4-FFF2-40B4-BE49-F238E27FC236}">
                      <a16:creationId xmlns:a16="http://schemas.microsoft.com/office/drawing/2014/main" id="{E2B5B324-D2D3-AFDD-712D-A43FD3E896EF}"/>
                    </a:ext>
                  </a:extLst>
                </p:cNvPr>
                <p:cNvPicPr/>
                <p:nvPr/>
              </p:nvPicPr>
              <p:blipFill>
                <a:blip r:embed="rId16"/>
                <a:stretch>
                  <a:fillRect/>
                </a:stretch>
              </p:blipFill>
              <p:spPr>
                <a:xfrm>
                  <a:off x="8872285" y="3601196"/>
                  <a:ext cx="4219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5A5108A3-12D5-B97B-89D1-2E19E6E5A506}"/>
                    </a:ext>
                  </a:extLst>
                </p14:cNvPr>
                <p14:cNvContentPartPr/>
                <p14:nvPr/>
              </p14:nvContentPartPr>
              <p14:xfrm>
                <a:off x="8979205" y="3823316"/>
                <a:ext cx="265680" cy="31680"/>
              </p14:xfrm>
            </p:contentPart>
          </mc:Choice>
          <mc:Fallback xmlns="">
            <p:pic>
              <p:nvPicPr>
                <p:cNvPr id="9" name="Ink 8">
                  <a:extLst>
                    <a:ext uri="{FF2B5EF4-FFF2-40B4-BE49-F238E27FC236}">
                      <a16:creationId xmlns:a16="http://schemas.microsoft.com/office/drawing/2014/main" id="{5A5108A3-12D5-B97B-89D1-2E19E6E5A506}"/>
                    </a:ext>
                  </a:extLst>
                </p:cNvPr>
                <p:cNvPicPr/>
                <p:nvPr/>
              </p:nvPicPr>
              <p:blipFill>
                <a:blip r:embed="rId18"/>
                <a:stretch>
                  <a:fillRect/>
                </a:stretch>
              </p:blipFill>
              <p:spPr>
                <a:xfrm>
                  <a:off x="8970205" y="3814676"/>
                  <a:ext cx="283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2716BC80-A3AA-4643-A365-81FF5CAE2539}"/>
                    </a:ext>
                  </a:extLst>
                </p14:cNvPr>
                <p14:cNvContentPartPr/>
                <p14:nvPr/>
              </p14:nvContentPartPr>
              <p14:xfrm>
                <a:off x="9288085" y="3647636"/>
                <a:ext cx="226440" cy="286200"/>
              </p14:xfrm>
            </p:contentPart>
          </mc:Choice>
          <mc:Fallback xmlns="">
            <p:pic>
              <p:nvPicPr>
                <p:cNvPr id="10" name="Ink 9">
                  <a:extLst>
                    <a:ext uri="{FF2B5EF4-FFF2-40B4-BE49-F238E27FC236}">
                      <a16:creationId xmlns:a16="http://schemas.microsoft.com/office/drawing/2014/main" id="{2716BC80-A3AA-4643-A365-81FF5CAE2539}"/>
                    </a:ext>
                  </a:extLst>
                </p:cNvPr>
                <p:cNvPicPr/>
                <p:nvPr/>
              </p:nvPicPr>
              <p:blipFill>
                <a:blip r:embed="rId20"/>
                <a:stretch>
                  <a:fillRect/>
                </a:stretch>
              </p:blipFill>
              <p:spPr>
                <a:xfrm>
                  <a:off x="9279445" y="3638996"/>
                  <a:ext cx="2440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234C698C-8680-45D4-A2BF-7C58360C9319}"/>
                    </a:ext>
                  </a:extLst>
                </p14:cNvPr>
                <p14:cNvContentPartPr/>
                <p14:nvPr/>
              </p14:nvContentPartPr>
              <p14:xfrm>
                <a:off x="9614965" y="3611276"/>
                <a:ext cx="245160" cy="244800"/>
              </p14:xfrm>
            </p:contentPart>
          </mc:Choice>
          <mc:Fallback xmlns="">
            <p:pic>
              <p:nvPicPr>
                <p:cNvPr id="12" name="Ink 11">
                  <a:extLst>
                    <a:ext uri="{FF2B5EF4-FFF2-40B4-BE49-F238E27FC236}">
                      <a16:creationId xmlns:a16="http://schemas.microsoft.com/office/drawing/2014/main" id="{234C698C-8680-45D4-A2BF-7C58360C9319}"/>
                    </a:ext>
                  </a:extLst>
                </p:cNvPr>
                <p:cNvPicPr/>
                <p:nvPr/>
              </p:nvPicPr>
              <p:blipFill>
                <a:blip r:embed="rId22"/>
                <a:stretch>
                  <a:fillRect/>
                </a:stretch>
              </p:blipFill>
              <p:spPr>
                <a:xfrm>
                  <a:off x="9605965" y="3602276"/>
                  <a:ext cx="2628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1CB25774-A86D-D744-30B0-C562E7CE3F37}"/>
                    </a:ext>
                  </a:extLst>
                </p14:cNvPr>
                <p14:cNvContentPartPr/>
                <p14:nvPr/>
              </p14:nvContentPartPr>
              <p14:xfrm>
                <a:off x="9724045" y="3577796"/>
                <a:ext cx="282600" cy="11160"/>
              </p14:xfrm>
            </p:contentPart>
          </mc:Choice>
          <mc:Fallback xmlns="">
            <p:pic>
              <p:nvPicPr>
                <p:cNvPr id="13" name="Ink 12">
                  <a:extLst>
                    <a:ext uri="{FF2B5EF4-FFF2-40B4-BE49-F238E27FC236}">
                      <a16:creationId xmlns:a16="http://schemas.microsoft.com/office/drawing/2014/main" id="{1CB25774-A86D-D744-30B0-C562E7CE3F37}"/>
                    </a:ext>
                  </a:extLst>
                </p:cNvPr>
                <p:cNvPicPr/>
                <p:nvPr/>
              </p:nvPicPr>
              <p:blipFill>
                <a:blip r:embed="rId24"/>
                <a:stretch>
                  <a:fillRect/>
                </a:stretch>
              </p:blipFill>
              <p:spPr>
                <a:xfrm>
                  <a:off x="9715405" y="3569156"/>
                  <a:ext cx="300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C6A7116C-8A4A-013C-E1ED-A9F6809208CB}"/>
                    </a:ext>
                  </a:extLst>
                </p14:cNvPr>
                <p14:cNvContentPartPr/>
                <p14:nvPr/>
              </p14:nvContentPartPr>
              <p14:xfrm>
                <a:off x="8473405" y="4411196"/>
                <a:ext cx="2193120" cy="1075680"/>
              </p14:xfrm>
            </p:contentPart>
          </mc:Choice>
          <mc:Fallback xmlns="">
            <p:pic>
              <p:nvPicPr>
                <p:cNvPr id="14" name="Ink 13">
                  <a:extLst>
                    <a:ext uri="{FF2B5EF4-FFF2-40B4-BE49-F238E27FC236}">
                      <a16:creationId xmlns:a16="http://schemas.microsoft.com/office/drawing/2014/main" id="{C6A7116C-8A4A-013C-E1ED-A9F6809208CB}"/>
                    </a:ext>
                  </a:extLst>
                </p:cNvPr>
                <p:cNvPicPr/>
                <p:nvPr/>
              </p:nvPicPr>
              <p:blipFill>
                <a:blip r:embed="rId26"/>
                <a:stretch>
                  <a:fillRect/>
                </a:stretch>
              </p:blipFill>
              <p:spPr>
                <a:xfrm>
                  <a:off x="8464765" y="4402196"/>
                  <a:ext cx="2210760" cy="1093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B8E080C4-7E55-20EC-D311-D39B8FB80734}"/>
                    </a:ext>
                  </a:extLst>
                </p14:cNvPr>
                <p14:cNvContentPartPr/>
                <p14:nvPr/>
              </p14:nvContentPartPr>
              <p14:xfrm>
                <a:off x="10244965" y="3732596"/>
                <a:ext cx="1068120" cy="554760"/>
              </p14:xfrm>
            </p:contentPart>
          </mc:Choice>
          <mc:Fallback xmlns="">
            <p:pic>
              <p:nvPicPr>
                <p:cNvPr id="16" name="Ink 15">
                  <a:extLst>
                    <a:ext uri="{FF2B5EF4-FFF2-40B4-BE49-F238E27FC236}">
                      <a16:creationId xmlns:a16="http://schemas.microsoft.com/office/drawing/2014/main" id="{B8E080C4-7E55-20EC-D311-D39B8FB80734}"/>
                    </a:ext>
                  </a:extLst>
                </p:cNvPr>
                <p:cNvPicPr/>
                <p:nvPr/>
              </p:nvPicPr>
              <p:blipFill>
                <a:blip r:embed="rId28"/>
                <a:stretch>
                  <a:fillRect/>
                </a:stretch>
              </p:blipFill>
              <p:spPr>
                <a:xfrm>
                  <a:off x="10235965" y="3723596"/>
                  <a:ext cx="10857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57124B95-BF6C-5153-1B75-4FD33C085DBC}"/>
                    </a:ext>
                  </a:extLst>
                </p14:cNvPr>
                <p14:cNvContentPartPr/>
                <p14:nvPr/>
              </p14:nvContentPartPr>
              <p14:xfrm>
                <a:off x="10249285" y="3764636"/>
                <a:ext cx="977400" cy="174240"/>
              </p14:xfrm>
            </p:contentPart>
          </mc:Choice>
          <mc:Fallback xmlns="">
            <p:pic>
              <p:nvPicPr>
                <p:cNvPr id="17" name="Ink 16">
                  <a:extLst>
                    <a:ext uri="{FF2B5EF4-FFF2-40B4-BE49-F238E27FC236}">
                      <a16:creationId xmlns:a16="http://schemas.microsoft.com/office/drawing/2014/main" id="{57124B95-BF6C-5153-1B75-4FD33C085DBC}"/>
                    </a:ext>
                  </a:extLst>
                </p:cNvPr>
                <p:cNvPicPr/>
                <p:nvPr/>
              </p:nvPicPr>
              <p:blipFill>
                <a:blip r:embed="rId30"/>
                <a:stretch>
                  <a:fillRect/>
                </a:stretch>
              </p:blipFill>
              <p:spPr>
                <a:xfrm>
                  <a:off x="10240285" y="3755636"/>
                  <a:ext cx="9950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38480163-91B1-81AD-09DD-10A84BFAF738}"/>
                    </a:ext>
                  </a:extLst>
                </p14:cNvPr>
                <p14:cNvContentPartPr/>
                <p14:nvPr/>
              </p14:nvContentPartPr>
              <p14:xfrm>
                <a:off x="10320205" y="3967316"/>
                <a:ext cx="164160" cy="163080"/>
              </p14:xfrm>
            </p:contentPart>
          </mc:Choice>
          <mc:Fallback xmlns="">
            <p:pic>
              <p:nvPicPr>
                <p:cNvPr id="21" name="Ink 20">
                  <a:extLst>
                    <a:ext uri="{FF2B5EF4-FFF2-40B4-BE49-F238E27FC236}">
                      <a16:creationId xmlns:a16="http://schemas.microsoft.com/office/drawing/2014/main" id="{38480163-91B1-81AD-09DD-10A84BFAF738}"/>
                    </a:ext>
                  </a:extLst>
                </p:cNvPr>
                <p:cNvPicPr/>
                <p:nvPr/>
              </p:nvPicPr>
              <p:blipFill>
                <a:blip r:embed="rId32"/>
                <a:stretch>
                  <a:fillRect/>
                </a:stretch>
              </p:blipFill>
              <p:spPr>
                <a:xfrm>
                  <a:off x="10311205" y="3958316"/>
                  <a:ext cx="1818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FB8E475B-53BE-27AC-7345-DCB4DEB15158}"/>
                    </a:ext>
                  </a:extLst>
                </p14:cNvPr>
                <p14:cNvContentPartPr/>
                <p14:nvPr/>
              </p14:nvContentPartPr>
              <p14:xfrm>
                <a:off x="10553125" y="3950036"/>
                <a:ext cx="145080" cy="225360"/>
              </p14:xfrm>
            </p:contentPart>
          </mc:Choice>
          <mc:Fallback xmlns="">
            <p:pic>
              <p:nvPicPr>
                <p:cNvPr id="22" name="Ink 21">
                  <a:extLst>
                    <a:ext uri="{FF2B5EF4-FFF2-40B4-BE49-F238E27FC236}">
                      <a16:creationId xmlns:a16="http://schemas.microsoft.com/office/drawing/2014/main" id="{FB8E475B-53BE-27AC-7345-DCB4DEB15158}"/>
                    </a:ext>
                  </a:extLst>
                </p:cNvPr>
                <p:cNvPicPr/>
                <p:nvPr/>
              </p:nvPicPr>
              <p:blipFill>
                <a:blip r:embed="rId34"/>
                <a:stretch>
                  <a:fillRect/>
                </a:stretch>
              </p:blipFill>
              <p:spPr>
                <a:xfrm>
                  <a:off x="10544485" y="3941396"/>
                  <a:ext cx="1627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2C13D233-FF23-CA18-D65A-67E0D9F53A93}"/>
                    </a:ext>
                  </a:extLst>
                </p14:cNvPr>
                <p14:cNvContentPartPr/>
                <p14:nvPr/>
              </p14:nvContentPartPr>
              <p14:xfrm>
                <a:off x="10589845" y="4083956"/>
                <a:ext cx="93960" cy="36000"/>
              </p14:xfrm>
            </p:contentPart>
          </mc:Choice>
          <mc:Fallback xmlns="">
            <p:pic>
              <p:nvPicPr>
                <p:cNvPr id="23" name="Ink 22">
                  <a:extLst>
                    <a:ext uri="{FF2B5EF4-FFF2-40B4-BE49-F238E27FC236}">
                      <a16:creationId xmlns:a16="http://schemas.microsoft.com/office/drawing/2014/main" id="{2C13D233-FF23-CA18-D65A-67E0D9F53A93}"/>
                    </a:ext>
                  </a:extLst>
                </p:cNvPr>
                <p:cNvPicPr/>
                <p:nvPr/>
              </p:nvPicPr>
              <p:blipFill>
                <a:blip r:embed="rId36"/>
                <a:stretch>
                  <a:fillRect/>
                </a:stretch>
              </p:blipFill>
              <p:spPr>
                <a:xfrm>
                  <a:off x="10580845" y="4074956"/>
                  <a:ext cx="1116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3722E458-7A72-AE77-9181-E2D3A18BC811}"/>
                    </a:ext>
                  </a:extLst>
                </p14:cNvPr>
                <p14:cNvContentPartPr/>
                <p14:nvPr/>
              </p14:nvContentPartPr>
              <p14:xfrm>
                <a:off x="10768765" y="3946076"/>
                <a:ext cx="101880" cy="202680"/>
              </p14:xfrm>
            </p:contentPart>
          </mc:Choice>
          <mc:Fallback xmlns="">
            <p:pic>
              <p:nvPicPr>
                <p:cNvPr id="24" name="Ink 23">
                  <a:extLst>
                    <a:ext uri="{FF2B5EF4-FFF2-40B4-BE49-F238E27FC236}">
                      <a16:creationId xmlns:a16="http://schemas.microsoft.com/office/drawing/2014/main" id="{3722E458-7A72-AE77-9181-E2D3A18BC811}"/>
                    </a:ext>
                  </a:extLst>
                </p:cNvPr>
                <p:cNvPicPr/>
                <p:nvPr/>
              </p:nvPicPr>
              <p:blipFill>
                <a:blip r:embed="rId38"/>
                <a:stretch>
                  <a:fillRect/>
                </a:stretch>
              </p:blipFill>
              <p:spPr>
                <a:xfrm>
                  <a:off x="10759765" y="3937436"/>
                  <a:ext cx="1195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13994099-5321-6A13-C985-A056C0C861B0}"/>
                    </a:ext>
                  </a:extLst>
                </p14:cNvPr>
                <p14:cNvContentPartPr/>
                <p14:nvPr/>
              </p14:nvContentPartPr>
              <p14:xfrm>
                <a:off x="10917445" y="4552676"/>
                <a:ext cx="212040" cy="247680"/>
              </p14:xfrm>
            </p:contentPart>
          </mc:Choice>
          <mc:Fallback xmlns="">
            <p:pic>
              <p:nvPicPr>
                <p:cNvPr id="27" name="Ink 26">
                  <a:extLst>
                    <a:ext uri="{FF2B5EF4-FFF2-40B4-BE49-F238E27FC236}">
                      <a16:creationId xmlns:a16="http://schemas.microsoft.com/office/drawing/2014/main" id="{13994099-5321-6A13-C985-A056C0C861B0}"/>
                    </a:ext>
                  </a:extLst>
                </p:cNvPr>
                <p:cNvPicPr/>
                <p:nvPr/>
              </p:nvPicPr>
              <p:blipFill>
                <a:blip r:embed="rId40"/>
                <a:stretch>
                  <a:fillRect/>
                </a:stretch>
              </p:blipFill>
              <p:spPr>
                <a:xfrm>
                  <a:off x="10908445" y="4544036"/>
                  <a:ext cx="229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948CE8E0-8E55-5C05-B9AA-A53BB291E4BE}"/>
                    </a:ext>
                  </a:extLst>
                </p14:cNvPr>
                <p14:cNvContentPartPr/>
                <p14:nvPr/>
              </p14:nvContentPartPr>
              <p14:xfrm>
                <a:off x="10968205" y="4535756"/>
                <a:ext cx="330120" cy="246960"/>
              </p14:xfrm>
            </p:contentPart>
          </mc:Choice>
          <mc:Fallback xmlns="">
            <p:pic>
              <p:nvPicPr>
                <p:cNvPr id="28" name="Ink 27">
                  <a:extLst>
                    <a:ext uri="{FF2B5EF4-FFF2-40B4-BE49-F238E27FC236}">
                      <a16:creationId xmlns:a16="http://schemas.microsoft.com/office/drawing/2014/main" id="{948CE8E0-8E55-5C05-B9AA-A53BB291E4BE}"/>
                    </a:ext>
                  </a:extLst>
                </p:cNvPr>
                <p:cNvPicPr/>
                <p:nvPr/>
              </p:nvPicPr>
              <p:blipFill>
                <a:blip r:embed="rId42"/>
                <a:stretch>
                  <a:fillRect/>
                </a:stretch>
              </p:blipFill>
              <p:spPr>
                <a:xfrm>
                  <a:off x="10959205" y="4527116"/>
                  <a:ext cx="3477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649D9E1A-BB1E-961D-EEA2-36F250131628}"/>
                    </a:ext>
                  </a:extLst>
                </p14:cNvPr>
                <p14:cNvContentPartPr/>
                <p14:nvPr/>
              </p14:nvContentPartPr>
              <p14:xfrm>
                <a:off x="11385805" y="4476716"/>
                <a:ext cx="167040" cy="306360"/>
              </p14:xfrm>
            </p:contentPart>
          </mc:Choice>
          <mc:Fallback xmlns="">
            <p:pic>
              <p:nvPicPr>
                <p:cNvPr id="29" name="Ink 28">
                  <a:extLst>
                    <a:ext uri="{FF2B5EF4-FFF2-40B4-BE49-F238E27FC236}">
                      <a16:creationId xmlns:a16="http://schemas.microsoft.com/office/drawing/2014/main" id="{649D9E1A-BB1E-961D-EEA2-36F250131628}"/>
                    </a:ext>
                  </a:extLst>
                </p:cNvPr>
                <p:cNvPicPr/>
                <p:nvPr/>
              </p:nvPicPr>
              <p:blipFill>
                <a:blip r:embed="rId44"/>
                <a:stretch>
                  <a:fillRect/>
                </a:stretch>
              </p:blipFill>
              <p:spPr>
                <a:xfrm>
                  <a:off x="11376805" y="4468076"/>
                  <a:ext cx="184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28759F4F-D442-A7DC-5946-C6A391045F81}"/>
                    </a:ext>
                  </a:extLst>
                </p14:cNvPr>
                <p14:cNvContentPartPr/>
                <p14:nvPr/>
              </p14:nvContentPartPr>
              <p14:xfrm>
                <a:off x="11420365" y="4619276"/>
                <a:ext cx="115920" cy="51480"/>
              </p14:xfrm>
            </p:contentPart>
          </mc:Choice>
          <mc:Fallback xmlns="">
            <p:pic>
              <p:nvPicPr>
                <p:cNvPr id="30" name="Ink 29">
                  <a:extLst>
                    <a:ext uri="{FF2B5EF4-FFF2-40B4-BE49-F238E27FC236}">
                      <a16:creationId xmlns:a16="http://schemas.microsoft.com/office/drawing/2014/main" id="{28759F4F-D442-A7DC-5946-C6A391045F81}"/>
                    </a:ext>
                  </a:extLst>
                </p:cNvPr>
                <p:cNvPicPr/>
                <p:nvPr/>
              </p:nvPicPr>
              <p:blipFill>
                <a:blip r:embed="rId46"/>
                <a:stretch>
                  <a:fillRect/>
                </a:stretch>
              </p:blipFill>
              <p:spPr>
                <a:xfrm>
                  <a:off x="11411725" y="4610276"/>
                  <a:ext cx="1335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A16798C0-367D-576D-1B6B-A25F88DCB66B}"/>
                    </a:ext>
                  </a:extLst>
                </p14:cNvPr>
                <p14:cNvContentPartPr/>
                <p14:nvPr/>
              </p14:nvContentPartPr>
              <p14:xfrm>
                <a:off x="11660845" y="4401836"/>
                <a:ext cx="137880" cy="327600"/>
              </p14:xfrm>
            </p:contentPart>
          </mc:Choice>
          <mc:Fallback xmlns="">
            <p:pic>
              <p:nvPicPr>
                <p:cNvPr id="31" name="Ink 30">
                  <a:extLst>
                    <a:ext uri="{FF2B5EF4-FFF2-40B4-BE49-F238E27FC236}">
                      <a16:creationId xmlns:a16="http://schemas.microsoft.com/office/drawing/2014/main" id="{A16798C0-367D-576D-1B6B-A25F88DCB66B}"/>
                    </a:ext>
                  </a:extLst>
                </p:cNvPr>
                <p:cNvPicPr/>
                <p:nvPr/>
              </p:nvPicPr>
              <p:blipFill>
                <a:blip r:embed="rId48"/>
                <a:stretch>
                  <a:fillRect/>
                </a:stretch>
              </p:blipFill>
              <p:spPr>
                <a:xfrm>
                  <a:off x="11651845" y="4393196"/>
                  <a:ext cx="1555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BE87C52B-A3F0-804D-3543-DC2D9005E945}"/>
                    </a:ext>
                  </a:extLst>
                </p14:cNvPr>
                <p14:cNvContentPartPr/>
                <p14:nvPr/>
              </p14:nvContentPartPr>
              <p14:xfrm>
                <a:off x="9069565" y="4877396"/>
                <a:ext cx="207720" cy="198000"/>
              </p14:xfrm>
            </p:contentPart>
          </mc:Choice>
          <mc:Fallback xmlns="">
            <p:pic>
              <p:nvPicPr>
                <p:cNvPr id="32" name="Ink 31">
                  <a:extLst>
                    <a:ext uri="{FF2B5EF4-FFF2-40B4-BE49-F238E27FC236}">
                      <a16:creationId xmlns:a16="http://schemas.microsoft.com/office/drawing/2014/main" id="{BE87C52B-A3F0-804D-3543-DC2D9005E945}"/>
                    </a:ext>
                  </a:extLst>
                </p:cNvPr>
                <p:cNvPicPr/>
                <p:nvPr/>
              </p:nvPicPr>
              <p:blipFill>
                <a:blip r:embed="rId50"/>
                <a:stretch>
                  <a:fillRect/>
                </a:stretch>
              </p:blipFill>
              <p:spPr>
                <a:xfrm>
                  <a:off x="9060925" y="4868396"/>
                  <a:ext cx="225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21445D85-4993-B831-77E5-B1AA5B08B396}"/>
                    </a:ext>
                  </a:extLst>
                </p14:cNvPr>
                <p14:cNvContentPartPr/>
                <p14:nvPr/>
              </p14:nvContentPartPr>
              <p14:xfrm>
                <a:off x="9311125" y="4891076"/>
                <a:ext cx="146160" cy="138240"/>
              </p14:xfrm>
            </p:contentPart>
          </mc:Choice>
          <mc:Fallback xmlns="">
            <p:pic>
              <p:nvPicPr>
                <p:cNvPr id="33" name="Ink 32">
                  <a:extLst>
                    <a:ext uri="{FF2B5EF4-FFF2-40B4-BE49-F238E27FC236}">
                      <a16:creationId xmlns:a16="http://schemas.microsoft.com/office/drawing/2014/main" id="{21445D85-4993-B831-77E5-B1AA5B08B396}"/>
                    </a:ext>
                  </a:extLst>
                </p:cNvPr>
                <p:cNvPicPr/>
                <p:nvPr/>
              </p:nvPicPr>
              <p:blipFill>
                <a:blip r:embed="rId52"/>
                <a:stretch>
                  <a:fillRect/>
                </a:stretch>
              </p:blipFill>
              <p:spPr>
                <a:xfrm>
                  <a:off x="9302485" y="4882436"/>
                  <a:ext cx="1638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A8998A9B-2A70-4555-14B3-9D9F7F4B68F0}"/>
                    </a:ext>
                  </a:extLst>
                </p14:cNvPr>
                <p14:cNvContentPartPr/>
                <p14:nvPr/>
              </p14:nvContentPartPr>
              <p14:xfrm>
                <a:off x="9517405" y="4872716"/>
                <a:ext cx="173880" cy="143640"/>
              </p14:xfrm>
            </p:contentPart>
          </mc:Choice>
          <mc:Fallback xmlns="">
            <p:pic>
              <p:nvPicPr>
                <p:cNvPr id="34" name="Ink 33">
                  <a:extLst>
                    <a:ext uri="{FF2B5EF4-FFF2-40B4-BE49-F238E27FC236}">
                      <a16:creationId xmlns:a16="http://schemas.microsoft.com/office/drawing/2014/main" id="{A8998A9B-2A70-4555-14B3-9D9F7F4B68F0}"/>
                    </a:ext>
                  </a:extLst>
                </p:cNvPr>
                <p:cNvPicPr/>
                <p:nvPr/>
              </p:nvPicPr>
              <p:blipFill>
                <a:blip r:embed="rId54"/>
                <a:stretch>
                  <a:fillRect/>
                </a:stretch>
              </p:blipFill>
              <p:spPr>
                <a:xfrm>
                  <a:off x="9508765" y="4863716"/>
                  <a:ext cx="191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6D3620FB-E2A1-3077-59B3-BCD162BB0846}"/>
                    </a:ext>
                  </a:extLst>
                </p14:cNvPr>
                <p14:cNvContentPartPr/>
                <p14:nvPr/>
              </p14:nvContentPartPr>
              <p14:xfrm>
                <a:off x="8954005" y="4749596"/>
                <a:ext cx="927360" cy="493920"/>
              </p14:xfrm>
            </p:contentPart>
          </mc:Choice>
          <mc:Fallback xmlns="">
            <p:pic>
              <p:nvPicPr>
                <p:cNvPr id="37" name="Ink 36">
                  <a:extLst>
                    <a:ext uri="{FF2B5EF4-FFF2-40B4-BE49-F238E27FC236}">
                      <a16:creationId xmlns:a16="http://schemas.microsoft.com/office/drawing/2014/main" id="{6D3620FB-E2A1-3077-59B3-BCD162BB0846}"/>
                    </a:ext>
                  </a:extLst>
                </p:cNvPr>
                <p:cNvPicPr/>
                <p:nvPr/>
              </p:nvPicPr>
              <p:blipFill>
                <a:blip r:embed="rId56"/>
                <a:stretch>
                  <a:fillRect/>
                </a:stretch>
              </p:blipFill>
              <p:spPr>
                <a:xfrm>
                  <a:off x="8945365" y="4740596"/>
                  <a:ext cx="94500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335F6E24-355A-D9A0-8EE6-17BE6E5CA8D8}"/>
                    </a:ext>
                  </a:extLst>
                </p14:cNvPr>
                <p14:cNvContentPartPr/>
                <p14:nvPr/>
              </p14:nvContentPartPr>
              <p14:xfrm>
                <a:off x="7438045" y="4624316"/>
                <a:ext cx="1637280" cy="469080"/>
              </p14:xfrm>
            </p:contentPart>
          </mc:Choice>
          <mc:Fallback xmlns="">
            <p:pic>
              <p:nvPicPr>
                <p:cNvPr id="39" name="Ink 38">
                  <a:extLst>
                    <a:ext uri="{FF2B5EF4-FFF2-40B4-BE49-F238E27FC236}">
                      <a16:creationId xmlns:a16="http://schemas.microsoft.com/office/drawing/2014/main" id="{335F6E24-355A-D9A0-8EE6-17BE6E5CA8D8}"/>
                    </a:ext>
                  </a:extLst>
                </p:cNvPr>
                <p:cNvPicPr/>
                <p:nvPr/>
              </p:nvPicPr>
              <p:blipFill>
                <a:blip r:embed="rId58"/>
                <a:stretch>
                  <a:fillRect/>
                </a:stretch>
              </p:blipFill>
              <p:spPr>
                <a:xfrm>
                  <a:off x="7429405" y="4615316"/>
                  <a:ext cx="16549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B1371F29-14D4-B4A4-82F7-6DFBCBFE1E3B}"/>
                    </a:ext>
                  </a:extLst>
                </p14:cNvPr>
                <p14:cNvContentPartPr/>
                <p14:nvPr/>
              </p14:nvContentPartPr>
              <p14:xfrm>
                <a:off x="7509685" y="4591196"/>
                <a:ext cx="147240" cy="216360"/>
              </p14:xfrm>
            </p:contentPart>
          </mc:Choice>
          <mc:Fallback xmlns="">
            <p:pic>
              <p:nvPicPr>
                <p:cNvPr id="40" name="Ink 39">
                  <a:extLst>
                    <a:ext uri="{FF2B5EF4-FFF2-40B4-BE49-F238E27FC236}">
                      <a16:creationId xmlns:a16="http://schemas.microsoft.com/office/drawing/2014/main" id="{B1371F29-14D4-B4A4-82F7-6DFBCBFE1E3B}"/>
                    </a:ext>
                  </a:extLst>
                </p:cNvPr>
                <p:cNvPicPr/>
                <p:nvPr/>
              </p:nvPicPr>
              <p:blipFill>
                <a:blip r:embed="rId60"/>
                <a:stretch>
                  <a:fillRect/>
                </a:stretch>
              </p:blipFill>
              <p:spPr>
                <a:xfrm>
                  <a:off x="7500685" y="4582556"/>
                  <a:ext cx="1648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3DE71FB5-B4E9-1197-C0E2-AF989A18DC0B}"/>
                    </a:ext>
                  </a:extLst>
                </p14:cNvPr>
                <p14:cNvContentPartPr/>
                <p14:nvPr/>
              </p14:nvContentPartPr>
              <p14:xfrm>
                <a:off x="9536845" y="5122196"/>
                <a:ext cx="556200" cy="516600"/>
              </p14:xfrm>
            </p:contentPart>
          </mc:Choice>
          <mc:Fallback xmlns="">
            <p:pic>
              <p:nvPicPr>
                <p:cNvPr id="42" name="Ink 41">
                  <a:extLst>
                    <a:ext uri="{FF2B5EF4-FFF2-40B4-BE49-F238E27FC236}">
                      <a16:creationId xmlns:a16="http://schemas.microsoft.com/office/drawing/2014/main" id="{3DE71FB5-B4E9-1197-C0E2-AF989A18DC0B}"/>
                    </a:ext>
                  </a:extLst>
                </p:cNvPr>
                <p:cNvPicPr/>
                <p:nvPr/>
              </p:nvPicPr>
              <p:blipFill>
                <a:blip r:embed="rId62"/>
                <a:stretch>
                  <a:fillRect/>
                </a:stretch>
              </p:blipFill>
              <p:spPr>
                <a:xfrm>
                  <a:off x="9528205" y="5113556"/>
                  <a:ext cx="57384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F18CA3C2-360F-0C42-0C29-08537E08D76F}"/>
                    </a:ext>
                  </a:extLst>
                </p14:cNvPr>
                <p14:cNvContentPartPr/>
                <p14:nvPr/>
              </p14:nvContentPartPr>
              <p14:xfrm>
                <a:off x="9914125" y="5574356"/>
                <a:ext cx="456840" cy="239040"/>
              </p14:xfrm>
            </p:contentPart>
          </mc:Choice>
          <mc:Fallback xmlns="">
            <p:pic>
              <p:nvPicPr>
                <p:cNvPr id="43" name="Ink 42">
                  <a:extLst>
                    <a:ext uri="{FF2B5EF4-FFF2-40B4-BE49-F238E27FC236}">
                      <a16:creationId xmlns:a16="http://schemas.microsoft.com/office/drawing/2014/main" id="{F18CA3C2-360F-0C42-0C29-08537E08D76F}"/>
                    </a:ext>
                  </a:extLst>
                </p:cNvPr>
                <p:cNvPicPr/>
                <p:nvPr/>
              </p:nvPicPr>
              <p:blipFill>
                <a:blip r:embed="rId64"/>
                <a:stretch>
                  <a:fillRect/>
                </a:stretch>
              </p:blipFill>
              <p:spPr>
                <a:xfrm>
                  <a:off x="9905485" y="5565356"/>
                  <a:ext cx="4744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E6F88068-0165-FC9D-6B66-A60974BBAD37}"/>
                    </a:ext>
                  </a:extLst>
                </p14:cNvPr>
                <p14:cNvContentPartPr/>
                <p14:nvPr/>
              </p14:nvContentPartPr>
              <p14:xfrm>
                <a:off x="9943645" y="5653196"/>
                <a:ext cx="429840" cy="392040"/>
              </p14:xfrm>
            </p:contentPart>
          </mc:Choice>
          <mc:Fallback xmlns="">
            <p:pic>
              <p:nvPicPr>
                <p:cNvPr id="45" name="Ink 44">
                  <a:extLst>
                    <a:ext uri="{FF2B5EF4-FFF2-40B4-BE49-F238E27FC236}">
                      <a16:creationId xmlns:a16="http://schemas.microsoft.com/office/drawing/2014/main" id="{E6F88068-0165-FC9D-6B66-A60974BBAD37}"/>
                    </a:ext>
                  </a:extLst>
                </p:cNvPr>
                <p:cNvPicPr/>
                <p:nvPr/>
              </p:nvPicPr>
              <p:blipFill>
                <a:blip r:embed="rId66"/>
                <a:stretch>
                  <a:fillRect/>
                </a:stretch>
              </p:blipFill>
              <p:spPr>
                <a:xfrm>
                  <a:off x="9934645" y="5644556"/>
                  <a:ext cx="4474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8F879B95-DA4C-CA13-C682-E69FBBC3C144}"/>
                    </a:ext>
                  </a:extLst>
                </p14:cNvPr>
                <p14:cNvContentPartPr/>
                <p14:nvPr/>
              </p14:nvContentPartPr>
              <p14:xfrm>
                <a:off x="7828645" y="4327676"/>
                <a:ext cx="124920" cy="211680"/>
              </p14:xfrm>
            </p:contentPart>
          </mc:Choice>
          <mc:Fallback xmlns="">
            <p:pic>
              <p:nvPicPr>
                <p:cNvPr id="47" name="Ink 46">
                  <a:extLst>
                    <a:ext uri="{FF2B5EF4-FFF2-40B4-BE49-F238E27FC236}">
                      <a16:creationId xmlns:a16="http://schemas.microsoft.com/office/drawing/2014/main" id="{8F879B95-DA4C-CA13-C682-E69FBBC3C144}"/>
                    </a:ext>
                  </a:extLst>
                </p:cNvPr>
                <p:cNvPicPr/>
                <p:nvPr/>
              </p:nvPicPr>
              <p:blipFill>
                <a:blip r:embed="rId68"/>
                <a:stretch>
                  <a:fillRect/>
                </a:stretch>
              </p:blipFill>
              <p:spPr>
                <a:xfrm>
                  <a:off x="7820005" y="4318676"/>
                  <a:ext cx="1425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D2514340-1386-A1E8-80E6-7A5BC114D7D0}"/>
                    </a:ext>
                  </a:extLst>
                </p14:cNvPr>
                <p14:cNvContentPartPr/>
                <p14:nvPr/>
              </p14:nvContentPartPr>
              <p14:xfrm>
                <a:off x="7969405" y="4293476"/>
                <a:ext cx="175320" cy="236880"/>
              </p14:xfrm>
            </p:contentPart>
          </mc:Choice>
          <mc:Fallback xmlns="">
            <p:pic>
              <p:nvPicPr>
                <p:cNvPr id="48" name="Ink 47">
                  <a:extLst>
                    <a:ext uri="{FF2B5EF4-FFF2-40B4-BE49-F238E27FC236}">
                      <a16:creationId xmlns:a16="http://schemas.microsoft.com/office/drawing/2014/main" id="{D2514340-1386-A1E8-80E6-7A5BC114D7D0}"/>
                    </a:ext>
                  </a:extLst>
                </p:cNvPr>
                <p:cNvPicPr/>
                <p:nvPr/>
              </p:nvPicPr>
              <p:blipFill>
                <a:blip r:embed="rId70"/>
                <a:stretch>
                  <a:fillRect/>
                </a:stretch>
              </p:blipFill>
              <p:spPr>
                <a:xfrm>
                  <a:off x="7960405" y="4284476"/>
                  <a:ext cx="1929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4063753E-395D-E779-3DA9-B1AE135BC7BF}"/>
                    </a:ext>
                  </a:extLst>
                </p14:cNvPr>
                <p14:cNvContentPartPr/>
                <p14:nvPr/>
              </p14:nvContentPartPr>
              <p14:xfrm>
                <a:off x="8170285" y="4267916"/>
                <a:ext cx="118080" cy="198360"/>
              </p14:xfrm>
            </p:contentPart>
          </mc:Choice>
          <mc:Fallback xmlns="">
            <p:pic>
              <p:nvPicPr>
                <p:cNvPr id="49" name="Ink 48">
                  <a:extLst>
                    <a:ext uri="{FF2B5EF4-FFF2-40B4-BE49-F238E27FC236}">
                      <a16:creationId xmlns:a16="http://schemas.microsoft.com/office/drawing/2014/main" id="{4063753E-395D-E779-3DA9-B1AE135BC7BF}"/>
                    </a:ext>
                  </a:extLst>
                </p:cNvPr>
                <p:cNvPicPr/>
                <p:nvPr/>
              </p:nvPicPr>
              <p:blipFill>
                <a:blip r:embed="rId72"/>
                <a:stretch>
                  <a:fillRect/>
                </a:stretch>
              </p:blipFill>
              <p:spPr>
                <a:xfrm>
                  <a:off x="8161645" y="4258916"/>
                  <a:ext cx="13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AB2F5094-D8E6-02A2-A9BC-51B3555F51EA}"/>
                    </a:ext>
                  </a:extLst>
                </p14:cNvPr>
                <p14:cNvContentPartPr/>
                <p14:nvPr/>
              </p14:nvContentPartPr>
              <p14:xfrm>
                <a:off x="7743685" y="4105916"/>
                <a:ext cx="685440" cy="536400"/>
              </p14:xfrm>
            </p:contentPart>
          </mc:Choice>
          <mc:Fallback xmlns="">
            <p:pic>
              <p:nvPicPr>
                <p:cNvPr id="51" name="Ink 50">
                  <a:extLst>
                    <a:ext uri="{FF2B5EF4-FFF2-40B4-BE49-F238E27FC236}">
                      <a16:creationId xmlns:a16="http://schemas.microsoft.com/office/drawing/2014/main" id="{AB2F5094-D8E6-02A2-A9BC-51B3555F51EA}"/>
                    </a:ext>
                  </a:extLst>
                </p:cNvPr>
                <p:cNvPicPr/>
                <p:nvPr/>
              </p:nvPicPr>
              <p:blipFill>
                <a:blip r:embed="rId74"/>
                <a:stretch>
                  <a:fillRect/>
                </a:stretch>
              </p:blipFill>
              <p:spPr>
                <a:xfrm>
                  <a:off x="7734685" y="4097276"/>
                  <a:ext cx="70308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Ink 52">
                  <a:extLst>
                    <a:ext uri="{FF2B5EF4-FFF2-40B4-BE49-F238E27FC236}">
                      <a16:creationId xmlns:a16="http://schemas.microsoft.com/office/drawing/2014/main" id="{4440F5E6-8478-C5E2-2881-E1811FE13502}"/>
                    </a:ext>
                  </a:extLst>
                </p14:cNvPr>
                <p14:cNvContentPartPr/>
                <p14:nvPr/>
              </p14:nvContentPartPr>
              <p14:xfrm>
                <a:off x="3999325" y="4915196"/>
                <a:ext cx="1348560" cy="473040"/>
              </p14:xfrm>
            </p:contentPart>
          </mc:Choice>
          <mc:Fallback xmlns="">
            <p:pic>
              <p:nvPicPr>
                <p:cNvPr id="53" name="Ink 52">
                  <a:extLst>
                    <a:ext uri="{FF2B5EF4-FFF2-40B4-BE49-F238E27FC236}">
                      <a16:creationId xmlns:a16="http://schemas.microsoft.com/office/drawing/2014/main" id="{4440F5E6-8478-C5E2-2881-E1811FE13502}"/>
                    </a:ext>
                  </a:extLst>
                </p:cNvPr>
                <p:cNvPicPr/>
                <p:nvPr/>
              </p:nvPicPr>
              <p:blipFill>
                <a:blip r:embed="rId76"/>
                <a:stretch>
                  <a:fillRect/>
                </a:stretch>
              </p:blipFill>
              <p:spPr>
                <a:xfrm>
                  <a:off x="3990325" y="4906196"/>
                  <a:ext cx="13662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4" name="Ink 53">
                  <a:extLst>
                    <a:ext uri="{FF2B5EF4-FFF2-40B4-BE49-F238E27FC236}">
                      <a16:creationId xmlns:a16="http://schemas.microsoft.com/office/drawing/2014/main" id="{119085D5-E581-5969-E0B1-7A6E486FF486}"/>
                    </a:ext>
                  </a:extLst>
                </p14:cNvPr>
                <p14:cNvContentPartPr/>
                <p14:nvPr/>
              </p14:nvContentPartPr>
              <p14:xfrm>
                <a:off x="4007605" y="4819796"/>
                <a:ext cx="1636560" cy="538200"/>
              </p14:xfrm>
            </p:contentPart>
          </mc:Choice>
          <mc:Fallback xmlns="">
            <p:pic>
              <p:nvPicPr>
                <p:cNvPr id="54" name="Ink 53">
                  <a:extLst>
                    <a:ext uri="{FF2B5EF4-FFF2-40B4-BE49-F238E27FC236}">
                      <a16:creationId xmlns:a16="http://schemas.microsoft.com/office/drawing/2014/main" id="{119085D5-E581-5969-E0B1-7A6E486FF486}"/>
                    </a:ext>
                  </a:extLst>
                </p:cNvPr>
                <p:cNvPicPr/>
                <p:nvPr/>
              </p:nvPicPr>
              <p:blipFill>
                <a:blip r:embed="rId78"/>
                <a:stretch>
                  <a:fillRect/>
                </a:stretch>
              </p:blipFill>
              <p:spPr>
                <a:xfrm>
                  <a:off x="3998605" y="4810796"/>
                  <a:ext cx="165420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5" name="Ink 54">
                  <a:extLst>
                    <a:ext uri="{FF2B5EF4-FFF2-40B4-BE49-F238E27FC236}">
                      <a16:creationId xmlns:a16="http://schemas.microsoft.com/office/drawing/2014/main" id="{B5F13125-21E2-B5DA-D147-5CB779047639}"/>
                    </a:ext>
                  </a:extLst>
                </p14:cNvPr>
                <p14:cNvContentPartPr/>
                <p14:nvPr/>
              </p14:nvContentPartPr>
              <p14:xfrm>
                <a:off x="4158805" y="4523156"/>
                <a:ext cx="246240" cy="321120"/>
              </p14:xfrm>
            </p:contentPart>
          </mc:Choice>
          <mc:Fallback xmlns="">
            <p:pic>
              <p:nvPicPr>
                <p:cNvPr id="55" name="Ink 54">
                  <a:extLst>
                    <a:ext uri="{FF2B5EF4-FFF2-40B4-BE49-F238E27FC236}">
                      <a16:creationId xmlns:a16="http://schemas.microsoft.com/office/drawing/2014/main" id="{B5F13125-21E2-B5DA-D147-5CB779047639}"/>
                    </a:ext>
                  </a:extLst>
                </p:cNvPr>
                <p:cNvPicPr/>
                <p:nvPr/>
              </p:nvPicPr>
              <p:blipFill>
                <a:blip r:embed="rId80"/>
                <a:stretch>
                  <a:fillRect/>
                </a:stretch>
              </p:blipFill>
              <p:spPr>
                <a:xfrm>
                  <a:off x="4149805" y="4514516"/>
                  <a:ext cx="2638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6" name="Ink 55">
                  <a:extLst>
                    <a:ext uri="{FF2B5EF4-FFF2-40B4-BE49-F238E27FC236}">
                      <a16:creationId xmlns:a16="http://schemas.microsoft.com/office/drawing/2014/main" id="{EA39C2A6-8B1C-3204-4FFD-B95003884D81}"/>
                    </a:ext>
                  </a:extLst>
                </p14:cNvPr>
                <p14:cNvContentPartPr/>
                <p14:nvPr/>
              </p14:nvContentPartPr>
              <p14:xfrm>
                <a:off x="4378045" y="4403276"/>
                <a:ext cx="117720" cy="422280"/>
              </p14:xfrm>
            </p:contentPart>
          </mc:Choice>
          <mc:Fallback xmlns="">
            <p:pic>
              <p:nvPicPr>
                <p:cNvPr id="56" name="Ink 55">
                  <a:extLst>
                    <a:ext uri="{FF2B5EF4-FFF2-40B4-BE49-F238E27FC236}">
                      <a16:creationId xmlns:a16="http://schemas.microsoft.com/office/drawing/2014/main" id="{EA39C2A6-8B1C-3204-4FFD-B95003884D81}"/>
                    </a:ext>
                  </a:extLst>
                </p:cNvPr>
                <p:cNvPicPr/>
                <p:nvPr/>
              </p:nvPicPr>
              <p:blipFill>
                <a:blip r:embed="rId82"/>
                <a:stretch>
                  <a:fillRect/>
                </a:stretch>
              </p:blipFill>
              <p:spPr>
                <a:xfrm>
                  <a:off x="4369405" y="4394276"/>
                  <a:ext cx="13536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 name="Ink 56">
                  <a:extLst>
                    <a:ext uri="{FF2B5EF4-FFF2-40B4-BE49-F238E27FC236}">
                      <a16:creationId xmlns:a16="http://schemas.microsoft.com/office/drawing/2014/main" id="{A51B580F-E60B-E039-1FE5-2AF6B7383D61}"/>
                    </a:ext>
                  </a:extLst>
                </p14:cNvPr>
                <p14:cNvContentPartPr/>
                <p14:nvPr/>
              </p14:nvContentPartPr>
              <p14:xfrm>
                <a:off x="4351405" y="4689836"/>
                <a:ext cx="70560" cy="15840"/>
              </p14:xfrm>
            </p:contentPart>
          </mc:Choice>
          <mc:Fallback xmlns="">
            <p:pic>
              <p:nvPicPr>
                <p:cNvPr id="57" name="Ink 56">
                  <a:extLst>
                    <a:ext uri="{FF2B5EF4-FFF2-40B4-BE49-F238E27FC236}">
                      <a16:creationId xmlns:a16="http://schemas.microsoft.com/office/drawing/2014/main" id="{A51B580F-E60B-E039-1FE5-2AF6B7383D61}"/>
                    </a:ext>
                  </a:extLst>
                </p:cNvPr>
                <p:cNvPicPr/>
                <p:nvPr/>
              </p:nvPicPr>
              <p:blipFill>
                <a:blip r:embed="rId84"/>
                <a:stretch>
                  <a:fillRect/>
                </a:stretch>
              </p:blipFill>
              <p:spPr>
                <a:xfrm>
                  <a:off x="4342405" y="4681196"/>
                  <a:ext cx="882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3F40EEB7-9146-91CF-3CB9-896025CD598D}"/>
                    </a:ext>
                  </a:extLst>
                </p14:cNvPr>
                <p14:cNvContentPartPr/>
                <p14:nvPr/>
              </p14:nvContentPartPr>
              <p14:xfrm>
                <a:off x="4526725" y="4592636"/>
                <a:ext cx="158400" cy="165240"/>
              </p14:xfrm>
            </p:contentPart>
          </mc:Choice>
          <mc:Fallback xmlns="">
            <p:pic>
              <p:nvPicPr>
                <p:cNvPr id="58" name="Ink 57">
                  <a:extLst>
                    <a:ext uri="{FF2B5EF4-FFF2-40B4-BE49-F238E27FC236}">
                      <a16:creationId xmlns:a16="http://schemas.microsoft.com/office/drawing/2014/main" id="{3F40EEB7-9146-91CF-3CB9-896025CD598D}"/>
                    </a:ext>
                  </a:extLst>
                </p:cNvPr>
                <p:cNvPicPr/>
                <p:nvPr/>
              </p:nvPicPr>
              <p:blipFill>
                <a:blip r:embed="rId86"/>
                <a:stretch>
                  <a:fillRect/>
                </a:stretch>
              </p:blipFill>
              <p:spPr>
                <a:xfrm>
                  <a:off x="4517725" y="4583996"/>
                  <a:ext cx="1760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Ink 58">
                  <a:extLst>
                    <a:ext uri="{FF2B5EF4-FFF2-40B4-BE49-F238E27FC236}">
                      <a16:creationId xmlns:a16="http://schemas.microsoft.com/office/drawing/2014/main" id="{889824FC-B940-EBAC-7156-A810CD619EC0}"/>
                    </a:ext>
                  </a:extLst>
                </p14:cNvPr>
                <p14:cNvContentPartPr/>
                <p14:nvPr/>
              </p14:nvContentPartPr>
              <p14:xfrm>
                <a:off x="3991765" y="4276556"/>
                <a:ext cx="789480" cy="640800"/>
              </p14:xfrm>
            </p:contentPart>
          </mc:Choice>
          <mc:Fallback xmlns="">
            <p:pic>
              <p:nvPicPr>
                <p:cNvPr id="59" name="Ink 58">
                  <a:extLst>
                    <a:ext uri="{FF2B5EF4-FFF2-40B4-BE49-F238E27FC236}">
                      <a16:creationId xmlns:a16="http://schemas.microsoft.com/office/drawing/2014/main" id="{889824FC-B940-EBAC-7156-A810CD619EC0}"/>
                    </a:ext>
                  </a:extLst>
                </p:cNvPr>
                <p:cNvPicPr/>
                <p:nvPr/>
              </p:nvPicPr>
              <p:blipFill>
                <a:blip r:embed="rId88"/>
                <a:stretch>
                  <a:fillRect/>
                </a:stretch>
              </p:blipFill>
              <p:spPr>
                <a:xfrm>
                  <a:off x="3983125" y="4267916"/>
                  <a:ext cx="80712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Ink 59">
                  <a:extLst>
                    <a:ext uri="{FF2B5EF4-FFF2-40B4-BE49-F238E27FC236}">
                      <a16:creationId xmlns:a16="http://schemas.microsoft.com/office/drawing/2014/main" id="{EBAB1B39-88E2-89EC-3376-2B11941BC025}"/>
                    </a:ext>
                  </a:extLst>
                </p14:cNvPr>
                <p14:cNvContentPartPr/>
                <p14:nvPr/>
              </p14:nvContentPartPr>
              <p14:xfrm>
                <a:off x="4270765" y="5080076"/>
                <a:ext cx="96120" cy="144360"/>
              </p14:xfrm>
            </p:contentPart>
          </mc:Choice>
          <mc:Fallback xmlns="">
            <p:pic>
              <p:nvPicPr>
                <p:cNvPr id="60" name="Ink 59">
                  <a:extLst>
                    <a:ext uri="{FF2B5EF4-FFF2-40B4-BE49-F238E27FC236}">
                      <a16:creationId xmlns:a16="http://schemas.microsoft.com/office/drawing/2014/main" id="{EBAB1B39-88E2-89EC-3376-2B11941BC025}"/>
                    </a:ext>
                  </a:extLst>
                </p:cNvPr>
                <p:cNvPicPr/>
                <p:nvPr/>
              </p:nvPicPr>
              <p:blipFill>
                <a:blip r:embed="rId90"/>
                <a:stretch>
                  <a:fillRect/>
                </a:stretch>
              </p:blipFill>
              <p:spPr>
                <a:xfrm>
                  <a:off x="4262125" y="5071436"/>
                  <a:ext cx="113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Ink 60">
                  <a:extLst>
                    <a:ext uri="{FF2B5EF4-FFF2-40B4-BE49-F238E27FC236}">
                      <a16:creationId xmlns:a16="http://schemas.microsoft.com/office/drawing/2014/main" id="{B1548651-9111-52F5-F111-5C5F1B15C9EA}"/>
                    </a:ext>
                  </a:extLst>
                </p14:cNvPr>
                <p14:cNvContentPartPr/>
                <p14:nvPr/>
              </p14:nvContentPartPr>
              <p14:xfrm>
                <a:off x="4034965" y="4901156"/>
                <a:ext cx="511560" cy="446040"/>
              </p14:xfrm>
            </p:contentPart>
          </mc:Choice>
          <mc:Fallback xmlns="">
            <p:pic>
              <p:nvPicPr>
                <p:cNvPr id="61" name="Ink 60">
                  <a:extLst>
                    <a:ext uri="{FF2B5EF4-FFF2-40B4-BE49-F238E27FC236}">
                      <a16:creationId xmlns:a16="http://schemas.microsoft.com/office/drawing/2014/main" id="{B1548651-9111-52F5-F111-5C5F1B15C9EA}"/>
                    </a:ext>
                  </a:extLst>
                </p:cNvPr>
                <p:cNvPicPr/>
                <p:nvPr/>
              </p:nvPicPr>
              <p:blipFill>
                <a:blip r:embed="rId92"/>
                <a:stretch>
                  <a:fillRect/>
                </a:stretch>
              </p:blipFill>
              <p:spPr>
                <a:xfrm>
                  <a:off x="4026325" y="4892156"/>
                  <a:ext cx="5292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Ink 61">
                  <a:extLst>
                    <a:ext uri="{FF2B5EF4-FFF2-40B4-BE49-F238E27FC236}">
                      <a16:creationId xmlns:a16="http://schemas.microsoft.com/office/drawing/2014/main" id="{DE62376B-DB13-4955-30E1-4AF32594F94D}"/>
                    </a:ext>
                  </a:extLst>
                </p14:cNvPr>
                <p14:cNvContentPartPr/>
                <p14:nvPr/>
              </p14:nvContentPartPr>
              <p14:xfrm>
                <a:off x="4599085" y="5042636"/>
                <a:ext cx="120600" cy="168840"/>
              </p14:xfrm>
            </p:contentPart>
          </mc:Choice>
          <mc:Fallback xmlns="">
            <p:pic>
              <p:nvPicPr>
                <p:cNvPr id="62" name="Ink 61">
                  <a:extLst>
                    <a:ext uri="{FF2B5EF4-FFF2-40B4-BE49-F238E27FC236}">
                      <a16:creationId xmlns:a16="http://schemas.microsoft.com/office/drawing/2014/main" id="{DE62376B-DB13-4955-30E1-4AF32594F94D}"/>
                    </a:ext>
                  </a:extLst>
                </p:cNvPr>
                <p:cNvPicPr/>
                <p:nvPr/>
              </p:nvPicPr>
              <p:blipFill>
                <a:blip r:embed="rId94"/>
                <a:stretch>
                  <a:fillRect/>
                </a:stretch>
              </p:blipFill>
              <p:spPr>
                <a:xfrm>
                  <a:off x="4590085" y="5033636"/>
                  <a:ext cx="1382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Ink 62">
                  <a:extLst>
                    <a:ext uri="{FF2B5EF4-FFF2-40B4-BE49-F238E27FC236}">
                      <a16:creationId xmlns:a16="http://schemas.microsoft.com/office/drawing/2014/main" id="{3FAEBB01-B9BA-D251-C035-46036B293B06}"/>
                    </a:ext>
                  </a:extLst>
                </p14:cNvPr>
                <p14:cNvContentPartPr/>
                <p14:nvPr/>
              </p14:nvContentPartPr>
              <p14:xfrm>
                <a:off x="4718965" y="5009516"/>
                <a:ext cx="145440" cy="169560"/>
              </p14:xfrm>
            </p:contentPart>
          </mc:Choice>
          <mc:Fallback xmlns="">
            <p:pic>
              <p:nvPicPr>
                <p:cNvPr id="63" name="Ink 62">
                  <a:extLst>
                    <a:ext uri="{FF2B5EF4-FFF2-40B4-BE49-F238E27FC236}">
                      <a16:creationId xmlns:a16="http://schemas.microsoft.com/office/drawing/2014/main" id="{3FAEBB01-B9BA-D251-C035-46036B293B06}"/>
                    </a:ext>
                  </a:extLst>
                </p:cNvPr>
                <p:cNvPicPr/>
                <p:nvPr/>
              </p:nvPicPr>
              <p:blipFill>
                <a:blip r:embed="rId96"/>
                <a:stretch>
                  <a:fillRect/>
                </a:stretch>
              </p:blipFill>
              <p:spPr>
                <a:xfrm>
                  <a:off x="4710325" y="5000516"/>
                  <a:ext cx="163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Ink 63">
                  <a:extLst>
                    <a:ext uri="{FF2B5EF4-FFF2-40B4-BE49-F238E27FC236}">
                      <a16:creationId xmlns:a16="http://schemas.microsoft.com/office/drawing/2014/main" id="{31557730-3823-25EC-467B-83E511DAF685}"/>
                    </a:ext>
                  </a:extLst>
                </p14:cNvPr>
                <p14:cNvContentPartPr/>
                <p14:nvPr/>
              </p14:nvContentPartPr>
              <p14:xfrm>
                <a:off x="4859365" y="4928876"/>
                <a:ext cx="86040" cy="222480"/>
              </p14:xfrm>
            </p:contentPart>
          </mc:Choice>
          <mc:Fallback xmlns="">
            <p:pic>
              <p:nvPicPr>
                <p:cNvPr id="64" name="Ink 63">
                  <a:extLst>
                    <a:ext uri="{FF2B5EF4-FFF2-40B4-BE49-F238E27FC236}">
                      <a16:creationId xmlns:a16="http://schemas.microsoft.com/office/drawing/2014/main" id="{31557730-3823-25EC-467B-83E511DAF685}"/>
                    </a:ext>
                  </a:extLst>
                </p:cNvPr>
                <p:cNvPicPr/>
                <p:nvPr/>
              </p:nvPicPr>
              <p:blipFill>
                <a:blip r:embed="rId98"/>
                <a:stretch>
                  <a:fillRect/>
                </a:stretch>
              </p:blipFill>
              <p:spPr>
                <a:xfrm>
                  <a:off x="4850725" y="4919876"/>
                  <a:ext cx="103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Ink 64">
                  <a:extLst>
                    <a:ext uri="{FF2B5EF4-FFF2-40B4-BE49-F238E27FC236}">
                      <a16:creationId xmlns:a16="http://schemas.microsoft.com/office/drawing/2014/main" id="{97526DB7-8E22-5E83-71B3-F6EFDD3E3163}"/>
                    </a:ext>
                  </a:extLst>
                </p14:cNvPr>
                <p14:cNvContentPartPr/>
                <p14:nvPr/>
              </p14:nvContentPartPr>
              <p14:xfrm>
                <a:off x="4886725" y="4919876"/>
                <a:ext cx="185760" cy="202680"/>
              </p14:xfrm>
            </p:contentPart>
          </mc:Choice>
          <mc:Fallback xmlns="">
            <p:pic>
              <p:nvPicPr>
                <p:cNvPr id="65" name="Ink 64">
                  <a:extLst>
                    <a:ext uri="{FF2B5EF4-FFF2-40B4-BE49-F238E27FC236}">
                      <a16:creationId xmlns:a16="http://schemas.microsoft.com/office/drawing/2014/main" id="{97526DB7-8E22-5E83-71B3-F6EFDD3E3163}"/>
                    </a:ext>
                  </a:extLst>
                </p:cNvPr>
                <p:cNvPicPr/>
                <p:nvPr/>
              </p:nvPicPr>
              <p:blipFill>
                <a:blip r:embed="rId100"/>
                <a:stretch>
                  <a:fillRect/>
                </a:stretch>
              </p:blipFill>
              <p:spPr>
                <a:xfrm>
                  <a:off x="4877725" y="4910876"/>
                  <a:ext cx="2034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Ink 65">
                  <a:extLst>
                    <a:ext uri="{FF2B5EF4-FFF2-40B4-BE49-F238E27FC236}">
                      <a16:creationId xmlns:a16="http://schemas.microsoft.com/office/drawing/2014/main" id="{733F47E2-065E-9308-3980-6A0C66268982}"/>
                    </a:ext>
                  </a:extLst>
                </p14:cNvPr>
                <p14:cNvContentPartPr/>
                <p14:nvPr/>
              </p14:nvContentPartPr>
              <p14:xfrm>
                <a:off x="5118565" y="4983236"/>
                <a:ext cx="152280" cy="126000"/>
              </p14:xfrm>
            </p:contentPart>
          </mc:Choice>
          <mc:Fallback xmlns="">
            <p:pic>
              <p:nvPicPr>
                <p:cNvPr id="66" name="Ink 65">
                  <a:extLst>
                    <a:ext uri="{FF2B5EF4-FFF2-40B4-BE49-F238E27FC236}">
                      <a16:creationId xmlns:a16="http://schemas.microsoft.com/office/drawing/2014/main" id="{733F47E2-065E-9308-3980-6A0C66268982}"/>
                    </a:ext>
                  </a:extLst>
                </p:cNvPr>
                <p:cNvPicPr/>
                <p:nvPr/>
              </p:nvPicPr>
              <p:blipFill>
                <a:blip r:embed="rId102"/>
                <a:stretch>
                  <a:fillRect/>
                </a:stretch>
              </p:blipFill>
              <p:spPr>
                <a:xfrm>
                  <a:off x="5109565" y="4974596"/>
                  <a:ext cx="169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7" name="Ink 66">
                  <a:extLst>
                    <a:ext uri="{FF2B5EF4-FFF2-40B4-BE49-F238E27FC236}">
                      <a16:creationId xmlns:a16="http://schemas.microsoft.com/office/drawing/2014/main" id="{896E5F13-4C7B-2796-FCEF-EC5E11B7E0EE}"/>
                    </a:ext>
                  </a:extLst>
                </p14:cNvPr>
                <p14:cNvContentPartPr/>
                <p14:nvPr/>
              </p14:nvContentPartPr>
              <p14:xfrm>
                <a:off x="5307205" y="4838516"/>
                <a:ext cx="264600" cy="246240"/>
              </p14:xfrm>
            </p:contentPart>
          </mc:Choice>
          <mc:Fallback xmlns="">
            <p:pic>
              <p:nvPicPr>
                <p:cNvPr id="67" name="Ink 66">
                  <a:extLst>
                    <a:ext uri="{FF2B5EF4-FFF2-40B4-BE49-F238E27FC236}">
                      <a16:creationId xmlns:a16="http://schemas.microsoft.com/office/drawing/2014/main" id="{896E5F13-4C7B-2796-FCEF-EC5E11B7E0EE}"/>
                    </a:ext>
                  </a:extLst>
                </p:cNvPr>
                <p:cNvPicPr/>
                <p:nvPr/>
              </p:nvPicPr>
              <p:blipFill>
                <a:blip r:embed="rId104"/>
                <a:stretch>
                  <a:fillRect/>
                </a:stretch>
              </p:blipFill>
              <p:spPr>
                <a:xfrm>
                  <a:off x="5298565" y="4829516"/>
                  <a:ext cx="2822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Ink 67">
                  <a:extLst>
                    <a:ext uri="{FF2B5EF4-FFF2-40B4-BE49-F238E27FC236}">
                      <a16:creationId xmlns:a16="http://schemas.microsoft.com/office/drawing/2014/main" id="{8A9934CC-66B1-9147-FF58-D4F6F6A93F21}"/>
                    </a:ext>
                  </a:extLst>
                </p14:cNvPr>
                <p14:cNvContentPartPr/>
                <p14:nvPr/>
              </p14:nvContentPartPr>
              <p14:xfrm>
                <a:off x="5505925" y="4919876"/>
                <a:ext cx="157680" cy="113760"/>
              </p14:xfrm>
            </p:contentPart>
          </mc:Choice>
          <mc:Fallback xmlns="">
            <p:pic>
              <p:nvPicPr>
                <p:cNvPr id="68" name="Ink 67">
                  <a:extLst>
                    <a:ext uri="{FF2B5EF4-FFF2-40B4-BE49-F238E27FC236}">
                      <a16:creationId xmlns:a16="http://schemas.microsoft.com/office/drawing/2014/main" id="{8A9934CC-66B1-9147-FF58-D4F6F6A93F21}"/>
                    </a:ext>
                  </a:extLst>
                </p:cNvPr>
                <p:cNvPicPr/>
                <p:nvPr/>
              </p:nvPicPr>
              <p:blipFill>
                <a:blip r:embed="rId106"/>
                <a:stretch>
                  <a:fillRect/>
                </a:stretch>
              </p:blipFill>
              <p:spPr>
                <a:xfrm>
                  <a:off x="5496925" y="4911236"/>
                  <a:ext cx="175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Ink 68">
                  <a:extLst>
                    <a:ext uri="{FF2B5EF4-FFF2-40B4-BE49-F238E27FC236}">
                      <a16:creationId xmlns:a16="http://schemas.microsoft.com/office/drawing/2014/main" id="{723E8F0C-5C2C-4D20-9A5C-2BB5D248E817}"/>
                    </a:ext>
                  </a:extLst>
                </p14:cNvPr>
                <p14:cNvContentPartPr/>
                <p14:nvPr/>
              </p14:nvContentPartPr>
              <p14:xfrm>
                <a:off x="5643445" y="4823036"/>
                <a:ext cx="10440" cy="21240"/>
              </p14:xfrm>
            </p:contentPart>
          </mc:Choice>
          <mc:Fallback xmlns="">
            <p:pic>
              <p:nvPicPr>
                <p:cNvPr id="69" name="Ink 68">
                  <a:extLst>
                    <a:ext uri="{FF2B5EF4-FFF2-40B4-BE49-F238E27FC236}">
                      <a16:creationId xmlns:a16="http://schemas.microsoft.com/office/drawing/2014/main" id="{723E8F0C-5C2C-4D20-9A5C-2BB5D248E817}"/>
                    </a:ext>
                  </a:extLst>
                </p:cNvPr>
                <p:cNvPicPr/>
                <p:nvPr/>
              </p:nvPicPr>
              <p:blipFill>
                <a:blip r:embed="rId108"/>
                <a:stretch>
                  <a:fillRect/>
                </a:stretch>
              </p:blipFill>
              <p:spPr>
                <a:xfrm>
                  <a:off x="5634805" y="4814396"/>
                  <a:ext cx="28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Ink 69">
                  <a:extLst>
                    <a:ext uri="{FF2B5EF4-FFF2-40B4-BE49-F238E27FC236}">
                      <a16:creationId xmlns:a16="http://schemas.microsoft.com/office/drawing/2014/main" id="{CD52BACD-2A2F-F9D6-3BC4-0A09E60DEA01}"/>
                    </a:ext>
                  </a:extLst>
                </p14:cNvPr>
                <p14:cNvContentPartPr/>
                <p14:nvPr/>
              </p14:nvContentPartPr>
              <p14:xfrm>
                <a:off x="5710405" y="4841756"/>
                <a:ext cx="295200" cy="208800"/>
              </p14:xfrm>
            </p:contentPart>
          </mc:Choice>
          <mc:Fallback xmlns="">
            <p:pic>
              <p:nvPicPr>
                <p:cNvPr id="70" name="Ink 69">
                  <a:extLst>
                    <a:ext uri="{FF2B5EF4-FFF2-40B4-BE49-F238E27FC236}">
                      <a16:creationId xmlns:a16="http://schemas.microsoft.com/office/drawing/2014/main" id="{CD52BACD-2A2F-F9D6-3BC4-0A09E60DEA01}"/>
                    </a:ext>
                  </a:extLst>
                </p:cNvPr>
                <p:cNvPicPr/>
                <p:nvPr/>
              </p:nvPicPr>
              <p:blipFill>
                <a:blip r:embed="rId110"/>
                <a:stretch>
                  <a:fillRect/>
                </a:stretch>
              </p:blipFill>
              <p:spPr>
                <a:xfrm>
                  <a:off x="5701765" y="4832756"/>
                  <a:ext cx="3128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Ink 71">
                  <a:extLst>
                    <a:ext uri="{FF2B5EF4-FFF2-40B4-BE49-F238E27FC236}">
                      <a16:creationId xmlns:a16="http://schemas.microsoft.com/office/drawing/2014/main" id="{C8825AD2-461B-727A-7F70-C237BEB8A042}"/>
                    </a:ext>
                  </a:extLst>
                </p14:cNvPr>
                <p14:cNvContentPartPr/>
                <p14:nvPr/>
              </p14:nvContentPartPr>
              <p14:xfrm>
                <a:off x="5630845" y="5027876"/>
                <a:ext cx="1135440" cy="135360"/>
              </p14:xfrm>
            </p:contentPart>
          </mc:Choice>
          <mc:Fallback xmlns="">
            <p:pic>
              <p:nvPicPr>
                <p:cNvPr id="72" name="Ink 71">
                  <a:extLst>
                    <a:ext uri="{FF2B5EF4-FFF2-40B4-BE49-F238E27FC236}">
                      <a16:creationId xmlns:a16="http://schemas.microsoft.com/office/drawing/2014/main" id="{C8825AD2-461B-727A-7F70-C237BEB8A042}"/>
                    </a:ext>
                  </a:extLst>
                </p:cNvPr>
                <p:cNvPicPr/>
                <p:nvPr/>
              </p:nvPicPr>
              <p:blipFill>
                <a:blip r:embed="rId112"/>
                <a:stretch>
                  <a:fillRect/>
                </a:stretch>
              </p:blipFill>
              <p:spPr>
                <a:xfrm>
                  <a:off x="5621845" y="5018876"/>
                  <a:ext cx="11530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3" name="Ink 72">
                  <a:extLst>
                    <a:ext uri="{FF2B5EF4-FFF2-40B4-BE49-F238E27FC236}">
                      <a16:creationId xmlns:a16="http://schemas.microsoft.com/office/drawing/2014/main" id="{F63969F6-0635-C727-A283-6251DACBF45A}"/>
                    </a:ext>
                  </a:extLst>
                </p14:cNvPr>
                <p14:cNvContentPartPr/>
                <p14:nvPr/>
              </p14:nvContentPartPr>
              <p14:xfrm>
                <a:off x="6646405" y="4747436"/>
                <a:ext cx="98280" cy="267120"/>
              </p14:xfrm>
            </p:contentPart>
          </mc:Choice>
          <mc:Fallback xmlns="">
            <p:pic>
              <p:nvPicPr>
                <p:cNvPr id="73" name="Ink 72">
                  <a:extLst>
                    <a:ext uri="{FF2B5EF4-FFF2-40B4-BE49-F238E27FC236}">
                      <a16:creationId xmlns:a16="http://schemas.microsoft.com/office/drawing/2014/main" id="{F63969F6-0635-C727-A283-6251DACBF45A}"/>
                    </a:ext>
                  </a:extLst>
                </p:cNvPr>
                <p:cNvPicPr/>
                <p:nvPr/>
              </p:nvPicPr>
              <p:blipFill>
                <a:blip r:embed="rId114"/>
                <a:stretch>
                  <a:fillRect/>
                </a:stretch>
              </p:blipFill>
              <p:spPr>
                <a:xfrm>
                  <a:off x="6637765" y="4738796"/>
                  <a:ext cx="1159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Ink 73">
                  <a:extLst>
                    <a:ext uri="{FF2B5EF4-FFF2-40B4-BE49-F238E27FC236}">
                      <a16:creationId xmlns:a16="http://schemas.microsoft.com/office/drawing/2014/main" id="{6CB318A0-F762-BD50-33A5-DBBBDA241C6E}"/>
                    </a:ext>
                  </a:extLst>
                </p14:cNvPr>
                <p14:cNvContentPartPr/>
                <p14:nvPr/>
              </p14:nvContentPartPr>
              <p14:xfrm>
                <a:off x="6616165" y="4718276"/>
                <a:ext cx="731880" cy="41400"/>
              </p14:xfrm>
            </p:contentPart>
          </mc:Choice>
          <mc:Fallback xmlns="">
            <p:pic>
              <p:nvPicPr>
                <p:cNvPr id="74" name="Ink 73">
                  <a:extLst>
                    <a:ext uri="{FF2B5EF4-FFF2-40B4-BE49-F238E27FC236}">
                      <a16:creationId xmlns:a16="http://schemas.microsoft.com/office/drawing/2014/main" id="{6CB318A0-F762-BD50-33A5-DBBBDA241C6E}"/>
                    </a:ext>
                  </a:extLst>
                </p:cNvPr>
                <p:cNvPicPr/>
                <p:nvPr/>
              </p:nvPicPr>
              <p:blipFill>
                <a:blip r:embed="rId116"/>
                <a:stretch>
                  <a:fillRect/>
                </a:stretch>
              </p:blipFill>
              <p:spPr>
                <a:xfrm>
                  <a:off x="6607165" y="4709636"/>
                  <a:ext cx="7495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Ink 74">
                  <a:extLst>
                    <a:ext uri="{FF2B5EF4-FFF2-40B4-BE49-F238E27FC236}">
                      <a16:creationId xmlns:a16="http://schemas.microsoft.com/office/drawing/2014/main" id="{238AEE1E-D039-C21A-CF10-94EB7EA1DEAD}"/>
                    </a:ext>
                  </a:extLst>
                </p14:cNvPr>
                <p14:cNvContentPartPr/>
                <p14:nvPr/>
              </p14:nvContentPartPr>
              <p14:xfrm>
                <a:off x="7206925" y="4648436"/>
                <a:ext cx="171720" cy="156960"/>
              </p14:xfrm>
            </p:contentPart>
          </mc:Choice>
          <mc:Fallback xmlns="">
            <p:pic>
              <p:nvPicPr>
                <p:cNvPr id="75" name="Ink 74">
                  <a:extLst>
                    <a:ext uri="{FF2B5EF4-FFF2-40B4-BE49-F238E27FC236}">
                      <a16:creationId xmlns:a16="http://schemas.microsoft.com/office/drawing/2014/main" id="{238AEE1E-D039-C21A-CF10-94EB7EA1DEAD}"/>
                    </a:ext>
                  </a:extLst>
                </p:cNvPr>
                <p:cNvPicPr/>
                <p:nvPr/>
              </p:nvPicPr>
              <p:blipFill>
                <a:blip r:embed="rId118"/>
                <a:stretch>
                  <a:fillRect/>
                </a:stretch>
              </p:blipFill>
              <p:spPr>
                <a:xfrm>
                  <a:off x="7198285" y="4639436"/>
                  <a:ext cx="1893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Ink 75">
                  <a:extLst>
                    <a:ext uri="{FF2B5EF4-FFF2-40B4-BE49-F238E27FC236}">
                      <a16:creationId xmlns:a16="http://schemas.microsoft.com/office/drawing/2014/main" id="{F09BC6A4-CAC5-08A9-27FE-3CF18367A4D3}"/>
                    </a:ext>
                  </a:extLst>
                </p14:cNvPr>
                <p14:cNvContentPartPr/>
                <p14:nvPr/>
              </p14:nvContentPartPr>
              <p14:xfrm>
                <a:off x="7275325" y="4582916"/>
                <a:ext cx="254880" cy="243720"/>
              </p14:xfrm>
            </p:contentPart>
          </mc:Choice>
          <mc:Fallback xmlns="">
            <p:pic>
              <p:nvPicPr>
                <p:cNvPr id="76" name="Ink 75">
                  <a:extLst>
                    <a:ext uri="{FF2B5EF4-FFF2-40B4-BE49-F238E27FC236}">
                      <a16:creationId xmlns:a16="http://schemas.microsoft.com/office/drawing/2014/main" id="{F09BC6A4-CAC5-08A9-27FE-3CF18367A4D3}"/>
                    </a:ext>
                  </a:extLst>
                </p:cNvPr>
                <p:cNvPicPr/>
                <p:nvPr/>
              </p:nvPicPr>
              <p:blipFill>
                <a:blip r:embed="rId120"/>
                <a:stretch>
                  <a:fillRect/>
                </a:stretch>
              </p:blipFill>
              <p:spPr>
                <a:xfrm>
                  <a:off x="7266685" y="4574276"/>
                  <a:ext cx="272520" cy="261360"/>
                </a:xfrm>
                <a:prstGeom prst="rect">
                  <a:avLst/>
                </a:prstGeom>
              </p:spPr>
            </p:pic>
          </mc:Fallback>
        </mc:AlternateContent>
      </p:grpSp>
    </p:spTree>
    <p:extLst>
      <p:ext uri="{BB962C8B-B14F-4D97-AF65-F5344CB8AC3E}">
        <p14:creationId xmlns:p14="http://schemas.microsoft.com/office/powerpoint/2010/main" val="3597427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Create new destination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r>
              <a:rPr lang="en-US" sz="1800" dirty="0"/>
              <a:t>Go to your "Trial Subaccount Home" page, and select the "Destinations" menu item within the "Connectivity" item.</a:t>
            </a:r>
          </a:p>
          <a:p>
            <a:endParaRPr lang="en-US" sz="1800" dirty="0"/>
          </a:p>
          <a:p>
            <a:r>
              <a:rPr lang="en-US" sz="1800" dirty="0"/>
              <a:t>Select the "New Destination" option, and in the configuration specify values for the appropriate parameters. Some values will depend on whether you have successfully completed the previous exercise and set up the SAP Cloud Connector or not, so the entire value set is presented twice, covering both scenarios. Use the values for your scenario.</a:t>
            </a:r>
            <a:endParaRPr lang="en-IN" sz="1800" dirty="0"/>
          </a:p>
        </p:txBody>
      </p:sp>
      <p:graphicFrame>
        <p:nvGraphicFramePr>
          <p:cNvPr id="2" name="Table 1">
            <a:extLst>
              <a:ext uri="{FF2B5EF4-FFF2-40B4-BE49-F238E27FC236}">
                <a16:creationId xmlns:a16="http://schemas.microsoft.com/office/drawing/2014/main" id="{14C5DC37-47BA-A418-6162-4836345B7285}"/>
              </a:ext>
            </a:extLst>
          </p:cNvPr>
          <p:cNvGraphicFramePr>
            <a:graphicFrameLocks noGrp="1"/>
          </p:cNvGraphicFramePr>
          <p:nvPr>
            <p:extLst>
              <p:ext uri="{D42A27DB-BD31-4B8C-83A1-F6EECF244321}">
                <p14:modId xmlns:p14="http://schemas.microsoft.com/office/powerpoint/2010/main" val="3470985765"/>
              </p:ext>
            </p:extLst>
          </p:nvPr>
        </p:nvGraphicFramePr>
        <p:xfrm>
          <a:off x="312218" y="2862512"/>
          <a:ext cx="6742606" cy="3451382"/>
        </p:xfrm>
        <a:graphic>
          <a:graphicData uri="http://schemas.openxmlformats.org/drawingml/2006/table">
            <a:tbl>
              <a:tblPr>
                <a:tableStyleId>{3C2FFA5D-87B4-456A-9821-1D502468CF0F}</a:tableStyleId>
              </a:tblPr>
              <a:tblGrid>
                <a:gridCol w="3371303">
                  <a:extLst>
                    <a:ext uri="{9D8B030D-6E8A-4147-A177-3AD203B41FA5}">
                      <a16:colId xmlns:a16="http://schemas.microsoft.com/office/drawing/2014/main" val="259652262"/>
                    </a:ext>
                  </a:extLst>
                </a:gridCol>
                <a:gridCol w="3371303">
                  <a:extLst>
                    <a:ext uri="{9D8B030D-6E8A-4147-A177-3AD203B41FA5}">
                      <a16:colId xmlns:a16="http://schemas.microsoft.com/office/drawing/2014/main" val="2405680925"/>
                    </a:ext>
                  </a:extLst>
                </a:gridCol>
              </a:tblGrid>
              <a:tr h="291216">
                <a:tc>
                  <a:txBody>
                    <a:bodyPr/>
                    <a:lstStyle/>
                    <a:p>
                      <a:r>
                        <a:rPr lang="en-US" sz="1400" b="1" dirty="0">
                          <a:effectLst/>
                        </a:rPr>
                        <a:t>Property</a:t>
                      </a:r>
                    </a:p>
                  </a:txBody>
                  <a:tcPr marL="93165" marR="93165" marT="42999" marB="42999" anchor="ctr"/>
                </a:tc>
                <a:tc>
                  <a:txBody>
                    <a:bodyPr/>
                    <a:lstStyle/>
                    <a:p>
                      <a:r>
                        <a:rPr lang="en-US" sz="1400" b="1">
                          <a:effectLst/>
                        </a:rPr>
                        <a:t>Value</a:t>
                      </a:r>
                    </a:p>
                  </a:txBody>
                  <a:tcPr marL="93165" marR="93165" marT="42999" marB="42999" anchor="ctr"/>
                </a:tc>
                <a:extLst>
                  <a:ext uri="{0D108BD9-81ED-4DB2-BD59-A6C34878D82A}">
                    <a16:rowId xmlns:a16="http://schemas.microsoft.com/office/drawing/2014/main" val="222980832"/>
                  </a:ext>
                </a:extLst>
              </a:tr>
              <a:tr h="291216">
                <a:tc>
                  <a:txBody>
                    <a:bodyPr/>
                    <a:lstStyle/>
                    <a:p>
                      <a:r>
                        <a:rPr lang="en-US" sz="1400" dirty="0">
                          <a:effectLst/>
                        </a:rPr>
                        <a:t>Name</a:t>
                      </a:r>
                    </a:p>
                  </a:txBody>
                  <a:tcPr marL="93165" marR="93165" marT="42999" marB="42999" anchor="ctr"/>
                </a:tc>
                <a:tc>
                  <a:txBody>
                    <a:bodyPr/>
                    <a:lstStyle/>
                    <a:p>
                      <a:r>
                        <a:rPr lang="en-US" sz="1400" dirty="0" err="1">
                          <a:effectLst/>
                        </a:rPr>
                        <a:t>AnubhavDestination</a:t>
                      </a:r>
                      <a:endParaRPr lang="en-US" sz="1400" dirty="0">
                        <a:effectLst/>
                      </a:endParaRPr>
                    </a:p>
                  </a:txBody>
                  <a:tcPr marL="93165" marR="93165" marT="42999" marB="42999" anchor="ctr"/>
                </a:tc>
                <a:extLst>
                  <a:ext uri="{0D108BD9-81ED-4DB2-BD59-A6C34878D82A}">
                    <a16:rowId xmlns:a16="http://schemas.microsoft.com/office/drawing/2014/main" val="854411628"/>
                  </a:ext>
                </a:extLst>
              </a:tr>
              <a:tr h="291216">
                <a:tc>
                  <a:txBody>
                    <a:bodyPr/>
                    <a:lstStyle/>
                    <a:p>
                      <a:r>
                        <a:rPr lang="en-US" sz="1400">
                          <a:effectLst/>
                        </a:rPr>
                        <a:t>Type</a:t>
                      </a:r>
                    </a:p>
                  </a:txBody>
                  <a:tcPr marL="93165" marR="93165" marT="42999" marB="42999" anchor="ctr"/>
                </a:tc>
                <a:tc>
                  <a:txBody>
                    <a:bodyPr/>
                    <a:lstStyle/>
                    <a:p>
                      <a:r>
                        <a:rPr lang="en-US" sz="1400" dirty="0">
                          <a:effectLst/>
                        </a:rPr>
                        <a:t>HTTP</a:t>
                      </a:r>
                    </a:p>
                  </a:txBody>
                  <a:tcPr marL="93165" marR="93165" marT="42999" marB="42999" anchor="ctr"/>
                </a:tc>
                <a:extLst>
                  <a:ext uri="{0D108BD9-81ED-4DB2-BD59-A6C34878D82A}">
                    <a16:rowId xmlns:a16="http://schemas.microsoft.com/office/drawing/2014/main" val="1839606205"/>
                  </a:ext>
                </a:extLst>
              </a:tr>
              <a:tr h="291216">
                <a:tc>
                  <a:txBody>
                    <a:bodyPr/>
                    <a:lstStyle/>
                    <a:p>
                      <a:r>
                        <a:rPr lang="en-US" sz="1400">
                          <a:effectLst/>
                        </a:rPr>
                        <a:t>Description</a:t>
                      </a:r>
                    </a:p>
                  </a:txBody>
                  <a:tcPr marL="93165" marR="93165" marT="42999" marB="42999" anchor="ctr"/>
                </a:tc>
                <a:tc>
                  <a:txBody>
                    <a:bodyPr/>
                    <a:lstStyle/>
                    <a:p>
                      <a:r>
                        <a:rPr lang="en-US" sz="1400" dirty="0">
                          <a:effectLst/>
                        </a:rPr>
                        <a:t>Anubhav ES server</a:t>
                      </a:r>
                    </a:p>
                  </a:txBody>
                  <a:tcPr marL="93165" marR="93165" marT="42999" marB="42999" anchor="ctr"/>
                </a:tc>
                <a:extLst>
                  <a:ext uri="{0D108BD9-81ED-4DB2-BD59-A6C34878D82A}">
                    <a16:rowId xmlns:a16="http://schemas.microsoft.com/office/drawing/2014/main" val="556092847"/>
                  </a:ext>
                </a:extLst>
              </a:tr>
              <a:tr h="291216">
                <a:tc>
                  <a:txBody>
                    <a:bodyPr/>
                    <a:lstStyle/>
                    <a:p>
                      <a:r>
                        <a:rPr lang="en-US" sz="1400">
                          <a:effectLst/>
                        </a:rPr>
                        <a:t>Location ID</a:t>
                      </a:r>
                    </a:p>
                  </a:txBody>
                  <a:tcPr marL="93165" marR="93165" marT="42999" marB="42999" anchor="ctr"/>
                </a:tc>
                <a:tc>
                  <a:txBody>
                    <a:bodyPr/>
                    <a:lstStyle/>
                    <a:p>
                      <a:r>
                        <a:rPr lang="en-US" sz="1400" dirty="0">
                          <a:effectLst/>
                        </a:rPr>
                        <a:t>(leave blank)</a:t>
                      </a:r>
                    </a:p>
                  </a:txBody>
                  <a:tcPr marL="93165" marR="93165" marT="42999" marB="42999" anchor="ctr"/>
                </a:tc>
                <a:extLst>
                  <a:ext uri="{0D108BD9-81ED-4DB2-BD59-A6C34878D82A}">
                    <a16:rowId xmlns:a16="http://schemas.microsoft.com/office/drawing/2014/main" val="2705693123"/>
                  </a:ext>
                </a:extLst>
              </a:tr>
              <a:tr h="757160">
                <a:tc>
                  <a:txBody>
                    <a:bodyPr/>
                    <a:lstStyle/>
                    <a:p>
                      <a:r>
                        <a:rPr lang="en-US" sz="1400">
                          <a:effectLst/>
                        </a:rPr>
                        <a:t>URL</a:t>
                      </a:r>
                    </a:p>
                  </a:txBody>
                  <a:tcPr marL="93165" marR="93165" marT="42999" marB="42999" anchor="ctr"/>
                </a:tc>
                <a:tc>
                  <a:txBody>
                    <a:bodyPr/>
                    <a:lstStyle/>
                    <a:p>
                      <a:r>
                        <a:rPr lang="en-US" sz="1400" dirty="0">
                          <a:effectLst/>
                        </a:rPr>
                        <a:t>https://sapes5.sapdevcenter.com:443/sap/opu/odata/sap/EPM_REF_APPS_SHOP_SRV/</a:t>
                      </a:r>
                    </a:p>
                  </a:txBody>
                  <a:tcPr marL="93165" marR="93165" marT="42999" marB="42999" anchor="ctr"/>
                </a:tc>
                <a:extLst>
                  <a:ext uri="{0D108BD9-81ED-4DB2-BD59-A6C34878D82A}">
                    <a16:rowId xmlns:a16="http://schemas.microsoft.com/office/drawing/2014/main" val="718552856"/>
                  </a:ext>
                </a:extLst>
              </a:tr>
              <a:tr h="291216">
                <a:tc>
                  <a:txBody>
                    <a:bodyPr/>
                    <a:lstStyle/>
                    <a:p>
                      <a:r>
                        <a:rPr lang="en-US" sz="1400">
                          <a:effectLst/>
                        </a:rPr>
                        <a:t>Proxy Type</a:t>
                      </a:r>
                    </a:p>
                  </a:txBody>
                  <a:tcPr marL="93165" marR="93165" marT="42999" marB="42999" anchor="ctr"/>
                </a:tc>
                <a:tc>
                  <a:txBody>
                    <a:bodyPr/>
                    <a:lstStyle/>
                    <a:p>
                      <a:r>
                        <a:rPr lang="en-US" sz="1400" dirty="0">
                          <a:effectLst/>
                        </a:rPr>
                        <a:t>Internet</a:t>
                      </a:r>
                    </a:p>
                  </a:txBody>
                  <a:tcPr marL="93165" marR="93165" marT="42999" marB="42999" anchor="ctr"/>
                </a:tc>
                <a:extLst>
                  <a:ext uri="{0D108BD9-81ED-4DB2-BD59-A6C34878D82A}">
                    <a16:rowId xmlns:a16="http://schemas.microsoft.com/office/drawing/2014/main" val="980116397"/>
                  </a:ext>
                </a:extLst>
              </a:tr>
              <a:tr h="291216">
                <a:tc>
                  <a:txBody>
                    <a:bodyPr/>
                    <a:lstStyle/>
                    <a:p>
                      <a:r>
                        <a:rPr lang="en-US" sz="1400">
                          <a:effectLst/>
                        </a:rPr>
                        <a:t>Authentication</a:t>
                      </a:r>
                    </a:p>
                  </a:txBody>
                  <a:tcPr marL="93165" marR="93165" marT="42999" marB="42999" anchor="ctr"/>
                </a:tc>
                <a:tc>
                  <a:txBody>
                    <a:bodyPr/>
                    <a:lstStyle/>
                    <a:p>
                      <a:r>
                        <a:rPr lang="en-US" sz="1400" dirty="0" err="1">
                          <a:effectLst/>
                        </a:rPr>
                        <a:t>BasicAuthentication</a:t>
                      </a:r>
                      <a:endParaRPr lang="en-US" sz="1400" dirty="0">
                        <a:effectLst/>
                      </a:endParaRPr>
                    </a:p>
                  </a:txBody>
                  <a:tcPr marL="93165" marR="93165" marT="42999" marB="42999" anchor="ctr"/>
                </a:tc>
                <a:extLst>
                  <a:ext uri="{0D108BD9-81ED-4DB2-BD59-A6C34878D82A}">
                    <a16:rowId xmlns:a16="http://schemas.microsoft.com/office/drawing/2014/main" val="1253508156"/>
                  </a:ext>
                </a:extLst>
              </a:tr>
              <a:tr h="291216">
                <a:tc>
                  <a:txBody>
                    <a:bodyPr/>
                    <a:lstStyle/>
                    <a:p>
                      <a:r>
                        <a:rPr lang="en-US" sz="1400">
                          <a:effectLst/>
                        </a:rPr>
                        <a:t>User</a:t>
                      </a:r>
                    </a:p>
                  </a:txBody>
                  <a:tcPr marL="93165" marR="93165" marT="42999" marB="42999" anchor="ctr"/>
                </a:tc>
                <a:tc>
                  <a:txBody>
                    <a:bodyPr/>
                    <a:lstStyle/>
                    <a:p>
                      <a:r>
                        <a:rPr lang="en-US" sz="1400" dirty="0">
                          <a:effectLst/>
                        </a:rPr>
                        <a:t>(your ES5 username)</a:t>
                      </a:r>
                    </a:p>
                  </a:txBody>
                  <a:tcPr marL="93165" marR="93165" marT="42999" marB="42999" anchor="ctr"/>
                </a:tc>
                <a:extLst>
                  <a:ext uri="{0D108BD9-81ED-4DB2-BD59-A6C34878D82A}">
                    <a16:rowId xmlns:a16="http://schemas.microsoft.com/office/drawing/2014/main" val="2073370187"/>
                  </a:ext>
                </a:extLst>
              </a:tr>
              <a:tr h="291216">
                <a:tc>
                  <a:txBody>
                    <a:bodyPr/>
                    <a:lstStyle/>
                    <a:p>
                      <a:r>
                        <a:rPr lang="en-US" sz="1400">
                          <a:effectLst/>
                        </a:rPr>
                        <a:t>Password</a:t>
                      </a:r>
                    </a:p>
                  </a:txBody>
                  <a:tcPr marL="93165" marR="93165" marT="42999" marB="42999" anchor="ctr"/>
                </a:tc>
                <a:tc>
                  <a:txBody>
                    <a:bodyPr/>
                    <a:lstStyle/>
                    <a:p>
                      <a:r>
                        <a:rPr lang="en-US" sz="1400" dirty="0">
                          <a:effectLst/>
                        </a:rPr>
                        <a:t>(your ES5 password)</a:t>
                      </a:r>
                    </a:p>
                  </a:txBody>
                  <a:tcPr marL="93165" marR="93165" marT="42999" marB="42999" anchor="ctr"/>
                </a:tc>
                <a:extLst>
                  <a:ext uri="{0D108BD9-81ED-4DB2-BD59-A6C34878D82A}">
                    <a16:rowId xmlns:a16="http://schemas.microsoft.com/office/drawing/2014/main" val="4209759089"/>
                  </a:ext>
                </a:extLst>
              </a:tr>
            </a:tbl>
          </a:graphicData>
        </a:graphic>
      </p:graphicFrame>
      <p:graphicFrame>
        <p:nvGraphicFramePr>
          <p:cNvPr id="3" name="Table 2">
            <a:extLst>
              <a:ext uri="{FF2B5EF4-FFF2-40B4-BE49-F238E27FC236}">
                <a16:creationId xmlns:a16="http://schemas.microsoft.com/office/drawing/2014/main" id="{4025BAAE-DB66-4525-DFFD-F7619E1AA6D4}"/>
              </a:ext>
            </a:extLst>
          </p:cNvPr>
          <p:cNvGraphicFramePr>
            <a:graphicFrameLocks noGrp="1"/>
          </p:cNvGraphicFramePr>
          <p:nvPr>
            <p:extLst>
              <p:ext uri="{D42A27DB-BD31-4B8C-83A1-F6EECF244321}">
                <p14:modId xmlns:p14="http://schemas.microsoft.com/office/powerpoint/2010/main" val="1170588819"/>
              </p:ext>
            </p:extLst>
          </p:nvPr>
        </p:nvGraphicFramePr>
        <p:xfrm>
          <a:off x="7462564" y="2826010"/>
          <a:ext cx="3180556" cy="802126"/>
        </p:xfrm>
        <a:graphic>
          <a:graphicData uri="http://schemas.openxmlformats.org/drawingml/2006/table">
            <a:tbl>
              <a:tblPr>
                <a:tableStyleId>{284E427A-3D55-4303-BF80-6455036E1DE7}</a:tableStyleId>
              </a:tblPr>
              <a:tblGrid>
                <a:gridCol w="1590278">
                  <a:extLst>
                    <a:ext uri="{9D8B030D-6E8A-4147-A177-3AD203B41FA5}">
                      <a16:colId xmlns:a16="http://schemas.microsoft.com/office/drawing/2014/main" val="4165941112"/>
                    </a:ext>
                  </a:extLst>
                </a:gridCol>
                <a:gridCol w="1590278">
                  <a:extLst>
                    <a:ext uri="{9D8B030D-6E8A-4147-A177-3AD203B41FA5}">
                      <a16:colId xmlns:a16="http://schemas.microsoft.com/office/drawing/2014/main" val="3099125741"/>
                    </a:ext>
                  </a:extLst>
                </a:gridCol>
              </a:tblGrid>
              <a:tr h="401063">
                <a:tc>
                  <a:txBody>
                    <a:bodyPr/>
                    <a:lstStyle/>
                    <a:p>
                      <a:r>
                        <a:rPr lang="en-US" sz="1400" b="1" dirty="0">
                          <a:effectLst/>
                        </a:rPr>
                        <a:t>Property</a:t>
                      </a:r>
                    </a:p>
                  </a:txBody>
                  <a:tcPr marL="99060" marR="99060" anchor="ctr"/>
                </a:tc>
                <a:tc>
                  <a:txBody>
                    <a:bodyPr/>
                    <a:lstStyle/>
                    <a:p>
                      <a:r>
                        <a:rPr lang="en-US" sz="1400" b="1" dirty="0">
                          <a:effectLst/>
                        </a:rPr>
                        <a:t>Value</a:t>
                      </a:r>
                    </a:p>
                  </a:txBody>
                  <a:tcPr marL="99060" marR="99060" anchor="ctr"/>
                </a:tc>
                <a:extLst>
                  <a:ext uri="{0D108BD9-81ED-4DB2-BD59-A6C34878D82A}">
                    <a16:rowId xmlns:a16="http://schemas.microsoft.com/office/drawing/2014/main" val="4198297456"/>
                  </a:ext>
                </a:extLst>
              </a:tr>
              <a:tr h="401063">
                <a:tc>
                  <a:txBody>
                    <a:bodyPr/>
                    <a:lstStyle/>
                    <a:p>
                      <a:r>
                        <a:rPr lang="en-US" sz="1400" dirty="0">
                          <a:effectLst/>
                        </a:rPr>
                        <a:t>sap-client</a:t>
                      </a:r>
                    </a:p>
                  </a:txBody>
                  <a:tcPr marL="99060" marR="99060" anchor="ctr"/>
                </a:tc>
                <a:tc>
                  <a:txBody>
                    <a:bodyPr/>
                    <a:lstStyle/>
                    <a:p>
                      <a:r>
                        <a:rPr lang="en-US" sz="1400" dirty="0">
                          <a:effectLst/>
                        </a:rPr>
                        <a:t>002</a:t>
                      </a:r>
                    </a:p>
                  </a:txBody>
                  <a:tcPr marL="99060" marR="99060" anchor="ctr"/>
                </a:tc>
                <a:extLst>
                  <a:ext uri="{0D108BD9-81ED-4DB2-BD59-A6C34878D82A}">
                    <a16:rowId xmlns:a16="http://schemas.microsoft.com/office/drawing/2014/main" val="3861169594"/>
                  </a:ext>
                </a:extLst>
              </a:tr>
            </a:tbl>
          </a:graphicData>
        </a:graphic>
      </p:graphicFrame>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2324A8C-0EC3-CC32-1388-3C9D548DED7C}"/>
                  </a:ext>
                </a:extLst>
              </p14:cNvPr>
              <p14:cNvContentPartPr/>
              <p14:nvPr/>
            </p14:nvContentPartPr>
            <p14:xfrm>
              <a:off x="2713765" y="3362156"/>
              <a:ext cx="360" cy="360"/>
            </p14:xfrm>
          </p:contentPart>
        </mc:Choice>
        <mc:Fallback xmlns="">
          <p:pic>
            <p:nvPicPr>
              <p:cNvPr id="4" name="Ink 3">
                <a:extLst>
                  <a:ext uri="{FF2B5EF4-FFF2-40B4-BE49-F238E27FC236}">
                    <a16:creationId xmlns:a16="http://schemas.microsoft.com/office/drawing/2014/main" id="{52324A8C-0EC3-CC32-1388-3C9D548DED7C}"/>
                  </a:ext>
                </a:extLst>
              </p:cNvPr>
              <p:cNvPicPr/>
              <p:nvPr/>
            </p:nvPicPr>
            <p:blipFill>
              <a:blip r:embed="rId5"/>
              <a:stretch>
                <a:fillRect/>
              </a:stretch>
            </p:blipFill>
            <p:spPr>
              <a:xfrm>
                <a:off x="2704765" y="33535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EDDDC5B2-1BA6-031A-77EB-8DF5BE9AD9AD}"/>
                  </a:ext>
                </a:extLst>
              </p14:cNvPr>
              <p14:cNvContentPartPr/>
              <p14:nvPr/>
            </p14:nvContentPartPr>
            <p14:xfrm>
              <a:off x="2723485" y="3018716"/>
              <a:ext cx="360" cy="360"/>
            </p14:xfrm>
          </p:contentPart>
        </mc:Choice>
        <mc:Fallback xmlns="">
          <p:pic>
            <p:nvPicPr>
              <p:cNvPr id="5" name="Ink 4">
                <a:extLst>
                  <a:ext uri="{FF2B5EF4-FFF2-40B4-BE49-F238E27FC236}">
                    <a16:creationId xmlns:a16="http://schemas.microsoft.com/office/drawing/2014/main" id="{EDDDC5B2-1BA6-031A-77EB-8DF5BE9AD9AD}"/>
                  </a:ext>
                </a:extLst>
              </p:cNvPr>
              <p:cNvPicPr/>
              <p:nvPr/>
            </p:nvPicPr>
            <p:blipFill>
              <a:blip r:embed="rId5"/>
              <a:stretch>
                <a:fillRect/>
              </a:stretch>
            </p:blipFill>
            <p:spPr>
              <a:xfrm>
                <a:off x="2714485" y="3009716"/>
                <a:ext cx="18000" cy="18000"/>
              </a:xfrm>
              <a:prstGeom prst="rect">
                <a:avLst/>
              </a:prstGeom>
            </p:spPr>
          </p:pic>
        </mc:Fallback>
      </mc:AlternateContent>
    </p:spTree>
    <p:extLst>
      <p:ext uri="{BB962C8B-B14F-4D97-AF65-F5344CB8AC3E}">
        <p14:creationId xmlns:p14="http://schemas.microsoft.com/office/powerpoint/2010/main" val="2861180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FCA3C05-1B61-C40B-F0DA-7D3C38756C42}"/>
                  </a:ext>
                </a:extLst>
              </p14:cNvPr>
              <p14:cNvContentPartPr/>
              <p14:nvPr/>
            </p14:nvContentPartPr>
            <p14:xfrm>
              <a:off x="3690445" y="1616876"/>
              <a:ext cx="2394360" cy="1322280"/>
            </p14:xfrm>
          </p:contentPart>
        </mc:Choice>
        <mc:Fallback xmlns="">
          <p:pic>
            <p:nvPicPr>
              <p:cNvPr id="6" name="Ink 5">
                <a:extLst>
                  <a:ext uri="{FF2B5EF4-FFF2-40B4-BE49-F238E27FC236}">
                    <a16:creationId xmlns:a16="http://schemas.microsoft.com/office/drawing/2014/main" id="{8FCA3C05-1B61-C40B-F0DA-7D3C38756C42}"/>
                  </a:ext>
                </a:extLst>
              </p:cNvPr>
              <p:cNvPicPr/>
              <p:nvPr/>
            </p:nvPicPr>
            <p:blipFill>
              <a:blip r:embed="rId3"/>
              <a:stretch>
                <a:fillRect/>
              </a:stretch>
            </p:blipFill>
            <p:spPr>
              <a:xfrm>
                <a:off x="3681445" y="1608236"/>
                <a:ext cx="2412000" cy="1339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0E3DED7-F09D-449D-0F1C-60D480F9C1AE}"/>
                  </a:ext>
                </a:extLst>
              </p14:cNvPr>
              <p14:cNvContentPartPr/>
              <p14:nvPr/>
            </p14:nvContentPartPr>
            <p14:xfrm>
              <a:off x="3923725" y="1417076"/>
              <a:ext cx="389520" cy="273960"/>
            </p14:xfrm>
          </p:contentPart>
        </mc:Choice>
        <mc:Fallback xmlns="">
          <p:pic>
            <p:nvPicPr>
              <p:cNvPr id="7" name="Ink 6">
                <a:extLst>
                  <a:ext uri="{FF2B5EF4-FFF2-40B4-BE49-F238E27FC236}">
                    <a16:creationId xmlns:a16="http://schemas.microsoft.com/office/drawing/2014/main" id="{F0E3DED7-F09D-449D-0F1C-60D480F9C1AE}"/>
                  </a:ext>
                </a:extLst>
              </p:cNvPr>
              <p:cNvPicPr/>
              <p:nvPr/>
            </p:nvPicPr>
            <p:blipFill>
              <a:blip r:embed="rId5"/>
              <a:stretch>
                <a:fillRect/>
              </a:stretch>
            </p:blipFill>
            <p:spPr>
              <a:xfrm>
                <a:off x="3914725" y="1408076"/>
                <a:ext cx="4071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5AE811A-3324-F067-CC2D-5A7D3B25EBEF}"/>
                  </a:ext>
                </a:extLst>
              </p14:cNvPr>
              <p14:cNvContentPartPr/>
              <p14:nvPr/>
            </p14:nvContentPartPr>
            <p14:xfrm>
              <a:off x="4273285" y="1447316"/>
              <a:ext cx="272520" cy="233280"/>
            </p14:xfrm>
          </p:contentPart>
        </mc:Choice>
        <mc:Fallback xmlns="">
          <p:pic>
            <p:nvPicPr>
              <p:cNvPr id="8" name="Ink 7">
                <a:extLst>
                  <a:ext uri="{FF2B5EF4-FFF2-40B4-BE49-F238E27FC236}">
                    <a16:creationId xmlns:a16="http://schemas.microsoft.com/office/drawing/2014/main" id="{A5AE811A-3324-F067-CC2D-5A7D3B25EBEF}"/>
                  </a:ext>
                </a:extLst>
              </p:cNvPr>
              <p:cNvPicPr/>
              <p:nvPr/>
            </p:nvPicPr>
            <p:blipFill>
              <a:blip r:embed="rId7"/>
              <a:stretch>
                <a:fillRect/>
              </a:stretch>
            </p:blipFill>
            <p:spPr>
              <a:xfrm>
                <a:off x="4264285" y="1438676"/>
                <a:ext cx="290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8E63BB76-6398-FD65-9D7F-58C397EA4E17}"/>
                  </a:ext>
                </a:extLst>
              </p14:cNvPr>
              <p14:cNvContentPartPr/>
              <p14:nvPr/>
            </p14:nvContentPartPr>
            <p14:xfrm>
              <a:off x="4532845" y="1442276"/>
              <a:ext cx="175320" cy="159120"/>
            </p14:xfrm>
          </p:contentPart>
        </mc:Choice>
        <mc:Fallback xmlns="">
          <p:pic>
            <p:nvPicPr>
              <p:cNvPr id="9" name="Ink 8">
                <a:extLst>
                  <a:ext uri="{FF2B5EF4-FFF2-40B4-BE49-F238E27FC236}">
                    <a16:creationId xmlns:a16="http://schemas.microsoft.com/office/drawing/2014/main" id="{8E63BB76-6398-FD65-9D7F-58C397EA4E17}"/>
                  </a:ext>
                </a:extLst>
              </p:cNvPr>
              <p:cNvPicPr/>
              <p:nvPr/>
            </p:nvPicPr>
            <p:blipFill>
              <a:blip r:embed="rId9"/>
              <a:stretch>
                <a:fillRect/>
              </a:stretch>
            </p:blipFill>
            <p:spPr>
              <a:xfrm>
                <a:off x="4523845" y="1433636"/>
                <a:ext cx="192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11D62B4F-2009-7A8C-5384-B2B7B95160A3}"/>
                  </a:ext>
                </a:extLst>
              </p14:cNvPr>
              <p14:cNvContentPartPr/>
              <p14:nvPr/>
            </p14:nvContentPartPr>
            <p14:xfrm>
              <a:off x="4751365" y="1376756"/>
              <a:ext cx="173880" cy="197280"/>
            </p14:xfrm>
          </p:contentPart>
        </mc:Choice>
        <mc:Fallback xmlns="">
          <p:pic>
            <p:nvPicPr>
              <p:cNvPr id="10" name="Ink 9">
                <a:extLst>
                  <a:ext uri="{FF2B5EF4-FFF2-40B4-BE49-F238E27FC236}">
                    <a16:creationId xmlns:a16="http://schemas.microsoft.com/office/drawing/2014/main" id="{11D62B4F-2009-7A8C-5384-B2B7B95160A3}"/>
                  </a:ext>
                </a:extLst>
              </p:cNvPr>
              <p:cNvPicPr/>
              <p:nvPr/>
            </p:nvPicPr>
            <p:blipFill>
              <a:blip r:embed="rId11"/>
              <a:stretch>
                <a:fillRect/>
              </a:stretch>
            </p:blipFill>
            <p:spPr>
              <a:xfrm>
                <a:off x="4742725" y="1368116"/>
                <a:ext cx="191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432F8BE4-A13C-E5D2-DF38-7527A6D60F39}"/>
                  </a:ext>
                </a:extLst>
              </p14:cNvPr>
              <p14:cNvContentPartPr/>
              <p14:nvPr/>
            </p14:nvContentPartPr>
            <p14:xfrm>
              <a:off x="4984645" y="1278116"/>
              <a:ext cx="77400" cy="223200"/>
            </p14:xfrm>
          </p:contentPart>
        </mc:Choice>
        <mc:Fallback xmlns="">
          <p:pic>
            <p:nvPicPr>
              <p:cNvPr id="11" name="Ink 10">
                <a:extLst>
                  <a:ext uri="{FF2B5EF4-FFF2-40B4-BE49-F238E27FC236}">
                    <a16:creationId xmlns:a16="http://schemas.microsoft.com/office/drawing/2014/main" id="{432F8BE4-A13C-E5D2-DF38-7527A6D60F39}"/>
                  </a:ext>
                </a:extLst>
              </p:cNvPr>
              <p:cNvPicPr/>
              <p:nvPr/>
            </p:nvPicPr>
            <p:blipFill>
              <a:blip r:embed="rId13"/>
              <a:stretch>
                <a:fillRect/>
              </a:stretch>
            </p:blipFill>
            <p:spPr>
              <a:xfrm>
                <a:off x="4976005" y="1269116"/>
                <a:ext cx="950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CDDD52-507A-D1ED-7B01-C5DE305518E6}"/>
                  </a:ext>
                </a:extLst>
              </p14:cNvPr>
              <p14:cNvContentPartPr/>
              <p14:nvPr/>
            </p14:nvContentPartPr>
            <p14:xfrm>
              <a:off x="5114965" y="1327436"/>
              <a:ext cx="153720" cy="159120"/>
            </p14:xfrm>
          </p:contentPart>
        </mc:Choice>
        <mc:Fallback xmlns="">
          <p:pic>
            <p:nvPicPr>
              <p:cNvPr id="12" name="Ink 11">
                <a:extLst>
                  <a:ext uri="{FF2B5EF4-FFF2-40B4-BE49-F238E27FC236}">
                    <a16:creationId xmlns:a16="http://schemas.microsoft.com/office/drawing/2014/main" id="{86CDDD52-507A-D1ED-7B01-C5DE305518E6}"/>
                  </a:ext>
                </a:extLst>
              </p:cNvPr>
              <p:cNvPicPr/>
              <p:nvPr/>
            </p:nvPicPr>
            <p:blipFill>
              <a:blip r:embed="rId15"/>
              <a:stretch>
                <a:fillRect/>
              </a:stretch>
            </p:blipFill>
            <p:spPr>
              <a:xfrm>
                <a:off x="5105965" y="1318436"/>
                <a:ext cx="1713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1383CB64-4A42-0AD6-84FA-2181591E7249}"/>
                  </a:ext>
                </a:extLst>
              </p14:cNvPr>
              <p14:cNvContentPartPr/>
              <p14:nvPr/>
            </p14:nvContentPartPr>
            <p14:xfrm>
              <a:off x="5328805" y="1297196"/>
              <a:ext cx="147240" cy="149400"/>
            </p14:xfrm>
          </p:contentPart>
        </mc:Choice>
        <mc:Fallback xmlns="">
          <p:pic>
            <p:nvPicPr>
              <p:cNvPr id="13" name="Ink 12">
                <a:extLst>
                  <a:ext uri="{FF2B5EF4-FFF2-40B4-BE49-F238E27FC236}">
                    <a16:creationId xmlns:a16="http://schemas.microsoft.com/office/drawing/2014/main" id="{1383CB64-4A42-0AD6-84FA-2181591E7249}"/>
                  </a:ext>
                </a:extLst>
              </p:cNvPr>
              <p:cNvPicPr/>
              <p:nvPr/>
            </p:nvPicPr>
            <p:blipFill>
              <a:blip r:embed="rId17"/>
              <a:stretch>
                <a:fillRect/>
              </a:stretch>
            </p:blipFill>
            <p:spPr>
              <a:xfrm>
                <a:off x="5320165" y="1288196"/>
                <a:ext cx="164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8B5E2F24-96D4-139B-0D72-77F97C63664C}"/>
                  </a:ext>
                </a:extLst>
              </p14:cNvPr>
              <p14:cNvContentPartPr/>
              <p14:nvPr/>
            </p14:nvContentPartPr>
            <p14:xfrm>
              <a:off x="5514925" y="1001996"/>
              <a:ext cx="330840" cy="396720"/>
            </p14:xfrm>
          </p:contentPart>
        </mc:Choice>
        <mc:Fallback xmlns="">
          <p:pic>
            <p:nvPicPr>
              <p:cNvPr id="14" name="Ink 13">
                <a:extLst>
                  <a:ext uri="{FF2B5EF4-FFF2-40B4-BE49-F238E27FC236}">
                    <a16:creationId xmlns:a16="http://schemas.microsoft.com/office/drawing/2014/main" id="{8B5E2F24-96D4-139B-0D72-77F97C63664C}"/>
                  </a:ext>
                </a:extLst>
              </p:cNvPr>
              <p:cNvPicPr/>
              <p:nvPr/>
            </p:nvPicPr>
            <p:blipFill>
              <a:blip r:embed="rId19"/>
              <a:stretch>
                <a:fillRect/>
              </a:stretch>
            </p:blipFill>
            <p:spPr>
              <a:xfrm>
                <a:off x="5505925" y="993356"/>
                <a:ext cx="3484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703F7055-D9E9-AA3D-9150-394653A22008}"/>
                  </a:ext>
                </a:extLst>
              </p14:cNvPr>
              <p14:cNvContentPartPr/>
              <p14:nvPr/>
            </p14:nvContentPartPr>
            <p14:xfrm>
              <a:off x="5848285" y="1147796"/>
              <a:ext cx="471960" cy="210240"/>
            </p14:xfrm>
          </p:contentPart>
        </mc:Choice>
        <mc:Fallback xmlns="">
          <p:pic>
            <p:nvPicPr>
              <p:cNvPr id="15" name="Ink 14">
                <a:extLst>
                  <a:ext uri="{FF2B5EF4-FFF2-40B4-BE49-F238E27FC236}">
                    <a16:creationId xmlns:a16="http://schemas.microsoft.com/office/drawing/2014/main" id="{703F7055-D9E9-AA3D-9150-394653A22008}"/>
                  </a:ext>
                </a:extLst>
              </p:cNvPr>
              <p:cNvPicPr/>
              <p:nvPr/>
            </p:nvPicPr>
            <p:blipFill>
              <a:blip r:embed="rId21"/>
              <a:stretch>
                <a:fillRect/>
              </a:stretch>
            </p:blipFill>
            <p:spPr>
              <a:xfrm>
                <a:off x="5839285" y="1139156"/>
                <a:ext cx="4896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86380601-D421-9C40-E882-3E1C60F5ED42}"/>
                  </a:ext>
                </a:extLst>
              </p14:cNvPr>
              <p14:cNvContentPartPr/>
              <p14:nvPr/>
            </p14:nvContentPartPr>
            <p14:xfrm>
              <a:off x="6243565" y="949796"/>
              <a:ext cx="472320" cy="379080"/>
            </p14:xfrm>
          </p:contentPart>
        </mc:Choice>
        <mc:Fallback xmlns="">
          <p:pic>
            <p:nvPicPr>
              <p:cNvPr id="16" name="Ink 15">
                <a:extLst>
                  <a:ext uri="{FF2B5EF4-FFF2-40B4-BE49-F238E27FC236}">
                    <a16:creationId xmlns:a16="http://schemas.microsoft.com/office/drawing/2014/main" id="{86380601-D421-9C40-E882-3E1C60F5ED42}"/>
                  </a:ext>
                </a:extLst>
              </p:cNvPr>
              <p:cNvPicPr/>
              <p:nvPr/>
            </p:nvPicPr>
            <p:blipFill>
              <a:blip r:embed="rId23"/>
              <a:stretch>
                <a:fillRect/>
              </a:stretch>
            </p:blipFill>
            <p:spPr>
              <a:xfrm>
                <a:off x="6234565" y="941156"/>
                <a:ext cx="48996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C391F4E1-880D-8CA5-5118-E4F50FFD8A77}"/>
                  </a:ext>
                </a:extLst>
              </p14:cNvPr>
              <p14:cNvContentPartPr/>
              <p14:nvPr/>
            </p14:nvContentPartPr>
            <p14:xfrm>
              <a:off x="6141685" y="2021516"/>
              <a:ext cx="1298160" cy="151200"/>
            </p14:xfrm>
          </p:contentPart>
        </mc:Choice>
        <mc:Fallback xmlns="">
          <p:pic>
            <p:nvPicPr>
              <p:cNvPr id="20" name="Ink 19">
                <a:extLst>
                  <a:ext uri="{FF2B5EF4-FFF2-40B4-BE49-F238E27FC236}">
                    <a16:creationId xmlns:a16="http://schemas.microsoft.com/office/drawing/2014/main" id="{C391F4E1-880D-8CA5-5118-E4F50FFD8A77}"/>
                  </a:ext>
                </a:extLst>
              </p:cNvPr>
              <p:cNvPicPr/>
              <p:nvPr/>
            </p:nvPicPr>
            <p:blipFill>
              <a:blip r:embed="rId25"/>
              <a:stretch>
                <a:fillRect/>
              </a:stretch>
            </p:blipFill>
            <p:spPr>
              <a:xfrm>
                <a:off x="6133045" y="2012876"/>
                <a:ext cx="1315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FB162E23-F159-A956-3324-E0D078FB1F3D}"/>
                  </a:ext>
                </a:extLst>
              </p14:cNvPr>
              <p14:cNvContentPartPr/>
              <p14:nvPr/>
            </p14:nvContentPartPr>
            <p14:xfrm>
              <a:off x="7466845" y="1852676"/>
              <a:ext cx="475560" cy="372960"/>
            </p14:xfrm>
          </p:contentPart>
        </mc:Choice>
        <mc:Fallback xmlns="">
          <p:pic>
            <p:nvPicPr>
              <p:cNvPr id="21" name="Ink 20">
                <a:extLst>
                  <a:ext uri="{FF2B5EF4-FFF2-40B4-BE49-F238E27FC236}">
                    <a16:creationId xmlns:a16="http://schemas.microsoft.com/office/drawing/2014/main" id="{FB162E23-F159-A956-3324-E0D078FB1F3D}"/>
                  </a:ext>
                </a:extLst>
              </p:cNvPr>
              <p:cNvPicPr/>
              <p:nvPr/>
            </p:nvPicPr>
            <p:blipFill>
              <a:blip r:embed="rId27"/>
              <a:stretch>
                <a:fillRect/>
              </a:stretch>
            </p:blipFill>
            <p:spPr>
              <a:xfrm>
                <a:off x="7458205" y="1843676"/>
                <a:ext cx="4932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a:extLst>
                  <a:ext uri="{FF2B5EF4-FFF2-40B4-BE49-F238E27FC236}">
                    <a16:creationId xmlns:a16="http://schemas.microsoft.com/office/drawing/2014/main" id="{B809A697-AB0C-00E3-5661-A8ED6E75DC46}"/>
                  </a:ext>
                </a:extLst>
              </p14:cNvPr>
              <p14:cNvContentPartPr/>
              <p14:nvPr/>
            </p14:nvContentPartPr>
            <p14:xfrm>
              <a:off x="7344805" y="1338956"/>
              <a:ext cx="291240" cy="254520"/>
            </p14:xfrm>
          </p:contentPart>
        </mc:Choice>
        <mc:Fallback xmlns="">
          <p:pic>
            <p:nvPicPr>
              <p:cNvPr id="66" name="Ink 65">
                <a:extLst>
                  <a:ext uri="{FF2B5EF4-FFF2-40B4-BE49-F238E27FC236}">
                    <a16:creationId xmlns:a16="http://schemas.microsoft.com/office/drawing/2014/main" id="{B809A697-AB0C-00E3-5661-A8ED6E75DC46}"/>
                  </a:ext>
                </a:extLst>
              </p:cNvPr>
              <p:cNvPicPr/>
              <p:nvPr/>
            </p:nvPicPr>
            <p:blipFill>
              <a:blip r:embed="rId29"/>
              <a:stretch>
                <a:fillRect/>
              </a:stretch>
            </p:blipFill>
            <p:spPr>
              <a:xfrm>
                <a:off x="7335805" y="1330316"/>
                <a:ext cx="3088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7" name="Ink 66">
                <a:extLst>
                  <a:ext uri="{FF2B5EF4-FFF2-40B4-BE49-F238E27FC236}">
                    <a16:creationId xmlns:a16="http://schemas.microsoft.com/office/drawing/2014/main" id="{52D2EA14-AE2B-C37C-3AB5-8FCAD15625AF}"/>
                  </a:ext>
                </a:extLst>
              </p14:cNvPr>
              <p14:cNvContentPartPr/>
              <p14:nvPr/>
            </p14:nvContentPartPr>
            <p14:xfrm>
              <a:off x="7727845" y="1354436"/>
              <a:ext cx="32040" cy="181440"/>
            </p14:xfrm>
          </p:contentPart>
        </mc:Choice>
        <mc:Fallback xmlns="">
          <p:pic>
            <p:nvPicPr>
              <p:cNvPr id="67" name="Ink 66">
                <a:extLst>
                  <a:ext uri="{FF2B5EF4-FFF2-40B4-BE49-F238E27FC236}">
                    <a16:creationId xmlns:a16="http://schemas.microsoft.com/office/drawing/2014/main" id="{52D2EA14-AE2B-C37C-3AB5-8FCAD15625AF}"/>
                  </a:ext>
                </a:extLst>
              </p:cNvPr>
              <p:cNvPicPr/>
              <p:nvPr/>
            </p:nvPicPr>
            <p:blipFill>
              <a:blip r:embed="rId31"/>
              <a:stretch>
                <a:fillRect/>
              </a:stretch>
            </p:blipFill>
            <p:spPr>
              <a:xfrm>
                <a:off x="7719205" y="1345436"/>
                <a:ext cx="496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8" name="Ink 67">
                <a:extLst>
                  <a:ext uri="{FF2B5EF4-FFF2-40B4-BE49-F238E27FC236}">
                    <a16:creationId xmlns:a16="http://schemas.microsoft.com/office/drawing/2014/main" id="{C6766D25-CB77-F250-3218-841FD201B70A}"/>
                  </a:ext>
                </a:extLst>
              </p14:cNvPr>
              <p14:cNvContentPartPr/>
              <p14:nvPr/>
            </p14:nvContentPartPr>
            <p14:xfrm>
              <a:off x="7005325" y="1012796"/>
              <a:ext cx="1094760" cy="810360"/>
            </p14:xfrm>
          </p:contentPart>
        </mc:Choice>
        <mc:Fallback xmlns="">
          <p:pic>
            <p:nvPicPr>
              <p:cNvPr id="68" name="Ink 67">
                <a:extLst>
                  <a:ext uri="{FF2B5EF4-FFF2-40B4-BE49-F238E27FC236}">
                    <a16:creationId xmlns:a16="http://schemas.microsoft.com/office/drawing/2014/main" id="{C6766D25-CB77-F250-3218-841FD201B70A}"/>
                  </a:ext>
                </a:extLst>
              </p:cNvPr>
              <p:cNvPicPr/>
              <p:nvPr/>
            </p:nvPicPr>
            <p:blipFill>
              <a:blip r:embed="rId33"/>
              <a:stretch>
                <a:fillRect/>
              </a:stretch>
            </p:blipFill>
            <p:spPr>
              <a:xfrm>
                <a:off x="6996325" y="1004156"/>
                <a:ext cx="1112400" cy="82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F0F5DB28-03E5-BD7F-816D-027336BE83FD}"/>
                  </a:ext>
                </a:extLst>
              </p14:cNvPr>
              <p14:cNvContentPartPr/>
              <p14:nvPr/>
            </p14:nvContentPartPr>
            <p14:xfrm>
              <a:off x="1079725" y="1520396"/>
              <a:ext cx="407520" cy="413640"/>
            </p14:xfrm>
          </p:contentPart>
        </mc:Choice>
        <mc:Fallback xmlns="">
          <p:pic>
            <p:nvPicPr>
              <p:cNvPr id="70" name="Ink 69">
                <a:extLst>
                  <a:ext uri="{FF2B5EF4-FFF2-40B4-BE49-F238E27FC236}">
                    <a16:creationId xmlns:a16="http://schemas.microsoft.com/office/drawing/2014/main" id="{F0F5DB28-03E5-BD7F-816D-027336BE83FD}"/>
                  </a:ext>
                </a:extLst>
              </p:cNvPr>
              <p:cNvPicPr/>
              <p:nvPr/>
            </p:nvPicPr>
            <p:blipFill>
              <a:blip r:embed="rId35"/>
              <a:stretch>
                <a:fillRect/>
              </a:stretch>
            </p:blipFill>
            <p:spPr>
              <a:xfrm>
                <a:off x="1071085" y="1511756"/>
                <a:ext cx="42516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09447FE9-63A5-9F7A-970C-89A8FAA5644D}"/>
                  </a:ext>
                </a:extLst>
              </p14:cNvPr>
              <p14:cNvContentPartPr/>
              <p14:nvPr/>
            </p14:nvContentPartPr>
            <p14:xfrm>
              <a:off x="1466005" y="1209356"/>
              <a:ext cx="214560" cy="599760"/>
            </p14:xfrm>
          </p:contentPart>
        </mc:Choice>
        <mc:Fallback xmlns="">
          <p:pic>
            <p:nvPicPr>
              <p:cNvPr id="71" name="Ink 70">
                <a:extLst>
                  <a:ext uri="{FF2B5EF4-FFF2-40B4-BE49-F238E27FC236}">
                    <a16:creationId xmlns:a16="http://schemas.microsoft.com/office/drawing/2014/main" id="{09447FE9-63A5-9F7A-970C-89A8FAA5644D}"/>
                  </a:ext>
                </a:extLst>
              </p:cNvPr>
              <p:cNvPicPr/>
              <p:nvPr/>
            </p:nvPicPr>
            <p:blipFill>
              <a:blip r:embed="rId37"/>
              <a:stretch>
                <a:fillRect/>
              </a:stretch>
            </p:blipFill>
            <p:spPr>
              <a:xfrm>
                <a:off x="1457365" y="1200716"/>
                <a:ext cx="232200" cy="617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0ACC71EC-B0D3-16A1-6466-D1A0909CF227}"/>
                  </a:ext>
                </a:extLst>
              </p14:cNvPr>
              <p14:cNvContentPartPr/>
              <p14:nvPr/>
            </p14:nvContentPartPr>
            <p14:xfrm>
              <a:off x="1523965" y="1499516"/>
              <a:ext cx="111600" cy="123120"/>
            </p14:xfrm>
          </p:contentPart>
        </mc:Choice>
        <mc:Fallback xmlns="">
          <p:pic>
            <p:nvPicPr>
              <p:cNvPr id="72" name="Ink 71">
                <a:extLst>
                  <a:ext uri="{FF2B5EF4-FFF2-40B4-BE49-F238E27FC236}">
                    <a16:creationId xmlns:a16="http://schemas.microsoft.com/office/drawing/2014/main" id="{0ACC71EC-B0D3-16A1-6466-D1A0909CF227}"/>
                  </a:ext>
                </a:extLst>
              </p:cNvPr>
              <p:cNvPicPr/>
              <p:nvPr/>
            </p:nvPicPr>
            <p:blipFill>
              <a:blip r:embed="rId39"/>
              <a:stretch>
                <a:fillRect/>
              </a:stretch>
            </p:blipFill>
            <p:spPr>
              <a:xfrm>
                <a:off x="1515325" y="1490516"/>
                <a:ext cx="1292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DFA41848-762F-BC3C-E97A-8435883433C1}"/>
                  </a:ext>
                </a:extLst>
              </p14:cNvPr>
              <p14:cNvContentPartPr/>
              <p14:nvPr/>
            </p14:nvContentPartPr>
            <p14:xfrm>
              <a:off x="1103485" y="1750436"/>
              <a:ext cx="828720" cy="357480"/>
            </p14:xfrm>
          </p:contentPart>
        </mc:Choice>
        <mc:Fallback xmlns="">
          <p:pic>
            <p:nvPicPr>
              <p:cNvPr id="73" name="Ink 72">
                <a:extLst>
                  <a:ext uri="{FF2B5EF4-FFF2-40B4-BE49-F238E27FC236}">
                    <a16:creationId xmlns:a16="http://schemas.microsoft.com/office/drawing/2014/main" id="{DFA41848-762F-BC3C-E97A-8435883433C1}"/>
                  </a:ext>
                </a:extLst>
              </p:cNvPr>
              <p:cNvPicPr/>
              <p:nvPr/>
            </p:nvPicPr>
            <p:blipFill>
              <a:blip r:embed="rId41"/>
              <a:stretch>
                <a:fillRect/>
              </a:stretch>
            </p:blipFill>
            <p:spPr>
              <a:xfrm>
                <a:off x="1094845" y="1741436"/>
                <a:ext cx="8463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4" name="Ink 73">
                <a:extLst>
                  <a:ext uri="{FF2B5EF4-FFF2-40B4-BE49-F238E27FC236}">
                    <a16:creationId xmlns:a16="http://schemas.microsoft.com/office/drawing/2014/main" id="{B0D4D497-34E1-53D6-0053-A8B845C84D40}"/>
                  </a:ext>
                </a:extLst>
              </p14:cNvPr>
              <p14:cNvContentPartPr/>
              <p14:nvPr/>
            </p14:nvContentPartPr>
            <p14:xfrm>
              <a:off x="1938325" y="883556"/>
              <a:ext cx="2132640" cy="739080"/>
            </p14:xfrm>
          </p:contentPart>
        </mc:Choice>
        <mc:Fallback xmlns="">
          <p:pic>
            <p:nvPicPr>
              <p:cNvPr id="74" name="Ink 73">
                <a:extLst>
                  <a:ext uri="{FF2B5EF4-FFF2-40B4-BE49-F238E27FC236}">
                    <a16:creationId xmlns:a16="http://schemas.microsoft.com/office/drawing/2014/main" id="{B0D4D497-34E1-53D6-0053-A8B845C84D40}"/>
                  </a:ext>
                </a:extLst>
              </p:cNvPr>
              <p:cNvPicPr/>
              <p:nvPr/>
            </p:nvPicPr>
            <p:blipFill>
              <a:blip r:embed="rId43"/>
              <a:stretch>
                <a:fillRect/>
              </a:stretch>
            </p:blipFill>
            <p:spPr>
              <a:xfrm>
                <a:off x="1929685" y="874916"/>
                <a:ext cx="2150280" cy="756720"/>
              </a:xfrm>
              <a:prstGeom prst="rect">
                <a:avLst/>
              </a:prstGeom>
            </p:spPr>
          </p:pic>
        </mc:Fallback>
      </mc:AlternateContent>
      <p:grpSp>
        <p:nvGrpSpPr>
          <p:cNvPr id="103" name="Group 102">
            <a:extLst>
              <a:ext uri="{FF2B5EF4-FFF2-40B4-BE49-F238E27FC236}">
                <a16:creationId xmlns:a16="http://schemas.microsoft.com/office/drawing/2014/main" id="{45DC6412-1768-4F6A-B84B-F8DA4FA0959F}"/>
              </a:ext>
            </a:extLst>
          </p:cNvPr>
          <p:cNvGrpSpPr/>
          <p:nvPr/>
        </p:nvGrpSpPr>
        <p:grpSpPr>
          <a:xfrm>
            <a:off x="9535045" y="1090916"/>
            <a:ext cx="1748160" cy="1529640"/>
            <a:chOff x="9535045" y="1090916"/>
            <a:chExt cx="1748160" cy="1529640"/>
          </a:xfrm>
        </p:grpSpPr>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56054781-BEC3-1320-F808-25B34226A0A6}"/>
                    </a:ext>
                  </a:extLst>
                </p14:cNvPr>
                <p14:cNvContentPartPr/>
                <p14:nvPr/>
              </p14:nvContentPartPr>
              <p14:xfrm>
                <a:off x="9535045" y="1090916"/>
                <a:ext cx="1748160" cy="1529640"/>
              </p14:xfrm>
            </p:contentPart>
          </mc:Choice>
          <mc:Fallback xmlns="">
            <p:pic>
              <p:nvPicPr>
                <p:cNvPr id="90" name="Ink 89">
                  <a:extLst>
                    <a:ext uri="{FF2B5EF4-FFF2-40B4-BE49-F238E27FC236}">
                      <a16:creationId xmlns:a16="http://schemas.microsoft.com/office/drawing/2014/main" id="{56054781-BEC3-1320-F808-25B34226A0A6}"/>
                    </a:ext>
                  </a:extLst>
                </p:cNvPr>
                <p:cNvPicPr/>
                <p:nvPr/>
              </p:nvPicPr>
              <p:blipFill>
                <a:blip r:embed="rId45"/>
                <a:stretch>
                  <a:fillRect/>
                </a:stretch>
              </p:blipFill>
              <p:spPr>
                <a:xfrm>
                  <a:off x="9526045" y="1082276"/>
                  <a:ext cx="1765800" cy="1547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1" name="Ink 90">
                  <a:extLst>
                    <a:ext uri="{FF2B5EF4-FFF2-40B4-BE49-F238E27FC236}">
                      <a16:creationId xmlns:a16="http://schemas.microsoft.com/office/drawing/2014/main" id="{74715DF9-AC5C-1D29-6142-F1F4F2E3CA64}"/>
                    </a:ext>
                  </a:extLst>
                </p14:cNvPr>
                <p14:cNvContentPartPr/>
                <p14:nvPr/>
              </p14:nvContentPartPr>
              <p14:xfrm>
                <a:off x="9884965" y="1513916"/>
                <a:ext cx="329400" cy="50400"/>
              </p14:xfrm>
            </p:contentPart>
          </mc:Choice>
          <mc:Fallback xmlns="">
            <p:pic>
              <p:nvPicPr>
                <p:cNvPr id="91" name="Ink 90">
                  <a:extLst>
                    <a:ext uri="{FF2B5EF4-FFF2-40B4-BE49-F238E27FC236}">
                      <a16:creationId xmlns:a16="http://schemas.microsoft.com/office/drawing/2014/main" id="{74715DF9-AC5C-1D29-6142-F1F4F2E3CA64}"/>
                    </a:ext>
                  </a:extLst>
                </p:cNvPr>
                <p:cNvPicPr/>
                <p:nvPr/>
              </p:nvPicPr>
              <p:blipFill>
                <a:blip r:embed="rId47"/>
                <a:stretch>
                  <a:fillRect/>
                </a:stretch>
              </p:blipFill>
              <p:spPr>
                <a:xfrm>
                  <a:off x="9876325" y="1504916"/>
                  <a:ext cx="347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2" name="Ink 91">
                  <a:extLst>
                    <a:ext uri="{FF2B5EF4-FFF2-40B4-BE49-F238E27FC236}">
                      <a16:creationId xmlns:a16="http://schemas.microsoft.com/office/drawing/2014/main" id="{B60E09DC-2002-322C-CDFE-BE16D54BDE05}"/>
                    </a:ext>
                  </a:extLst>
                </p14:cNvPr>
                <p14:cNvContentPartPr/>
                <p14:nvPr/>
              </p14:nvContentPartPr>
              <p14:xfrm>
                <a:off x="9934285" y="1605716"/>
                <a:ext cx="271800" cy="45000"/>
              </p14:xfrm>
            </p:contentPart>
          </mc:Choice>
          <mc:Fallback xmlns="">
            <p:pic>
              <p:nvPicPr>
                <p:cNvPr id="92" name="Ink 91">
                  <a:extLst>
                    <a:ext uri="{FF2B5EF4-FFF2-40B4-BE49-F238E27FC236}">
                      <a16:creationId xmlns:a16="http://schemas.microsoft.com/office/drawing/2014/main" id="{B60E09DC-2002-322C-CDFE-BE16D54BDE05}"/>
                    </a:ext>
                  </a:extLst>
                </p:cNvPr>
                <p:cNvPicPr/>
                <p:nvPr/>
              </p:nvPicPr>
              <p:blipFill>
                <a:blip r:embed="rId49"/>
                <a:stretch>
                  <a:fillRect/>
                </a:stretch>
              </p:blipFill>
              <p:spPr>
                <a:xfrm>
                  <a:off x="9925285" y="1596716"/>
                  <a:ext cx="2894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3" name="Ink 92">
                  <a:extLst>
                    <a:ext uri="{FF2B5EF4-FFF2-40B4-BE49-F238E27FC236}">
                      <a16:creationId xmlns:a16="http://schemas.microsoft.com/office/drawing/2014/main" id="{68C17E15-E47A-C722-31DB-A094E5FEB3D6}"/>
                    </a:ext>
                  </a:extLst>
                </p14:cNvPr>
                <p14:cNvContentPartPr/>
                <p14:nvPr/>
              </p14:nvContentPartPr>
              <p14:xfrm>
                <a:off x="9980365" y="1767356"/>
                <a:ext cx="240840" cy="33120"/>
              </p14:xfrm>
            </p:contentPart>
          </mc:Choice>
          <mc:Fallback xmlns="">
            <p:pic>
              <p:nvPicPr>
                <p:cNvPr id="93" name="Ink 92">
                  <a:extLst>
                    <a:ext uri="{FF2B5EF4-FFF2-40B4-BE49-F238E27FC236}">
                      <a16:creationId xmlns:a16="http://schemas.microsoft.com/office/drawing/2014/main" id="{68C17E15-E47A-C722-31DB-A094E5FEB3D6}"/>
                    </a:ext>
                  </a:extLst>
                </p:cNvPr>
                <p:cNvPicPr/>
                <p:nvPr/>
              </p:nvPicPr>
              <p:blipFill>
                <a:blip r:embed="rId51"/>
                <a:stretch>
                  <a:fillRect/>
                </a:stretch>
              </p:blipFill>
              <p:spPr>
                <a:xfrm>
                  <a:off x="9971725" y="1758356"/>
                  <a:ext cx="258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4" name="Ink 93">
                  <a:extLst>
                    <a:ext uri="{FF2B5EF4-FFF2-40B4-BE49-F238E27FC236}">
                      <a16:creationId xmlns:a16="http://schemas.microsoft.com/office/drawing/2014/main" id="{6DF75C61-3AED-A8CF-6357-E388AB6E223D}"/>
                    </a:ext>
                  </a:extLst>
                </p14:cNvPr>
                <p14:cNvContentPartPr/>
                <p14:nvPr/>
              </p14:nvContentPartPr>
              <p14:xfrm>
                <a:off x="10348285" y="1368836"/>
                <a:ext cx="178920" cy="461520"/>
              </p14:xfrm>
            </p:contentPart>
          </mc:Choice>
          <mc:Fallback xmlns="">
            <p:pic>
              <p:nvPicPr>
                <p:cNvPr id="94" name="Ink 93">
                  <a:extLst>
                    <a:ext uri="{FF2B5EF4-FFF2-40B4-BE49-F238E27FC236}">
                      <a16:creationId xmlns:a16="http://schemas.microsoft.com/office/drawing/2014/main" id="{6DF75C61-3AED-A8CF-6357-E388AB6E223D}"/>
                    </a:ext>
                  </a:extLst>
                </p:cNvPr>
                <p:cNvPicPr/>
                <p:nvPr/>
              </p:nvPicPr>
              <p:blipFill>
                <a:blip r:embed="rId53"/>
                <a:stretch>
                  <a:fillRect/>
                </a:stretch>
              </p:blipFill>
              <p:spPr>
                <a:xfrm>
                  <a:off x="10339285" y="1359836"/>
                  <a:ext cx="19656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5" name="Ink 94">
                  <a:extLst>
                    <a:ext uri="{FF2B5EF4-FFF2-40B4-BE49-F238E27FC236}">
                      <a16:creationId xmlns:a16="http://schemas.microsoft.com/office/drawing/2014/main" id="{143082DA-D70F-2736-43E0-792679C84D30}"/>
                    </a:ext>
                  </a:extLst>
                </p14:cNvPr>
                <p14:cNvContentPartPr/>
                <p14:nvPr/>
              </p14:nvContentPartPr>
              <p14:xfrm>
                <a:off x="10606765" y="1540196"/>
                <a:ext cx="109080" cy="134640"/>
              </p14:xfrm>
            </p:contentPart>
          </mc:Choice>
          <mc:Fallback xmlns="">
            <p:pic>
              <p:nvPicPr>
                <p:cNvPr id="95" name="Ink 94">
                  <a:extLst>
                    <a:ext uri="{FF2B5EF4-FFF2-40B4-BE49-F238E27FC236}">
                      <a16:creationId xmlns:a16="http://schemas.microsoft.com/office/drawing/2014/main" id="{143082DA-D70F-2736-43E0-792679C84D30}"/>
                    </a:ext>
                  </a:extLst>
                </p:cNvPr>
                <p:cNvPicPr/>
                <p:nvPr/>
              </p:nvPicPr>
              <p:blipFill>
                <a:blip r:embed="rId55"/>
                <a:stretch>
                  <a:fillRect/>
                </a:stretch>
              </p:blipFill>
              <p:spPr>
                <a:xfrm>
                  <a:off x="10598125" y="1531556"/>
                  <a:ext cx="126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6" name="Ink 95">
                  <a:extLst>
                    <a:ext uri="{FF2B5EF4-FFF2-40B4-BE49-F238E27FC236}">
                      <a16:creationId xmlns:a16="http://schemas.microsoft.com/office/drawing/2014/main" id="{24221926-BBCD-2B80-BF26-006378FC16EE}"/>
                    </a:ext>
                  </a:extLst>
                </p14:cNvPr>
                <p14:cNvContentPartPr/>
                <p14:nvPr/>
              </p14:nvContentPartPr>
              <p14:xfrm>
                <a:off x="10736365" y="1585556"/>
                <a:ext cx="128880" cy="96120"/>
              </p14:xfrm>
            </p:contentPart>
          </mc:Choice>
          <mc:Fallback xmlns="">
            <p:pic>
              <p:nvPicPr>
                <p:cNvPr id="96" name="Ink 95">
                  <a:extLst>
                    <a:ext uri="{FF2B5EF4-FFF2-40B4-BE49-F238E27FC236}">
                      <a16:creationId xmlns:a16="http://schemas.microsoft.com/office/drawing/2014/main" id="{24221926-BBCD-2B80-BF26-006378FC16EE}"/>
                    </a:ext>
                  </a:extLst>
                </p:cNvPr>
                <p:cNvPicPr/>
                <p:nvPr/>
              </p:nvPicPr>
              <p:blipFill>
                <a:blip r:embed="rId57"/>
                <a:stretch>
                  <a:fillRect/>
                </a:stretch>
              </p:blipFill>
              <p:spPr>
                <a:xfrm>
                  <a:off x="10727365" y="1576556"/>
                  <a:ext cx="146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7" name="Ink 96">
                  <a:extLst>
                    <a:ext uri="{FF2B5EF4-FFF2-40B4-BE49-F238E27FC236}">
                      <a16:creationId xmlns:a16="http://schemas.microsoft.com/office/drawing/2014/main" id="{5C9B1E43-77D2-F722-4A18-1105F0B1A3BA}"/>
                    </a:ext>
                  </a:extLst>
                </p14:cNvPr>
                <p14:cNvContentPartPr/>
                <p14:nvPr/>
              </p14:nvContentPartPr>
              <p14:xfrm>
                <a:off x="10913125" y="1515716"/>
                <a:ext cx="101520" cy="129960"/>
              </p14:xfrm>
            </p:contentPart>
          </mc:Choice>
          <mc:Fallback xmlns="">
            <p:pic>
              <p:nvPicPr>
                <p:cNvPr id="97" name="Ink 96">
                  <a:extLst>
                    <a:ext uri="{FF2B5EF4-FFF2-40B4-BE49-F238E27FC236}">
                      <a16:creationId xmlns:a16="http://schemas.microsoft.com/office/drawing/2014/main" id="{5C9B1E43-77D2-F722-4A18-1105F0B1A3BA}"/>
                    </a:ext>
                  </a:extLst>
                </p:cNvPr>
                <p:cNvPicPr/>
                <p:nvPr/>
              </p:nvPicPr>
              <p:blipFill>
                <a:blip r:embed="rId59"/>
                <a:stretch>
                  <a:fillRect/>
                </a:stretch>
              </p:blipFill>
              <p:spPr>
                <a:xfrm>
                  <a:off x="10904485" y="1506716"/>
                  <a:ext cx="119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9" name="Ink 98">
                  <a:extLst>
                    <a:ext uri="{FF2B5EF4-FFF2-40B4-BE49-F238E27FC236}">
                      <a16:creationId xmlns:a16="http://schemas.microsoft.com/office/drawing/2014/main" id="{BF7C8B14-3C5B-99CA-D1BF-2F239E94CF74}"/>
                    </a:ext>
                  </a:extLst>
                </p14:cNvPr>
                <p14:cNvContentPartPr/>
                <p14:nvPr/>
              </p14:nvContentPartPr>
              <p14:xfrm>
                <a:off x="9810805" y="1960676"/>
                <a:ext cx="153720" cy="175680"/>
              </p14:xfrm>
            </p:contentPart>
          </mc:Choice>
          <mc:Fallback xmlns="">
            <p:pic>
              <p:nvPicPr>
                <p:cNvPr id="99" name="Ink 98">
                  <a:extLst>
                    <a:ext uri="{FF2B5EF4-FFF2-40B4-BE49-F238E27FC236}">
                      <a16:creationId xmlns:a16="http://schemas.microsoft.com/office/drawing/2014/main" id="{BF7C8B14-3C5B-99CA-D1BF-2F239E94CF74}"/>
                    </a:ext>
                  </a:extLst>
                </p:cNvPr>
                <p:cNvPicPr/>
                <p:nvPr/>
              </p:nvPicPr>
              <p:blipFill>
                <a:blip r:embed="rId61"/>
                <a:stretch>
                  <a:fillRect/>
                </a:stretch>
              </p:blipFill>
              <p:spPr>
                <a:xfrm>
                  <a:off x="9801805" y="1951676"/>
                  <a:ext cx="171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0" name="Ink 99">
                  <a:extLst>
                    <a:ext uri="{FF2B5EF4-FFF2-40B4-BE49-F238E27FC236}">
                      <a16:creationId xmlns:a16="http://schemas.microsoft.com/office/drawing/2014/main" id="{67986827-8D97-8FF4-CD59-24C0E49BFAA7}"/>
                    </a:ext>
                  </a:extLst>
                </p14:cNvPr>
                <p14:cNvContentPartPr/>
                <p14:nvPr/>
              </p14:nvContentPartPr>
              <p14:xfrm>
                <a:off x="10019245" y="2018996"/>
                <a:ext cx="145080" cy="102600"/>
              </p14:xfrm>
            </p:contentPart>
          </mc:Choice>
          <mc:Fallback xmlns="">
            <p:pic>
              <p:nvPicPr>
                <p:cNvPr id="100" name="Ink 99">
                  <a:extLst>
                    <a:ext uri="{FF2B5EF4-FFF2-40B4-BE49-F238E27FC236}">
                      <a16:creationId xmlns:a16="http://schemas.microsoft.com/office/drawing/2014/main" id="{67986827-8D97-8FF4-CD59-24C0E49BFAA7}"/>
                    </a:ext>
                  </a:extLst>
                </p:cNvPr>
                <p:cNvPicPr/>
                <p:nvPr/>
              </p:nvPicPr>
              <p:blipFill>
                <a:blip r:embed="rId63"/>
                <a:stretch>
                  <a:fillRect/>
                </a:stretch>
              </p:blipFill>
              <p:spPr>
                <a:xfrm>
                  <a:off x="10010605" y="2009996"/>
                  <a:ext cx="162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1" name="Ink 100">
                  <a:extLst>
                    <a:ext uri="{FF2B5EF4-FFF2-40B4-BE49-F238E27FC236}">
                      <a16:creationId xmlns:a16="http://schemas.microsoft.com/office/drawing/2014/main" id="{DF7E447B-1D18-035F-F7CE-B78B714F830F}"/>
                    </a:ext>
                  </a:extLst>
                </p14:cNvPr>
                <p14:cNvContentPartPr/>
                <p14:nvPr/>
              </p14:nvContentPartPr>
              <p14:xfrm>
                <a:off x="10206085" y="1935476"/>
                <a:ext cx="16200" cy="118080"/>
              </p14:xfrm>
            </p:contentPart>
          </mc:Choice>
          <mc:Fallback xmlns="">
            <p:pic>
              <p:nvPicPr>
                <p:cNvPr id="101" name="Ink 100">
                  <a:extLst>
                    <a:ext uri="{FF2B5EF4-FFF2-40B4-BE49-F238E27FC236}">
                      <a16:creationId xmlns:a16="http://schemas.microsoft.com/office/drawing/2014/main" id="{DF7E447B-1D18-035F-F7CE-B78B714F830F}"/>
                    </a:ext>
                  </a:extLst>
                </p:cNvPr>
                <p:cNvPicPr/>
                <p:nvPr/>
              </p:nvPicPr>
              <p:blipFill>
                <a:blip r:embed="rId65"/>
                <a:stretch>
                  <a:fillRect/>
                </a:stretch>
              </p:blipFill>
              <p:spPr>
                <a:xfrm>
                  <a:off x="10197085" y="1926476"/>
                  <a:ext cx="338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2" name="Ink 101">
                  <a:extLst>
                    <a:ext uri="{FF2B5EF4-FFF2-40B4-BE49-F238E27FC236}">
                      <a16:creationId xmlns:a16="http://schemas.microsoft.com/office/drawing/2014/main" id="{648A3C72-296A-284C-184F-44BA49C67E6C}"/>
                    </a:ext>
                  </a:extLst>
                </p14:cNvPr>
                <p14:cNvContentPartPr/>
                <p14:nvPr/>
              </p14:nvContentPartPr>
              <p14:xfrm>
                <a:off x="10201045" y="1956716"/>
                <a:ext cx="258480" cy="104760"/>
              </p14:xfrm>
            </p:contentPart>
          </mc:Choice>
          <mc:Fallback xmlns="">
            <p:pic>
              <p:nvPicPr>
                <p:cNvPr id="102" name="Ink 101">
                  <a:extLst>
                    <a:ext uri="{FF2B5EF4-FFF2-40B4-BE49-F238E27FC236}">
                      <a16:creationId xmlns:a16="http://schemas.microsoft.com/office/drawing/2014/main" id="{648A3C72-296A-284C-184F-44BA49C67E6C}"/>
                    </a:ext>
                  </a:extLst>
                </p:cNvPr>
                <p:cNvPicPr/>
                <p:nvPr/>
              </p:nvPicPr>
              <p:blipFill>
                <a:blip r:embed="rId67"/>
                <a:stretch>
                  <a:fillRect/>
                </a:stretch>
              </p:blipFill>
              <p:spPr>
                <a:xfrm>
                  <a:off x="10192405" y="1948076"/>
                  <a:ext cx="276120" cy="122400"/>
                </a:xfrm>
                <a:prstGeom prst="rect">
                  <a:avLst/>
                </a:prstGeom>
              </p:spPr>
            </p:pic>
          </mc:Fallback>
        </mc:AlternateContent>
      </p:grpSp>
      <p:grpSp>
        <p:nvGrpSpPr>
          <p:cNvPr id="140" name="Group 139">
            <a:extLst>
              <a:ext uri="{FF2B5EF4-FFF2-40B4-BE49-F238E27FC236}">
                <a16:creationId xmlns:a16="http://schemas.microsoft.com/office/drawing/2014/main" id="{1C3B7004-E18C-D828-7224-3C56033851B5}"/>
              </a:ext>
            </a:extLst>
          </p:cNvPr>
          <p:cNvGrpSpPr/>
          <p:nvPr/>
        </p:nvGrpSpPr>
        <p:grpSpPr>
          <a:xfrm>
            <a:off x="868765" y="2560076"/>
            <a:ext cx="8106840" cy="4122000"/>
            <a:chOff x="868765" y="2560076"/>
            <a:chExt cx="8106840" cy="4122000"/>
          </a:xfrm>
        </p:grpSpPr>
        <mc:AlternateContent xmlns:mc="http://schemas.openxmlformats.org/markup-compatibility/2006" xmlns:p14="http://schemas.microsoft.com/office/powerpoint/2010/main">
          <mc:Choice Requires="p14">
            <p:contentPart p14:bwMode="auto" r:id="rId68">
              <p14:nvContentPartPr>
                <p14:cNvPr id="24" name="Ink 23">
                  <a:extLst>
                    <a:ext uri="{FF2B5EF4-FFF2-40B4-BE49-F238E27FC236}">
                      <a16:creationId xmlns:a16="http://schemas.microsoft.com/office/drawing/2014/main" id="{5C51FD74-D026-0609-1129-4CA71DCABC84}"/>
                    </a:ext>
                  </a:extLst>
                </p14:cNvPr>
                <p14:cNvContentPartPr/>
                <p14:nvPr/>
              </p14:nvContentPartPr>
              <p14:xfrm>
                <a:off x="5063485" y="2900636"/>
                <a:ext cx="975960" cy="2611080"/>
              </p14:xfrm>
            </p:contentPart>
          </mc:Choice>
          <mc:Fallback xmlns="">
            <p:pic>
              <p:nvPicPr>
                <p:cNvPr id="24" name="Ink 23">
                  <a:extLst>
                    <a:ext uri="{FF2B5EF4-FFF2-40B4-BE49-F238E27FC236}">
                      <a16:creationId xmlns:a16="http://schemas.microsoft.com/office/drawing/2014/main" id="{5C51FD74-D026-0609-1129-4CA71DCABC84}"/>
                    </a:ext>
                  </a:extLst>
                </p:cNvPr>
                <p:cNvPicPr/>
                <p:nvPr/>
              </p:nvPicPr>
              <p:blipFill>
                <a:blip r:embed="rId69"/>
                <a:stretch>
                  <a:fillRect/>
                </a:stretch>
              </p:blipFill>
              <p:spPr>
                <a:xfrm>
                  <a:off x="5054845" y="2891636"/>
                  <a:ext cx="993600" cy="2628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5" name="Ink 24">
                  <a:extLst>
                    <a:ext uri="{FF2B5EF4-FFF2-40B4-BE49-F238E27FC236}">
                      <a16:creationId xmlns:a16="http://schemas.microsoft.com/office/drawing/2014/main" id="{FBCCD6BD-4A4D-BA57-F31A-08011DB172CE}"/>
                    </a:ext>
                  </a:extLst>
                </p14:cNvPr>
                <p14:cNvContentPartPr/>
                <p14:nvPr/>
              </p14:nvContentPartPr>
              <p14:xfrm>
                <a:off x="5968165" y="5466716"/>
                <a:ext cx="2160" cy="360"/>
              </p14:xfrm>
            </p:contentPart>
          </mc:Choice>
          <mc:Fallback xmlns="">
            <p:pic>
              <p:nvPicPr>
                <p:cNvPr id="25" name="Ink 24">
                  <a:extLst>
                    <a:ext uri="{FF2B5EF4-FFF2-40B4-BE49-F238E27FC236}">
                      <a16:creationId xmlns:a16="http://schemas.microsoft.com/office/drawing/2014/main" id="{FBCCD6BD-4A4D-BA57-F31A-08011DB172CE}"/>
                    </a:ext>
                  </a:extLst>
                </p:cNvPr>
                <p:cNvPicPr/>
                <p:nvPr/>
              </p:nvPicPr>
              <p:blipFill>
                <a:blip r:embed="rId71"/>
                <a:stretch>
                  <a:fillRect/>
                </a:stretch>
              </p:blipFill>
              <p:spPr>
                <a:xfrm>
                  <a:off x="5959165" y="545771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6" name="Ink 25">
                  <a:extLst>
                    <a:ext uri="{FF2B5EF4-FFF2-40B4-BE49-F238E27FC236}">
                      <a16:creationId xmlns:a16="http://schemas.microsoft.com/office/drawing/2014/main" id="{57C8862D-FBE1-C8E4-E68B-1FCAED91A594}"/>
                    </a:ext>
                  </a:extLst>
                </p14:cNvPr>
                <p14:cNvContentPartPr/>
                <p14:nvPr/>
              </p14:nvContentPartPr>
              <p14:xfrm>
                <a:off x="5914885" y="5407316"/>
                <a:ext cx="271440" cy="174960"/>
              </p14:xfrm>
            </p:contentPart>
          </mc:Choice>
          <mc:Fallback xmlns="">
            <p:pic>
              <p:nvPicPr>
                <p:cNvPr id="26" name="Ink 25">
                  <a:extLst>
                    <a:ext uri="{FF2B5EF4-FFF2-40B4-BE49-F238E27FC236}">
                      <a16:creationId xmlns:a16="http://schemas.microsoft.com/office/drawing/2014/main" id="{57C8862D-FBE1-C8E4-E68B-1FCAED91A594}"/>
                    </a:ext>
                  </a:extLst>
                </p:cNvPr>
                <p:cNvPicPr/>
                <p:nvPr/>
              </p:nvPicPr>
              <p:blipFill>
                <a:blip r:embed="rId73"/>
                <a:stretch>
                  <a:fillRect/>
                </a:stretch>
              </p:blipFill>
              <p:spPr>
                <a:xfrm>
                  <a:off x="5906245" y="5398676"/>
                  <a:ext cx="2890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7" name="Ink 26">
                  <a:extLst>
                    <a:ext uri="{FF2B5EF4-FFF2-40B4-BE49-F238E27FC236}">
                      <a16:creationId xmlns:a16="http://schemas.microsoft.com/office/drawing/2014/main" id="{045E5AE7-9FF5-FFAA-2B9C-5349E1B4E8A6}"/>
                    </a:ext>
                  </a:extLst>
                </p14:cNvPr>
                <p14:cNvContentPartPr/>
                <p14:nvPr/>
              </p14:nvContentPartPr>
              <p14:xfrm>
                <a:off x="6149605" y="5395076"/>
                <a:ext cx="1833480" cy="960840"/>
              </p14:xfrm>
            </p:contentPart>
          </mc:Choice>
          <mc:Fallback xmlns="">
            <p:pic>
              <p:nvPicPr>
                <p:cNvPr id="27" name="Ink 26">
                  <a:extLst>
                    <a:ext uri="{FF2B5EF4-FFF2-40B4-BE49-F238E27FC236}">
                      <a16:creationId xmlns:a16="http://schemas.microsoft.com/office/drawing/2014/main" id="{045E5AE7-9FF5-FFAA-2B9C-5349E1B4E8A6}"/>
                    </a:ext>
                  </a:extLst>
                </p:cNvPr>
                <p:cNvPicPr/>
                <p:nvPr/>
              </p:nvPicPr>
              <p:blipFill>
                <a:blip r:embed="rId75"/>
                <a:stretch>
                  <a:fillRect/>
                </a:stretch>
              </p:blipFill>
              <p:spPr>
                <a:xfrm>
                  <a:off x="6140965" y="5386076"/>
                  <a:ext cx="1851120" cy="978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8" name="Ink 27">
                  <a:extLst>
                    <a:ext uri="{FF2B5EF4-FFF2-40B4-BE49-F238E27FC236}">
                      <a16:creationId xmlns:a16="http://schemas.microsoft.com/office/drawing/2014/main" id="{984BC954-B351-32B3-8158-14A6AFD8EF96}"/>
                    </a:ext>
                  </a:extLst>
                </p14:cNvPr>
                <p14:cNvContentPartPr/>
                <p14:nvPr/>
              </p14:nvContentPartPr>
              <p14:xfrm>
                <a:off x="6346885" y="5763716"/>
                <a:ext cx="335160" cy="353880"/>
              </p14:xfrm>
            </p:contentPart>
          </mc:Choice>
          <mc:Fallback xmlns="">
            <p:pic>
              <p:nvPicPr>
                <p:cNvPr id="28" name="Ink 27">
                  <a:extLst>
                    <a:ext uri="{FF2B5EF4-FFF2-40B4-BE49-F238E27FC236}">
                      <a16:creationId xmlns:a16="http://schemas.microsoft.com/office/drawing/2014/main" id="{984BC954-B351-32B3-8158-14A6AFD8EF96}"/>
                    </a:ext>
                  </a:extLst>
                </p:cNvPr>
                <p:cNvPicPr/>
                <p:nvPr/>
              </p:nvPicPr>
              <p:blipFill>
                <a:blip r:embed="rId77"/>
                <a:stretch>
                  <a:fillRect/>
                </a:stretch>
              </p:blipFill>
              <p:spPr>
                <a:xfrm>
                  <a:off x="6338245" y="5755076"/>
                  <a:ext cx="3528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9" name="Ink 28">
                  <a:extLst>
                    <a:ext uri="{FF2B5EF4-FFF2-40B4-BE49-F238E27FC236}">
                      <a16:creationId xmlns:a16="http://schemas.microsoft.com/office/drawing/2014/main" id="{C7ACBBCF-7A63-FE1D-3B28-8C3C62275E91}"/>
                    </a:ext>
                  </a:extLst>
                </p14:cNvPr>
                <p14:cNvContentPartPr/>
                <p14:nvPr/>
              </p14:nvContentPartPr>
              <p14:xfrm>
                <a:off x="6725245" y="5746436"/>
                <a:ext cx="297360" cy="305280"/>
              </p14:xfrm>
            </p:contentPart>
          </mc:Choice>
          <mc:Fallback xmlns="">
            <p:pic>
              <p:nvPicPr>
                <p:cNvPr id="29" name="Ink 28">
                  <a:extLst>
                    <a:ext uri="{FF2B5EF4-FFF2-40B4-BE49-F238E27FC236}">
                      <a16:creationId xmlns:a16="http://schemas.microsoft.com/office/drawing/2014/main" id="{C7ACBBCF-7A63-FE1D-3B28-8C3C62275E91}"/>
                    </a:ext>
                  </a:extLst>
                </p:cNvPr>
                <p:cNvPicPr/>
                <p:nvPr/>
              </p:nvPicPr>
              <p:blipFill>
                <a:blip r:embed="rId79"/>
                <a:stretch>
                  <a:fillRect/>
                </a:stretch>
              </p:blipFill>
              <p:spPr>
                <a:xfrm>
                  <a:off x="6716245" y="5737436"/>
                  <a:ext cx="3150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0" name="Ink 29">
                  <a:extLst>
                    <a:ext uri="{FF2B5EF4-FFF2-40B4-BE49-F238E27FC236}">
                      <a16:creationId xmlns:a16="http://schemas.microsoft.com/office/drawing/2014/main" id="{7B544D5E-653C-42CA-1460-863BE420FDDC}"/>
                    </a:ext>
                  </a:extLst>
                </p14:cNvPr>
                <p14:cNvContentPartPr/>
                <p14:nvPr/>
              </p14:nvContentPartPr>
              <p14:xfrm>
                <a:off x="6827125" y="5887196"/>
                <a:ext cx="161640" cy="81360"/>
              </p14:xfrm>
            </p:contentPart>
          </mc:Choice>
          <mc:Fallback xmlns="">
            <p:pic>
              <p:nvPicPr>
                <p:cNvPr id="30" name="Ink 29">
                  <a:extLst>
                    <a:ext uri="{FF2B5EF4-FFF2-40B4-BE49-F238E27FC236}">
                      <a16:creationId xmlns:a16="http://schemas.microsoft.com/office/drawing/2014/main" id="{7B544D5E-653C-42CA-1460-863BE420FDDC}"/>
                    </a:ext>
                  </a:extLst>
                </p:cNvPr>
                <p:cNvPicPr/>
                <p:nvPr/>
              </p:nvPicPr>
              <p:blipFill>
                <a:blip r:embed="rId81"/>
                <a:stretch>
                  <a:fillRect/>
                </a:stretch>
              </p:blipFill>
              <p:spPr>
                <a:xfrm>
                  <a:off x="6818485" y="5878196"/>
                  <a:ext cx="179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1" name="Ink 30">
                  <a:extLst>
                    <a:ext uri="{FF2B5EF4-FFF2-40B4-BE49-F238E27FC236}">
                      <a16:creationId xmlns:a16="http://schemas.microsoft.com/office/drawing/2014/main" id="{A9D648C0-3C0B-1320-38BB-B070C11CA140}"/>
                    </a:ext>
                  </a:extLst>
                </p14:cNvPr>
                <p14:cNvContentPartPr/>
                <p14:nvPr/>
              </p14:nvContentPartPr>
              <p14:xfrm>
                <a:off x="7089925" y="5704676"/>
                <a:ext cx="223200" cy="333720"/>
              </p14:xfrm>
            </p:contentPart>
          </mc:Choice>
          <mc:Fallback xmlns="">
            <p:pic>
              <p:nvPicPr>
                <p:cNvPr id="31" name="Ink 30">
                  <a:extLst>
                    <a:ext uri="{FF2B5EF4-FFF2-40B4-BE49-F238E27FC236}">
                      <a16:creationId xmlns:a16="http://schemas.microsoft.com/office/drawing/2014/main" id="{A9D648C0-3C0B-1320-38BB-B070C11CA140}"/>
                    </a:ext>
                  </a:extLst>
                </p:cNvPr>
                <p:cNvPicPr/>
                <p:nvPr/>
              </p:nvPicPr>
              <p:blipFill>
                <a:blip r:embed="rId83"/>
                <a:stretch>
                  <a:fillRect/>
                </a:stretch>
              </p:blipFill>
              <p:spPr>
                <a:xfrm>
                  <a:off x="7080925" y="5695676"/>
                  <a:ext cx="2408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2" name="Ink 31">
                  <a:extLst>
                    <a:ext uri="{FF2B5EF4-FFF2-40B4-BE49-F238E27FC236}">
                      <a16:creationId xmlns:a16="http://schemas.microsoft.com/office/drawing/2014/main" id="{87264FA9-0B00-19D2-8781-6B249F835B1D}"/>
                    </a:ext>
                  </a:extLst>
                </p14:cNvPr>
                <p14:cNvContentPartPr/>
                <p14:nvPr/>
              </p14:nvContentPartPr>
              <p14:xfrm>
                <a:off x="6823165" y="4955156"/>
                <a:ext cx="249480" cy="416520"/>
              </p14:xfrm>
            </p:contentPart>
          </mc:Choice>
          <mc:Fallback xmlns="">
            <p:pic>
              <p:nvPicPr>
                <p:cNvPr id="32" name="Ink 31">
                  <a:extLst>
                    <a:ext uri="{FF2B5EF4-FFF2-40B4-BE49-F238E27FC236}">
                      <a16:creationId xmlns:a16="http://schemas.microsoft.com/office/drawing/2014/main" id="{87264FA9-0B00-19D2-8781-6B249F835B1D}"/>
                    </a:ext>
                  </a:extLst>
                </p:cNvPr>
                <p:cNvPicPr/>
                <p:nvPr/>
              </p:nvPicPr>
              <p:blipFill>
                <a:blip r:embed="rId85"/>
                <a:stretch>
                  <a:fillRect/>
                </a:stretch>
              </p:blipFill>
              <p:spPr>
                <a:xfrm>
                  <a:off x="6814525" y="4946516"/>
                  <a:ext cx="26712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3" name="Ink 32">
                  <a:extLst>
                    <a:ext uri="{FF2B5EF4-FFF2-40B4-BE49-F238E27FC236}">
                      <a16:creationId xmlns:a16="http://schemas.microsoft.com/office/drawing/2014/main" id="{E8202700-67BA-3B92-DA7E-6752B5489861}"/>
                    </a:ext>
                  </a:extLst>
                </p14:cNvPr>
                <p14:cNvContentPartPr/>
                <p14:nvPr/>
              </p14:nvContentPartPr>
              <p14:xfrm>
                <a:off x="7117285" y="4894316"/>
                <a:ext cx="292320" cy="346320"/>
              </p14:xfrm>
            </p:contentPart>
          </mc:Choice>
          <mc:Fallback xmlns="">
            <p:pic>
              <p:nvPicPr>
                <p:cNvPr id="33" name="Ink 32">
                  <a:extLst>
                    <a:ext uri="{FF2B5EF4-FFF2-40B4-BE49-F238E27FC236}">
                      <a16:creationId xmlns:a16="http://schemas.microsoft.com/office/drawing/2014/main" id="{E8202700-67BA-3B92-DA7E-6752B5489861}"/>
                    </a:ext>
                  </a:extLst>
                </p:cNvPr>
                <p:cNvPicPr/>
                <p:nvPr/>
              </p:nvPicPr>
              <p:blipFill>
                <a:blip r:embed="rId87"/>
                <a:stretch>
                  <a:fillRect/>
                </a:stretch>
              </p:blipFill>
              <p:spPr>
                <a:xfrm>
                  <a:off x="7108285" y="4885676"/>
                  <a:ext cx="3099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4" name="Ink 33">
                  <a:extLst>
                    <a:ext uri="{FF2B5EF4-FFF2-40B4-BE49-F238E27FC236}">
                      <a16:creationId xmlns:a16="http://schemas.microsoft.com/office/drawing/2014/main" id="{E886F14A-12FE-3326-37EF-4C86EDD2D6E8}"/>
                    </a:ext>
                  </a:extLst>
                </p14:cNvPr>
                <p14:cNvContentPartPr/>
                <p14:nvPr/>
              </p14:nvContentPartPr>
              <p14:xfrm>
                <a:off x="7470445" y="4810436"/>
                <a:ext cx="168840" cy="313920"/>
              </p14:xfrm>
            </p:contentPart>
          </mc:Choice>
          <mc:Fallback xmlns="">
            <p:pic>
              <p:nvPicPr>
                <p:cNvPr id="34" name="Ink 33">
                  <a:extLst>
                    <a:ext uri="{FF2B5EF4-FFF2-40B4-BE49-F238E27FC236}">
                      <a16:creationId xmlns:a16="http://schemas.microsoft.com/office/drawing/2014/main" id="{E886F14A-12FE-3326-37EF-4C86EDD2D6E8}"/>
                    </a:ext>
                  </a:extLst>
                </p:cNvPr>
                <p:cNvPicPr/>
                <p:nvPr/>
              </p:nvPicPr>
              <p:blipFill>
                <a:blip r:embed="rId89"/>
                <a:stretch>
                  <a:fillRect/>
                </a:stretch>
              </p:blipFill>
              <p:spPr>
                <a:xfrm>
                  <a:off x="7461805" y="4801436"/>
                  <a:ext cx="1864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5" name="Ink 34">
                  <a:extLst>
                    <a:ext uri="{FF2B5EF4-FFF2-40B4-BE49-F238E27FC236}">
                      <a16:creationId xmlns:a16="http://schemas.microsoft.com/office/drawing/2014/main" id="{96A4C5EF-8280-1247-3D0D-3F7F76084DCB}"/>
                    </a:ext>
                  </a:extLst>
                </p14:cNvPr>
                <p14:cNvContentPartPr/>
                <p14:nvPr/>
              </p14:nvContentPartPr>
              <p14:xfrm>
                <a:off x="7492045" y="4736996"/>
                <a:ext cx="264240" cy="110520"/>
              </p14:xfrm>
            </p:contentPart>
          </mc:Choice>
          <mc:Fallback xmlns="">
            <p:pic>
              <p:nvPicPr>
                <p:cNvPr id="35" name="Ink 34">
                  <a:extLst>
                    <a:ext uri="{FF2B5EF4-FFF2-40B4-BE49-F238E27FC236}">
                      <a16:creationId xmlns:a16="http://schemas.microsoft.com/office/drawing/2014/main" id="{96A4C5EF-8280-1247-3D0D-3F7F76084DCB}"/>
                    </a:ext>
                  </a:extLst>
                </p:cNvPr>
                <p:cNvPicPr/>
                <p:nvPr/>
              </p:nvPicPr>
              <p:blipFill>
                <a:blip r:embed="rId91"/>
                <a:stretch>
                  <a:fillRect/>
                </a:stretch>
              </p:blipFill>
              <p:spPr>
                <a:xfrm>
                  <a:off x="7483405" y="4728356"/>
                  <a:ext cx="2818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7" name="Ink 36">
                  <a:extLst>
                    <a:ext uri="{FF2B5EF4-FFF2-40B4-BE49-F238E27FC236}">
                      <a16:creationId xmlns:a16="http://schemas.microsoft.com/office/drawing/2014/main" id="{38210DA6-CEE4-3FA4-8C7E-4B7BEF660220}"/>
                    </a:ext>
                  </a:extLst>
                </p14:cNvPr>
                <p14:cNvContentPartPr/>
                <p14:nvPr/>
              </p14:nvContentPartPr>
              <p14:xfrm>
                <a:off x="4614205" y="3654836"/>
                <a:ext cx="2080440" cy="955800"/>
              </p14:xfrm>
            </p:contentPart>
          </mc:Choice>
          <mc:Fallback xmlns="">
            <p:pic>
              <p:nvPicPr>
                <p:cNvPr id="37" name="Ink 36">
                  <a:extLst>
                    <a:ext uri="{FF2B5EF4-FFF2-40B4-BE49-F238E27FC236}">
                      <a16:creationId xmlns:a16="http://schemas.microsoft.com/office/drawing/2014/main" id="{38210DA6-CEE4-3FA4-8C7E-4B7BEF660220}"/>
                    </a:ext>
                  </a:extLst>
                </p:cNvPr>
                <p:cNvPicPr/>
                <p:nvPr/>
              </p:nvPicPr>
              <p:blipFill>
                <a:blip r:embed="rId93"/>
                <a:stretch>
                  <a:fillRect/>
                </a:stretch>
              </p:blipFill>
              <p:spPr>
                <a:xfrm>
                  <a:off x="4605205" y="3646196"/>
                  <a:ext cx="209808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8" name="Ink 37">
                  <a:extLst>
                    <a:ext uri="{FF2B5EF4-FFF2-40B4-BE49-F238E27FC236}">
                      <a16:creationId xmlns:a16="http://schemas.microsoft.com/office/drawing/2014/main" id="{9C6DEBB0-7651-F48A-66BD-88C001529CFD}"/>
                    </a:ext>
                  </a:extLst>
                </p14:cNvPr>
                <p14:cNvContentPartPr/>
                <p14:nvPr/>
              </p14:nvContentPartPr>
              <p14:xfrm>
                <a:off x="4993285" y="4124636"/>
                <a:ext cx="197280" cy="378360"/>
              </p14:xfrm>
            </p:contentPart>
          </mc:Choice>
          <mc:Fallback xmlns="">
            <p:pic>
              <p:nvPicPr>
                <p:cNvPr id="38" name="Ink 37">
                  <a:extLst>
                    <a:ext uri="{FF2B5EF4-FFF2-40B4-BE49-F238E27FC236}">
                      <a16:creationId xmlns:a16="http://schemas.microsoft.com/office/drawing/2014/main" id="{9C6DEBB0-7651-F48A-66BD-88C001529CFD}"/>
                    </a:ext>
                  </a:extLst>
                </p:cNvPr>
                <p:cNvPicPr/>
                <p:nvPr/>
              </p:nvPicPr>
              <p:blipFill>
                <a:blip r:embed="rId95"/>
                <a:stretch>
                  <a:fillRect/>
                </a:stretch>
              </p:blipFill>
              <p:spPr>
                <a:xfrm>
                  <a:off x="4984285" y="4115996"/>
                  <a:ext cx="2149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9" name="Ink 38">
                  <a:extLst>
                    <a:ext uri="{FF2B5EF4-FFF2-40B4-BE49-F238E27FC236}">
                      <a16:creationId xmlns:a16="http://schemas.microsoft.com/office/drawing/2014/main" id="{0DD5DDEB-1047-7CF1-6EC3-945DBF02ECBE}"/>
                    </a:ext>
                  </a:extLst>
                </p14:cNvPr>
                <p14:cNvContentPartPr/>
                <p14:nvPr/>
              </p14:nvContentPartPr>
              <p14:xfrm>
                <a:off x="5279125" y="4035716"/>
                <a:ext cx="401400" cy="297360"/>
              </p14:xfrm>
            </p:contentPart>
          </mc:Choice>
          <mc:Fallback xmlns="">
            <p:pic>
              <p:nvPicPr>
                <p:cNvPr id="39" name="Ink 38">
                  <a:extLst>
                    <a:ext uri="{FF2B5EF4-FFF2-40B4-BE49-F238E27FC236}">
                      <a16:creationId xmlns:a16="http://schemas.microsoft.com/office/drawing/2014/main" id="{0DD5DDEB-1047-7CF1-6EC3-945DBF02ECBE}"/>
                    </a:ext>
                  </a:extLst>
                </p:cNvPr>
                <p:cNvPicPr/>
                <p:nvPr/>
              </p:nvPicPr>
              <p:blipFill>
                <a:blip r:embed="rId97"/>
                <a:stretch>
                  <a:fillRect/>
                </a:stretch>
              </p:blipFill>
              <p:spPr>
                <a:xfrm>
                  <a:off x="5270125" y="4027076"/>
                  <a:ext cx="4190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Ink 39">
                  <a:extLst>
                    <a:ext uri="{FF2B5EF4-FFF2-40B4-BE49-F238E27FC236}">
                      <a16:creationId xmlns:a16="http://schemas.microsoft.com/office/drawing/2014/main" id="{8D9E2685-2A94-693E-2E03-988969F6011F}"/>
                    </a:ext>
                  </a:extLst>
                </p14:cNvPr>
                <p14:cNvContentPartPr/>
                <p14:nvPr/>
              </p14:nvContentPartPr>
              <p14:xfrm>
                <a:off x="5639125" y="4144796"/>
                <a:ext cx="126720" cy="101520"/>
              </p14:xfrm>
            </p:contentPart>
          </mc:Choice>
          <mc:Fallback xmlns="">
            <p:pic>
              <p:nvPicPr>
                <p:cNvPr id="40" name="Ink 39">
                  <a:extLst>
                    <a:ext uri="{FF2B5EF4-FFF2-40B4-BE49-F238E27FC236}">
                      <a16:creationId xmlns:a16="http://schemas.microsoft.com/office/drawing/2014/main" id="{8D9E2685-2A94-693E-2E03-988969F6011F}"/>
                    </a:ext>
                  </a:extLst>
                </p:cNvPr>
                <p:cNvPicPr/>
                <p:nvPr/>
              </p:nvPicPr>
              <p:blipFill>
                <a:blip r:embed="rId99"/>
                <a:stretch>
                  <a:fillRect/>
                </a:stretch>
              </p:blipFill>
              <p:spPr>
                <a:xfrm>
                  <a:off x="5630125" y="4136156"/>
                  <a:ext cx="1443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1" name="Ink 40">
                  <a:extLst>
                    <a:ext uri="{FF2B5EF4-FFF2-40B4-BE49-F238E27FC236}">
                      <a16:creationId xmlns:a16="http://schemas.microsoft.com/office/drawing/2014/main" id="{3219C6FF-4732-FCDE-2369-E222A6F34BBB}"/>
                    </a:ext>
                  </a:extLst>
                </p14:cNvPr>
                <p14:cNvContentPartPr/>
                <p14:nvPr/>
              </p14:nvContentPartPr>
              <p14:xfrm>
                <a:off x="5732005" y="4011236"/>
                <a:ext cx="10080" cy="4320"/>
              </p14:xfrm>
            </p:contentPart>
          </mc:Choice>
          <mc:Fallback xmlns="">
            <p:pic>
              <p:nvPicPr>
                <p:cNvPr id="41" name="Ink 40">
                  <a:extLst>
                    <a:ext uri="{FF2B5EF4-FFF2-40B4-BE49-F238E27FC236}">
                      <a16:creationId xmlns:a16="http://schemas.microsoft.com/office/drawing/2014/main" id="{3219C6FF-4732-FCDE-2369-E222A6F34BBB}"/>
                    </a:ext>
                  </a:extLst>
                </p:cNvPr>
                <p:cNvPicPr/>
                <p:nvPr/>
              </p:nvPicPr>
              <p:blipFill>
                <a:blip r:embed="rId101"/>
                <a:stretch>
                  <a:fillRect/>
                </a:stretch>
              </p:blipFill>
              <p:spPr>
                <a:xfrm>
                  <a:off x="5723365" y="4002236"/>
                  <a:ext cx="27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2" name="Ink 41">
                  <a:extLst>
                    <a:ext uri="{FF2B5EF4-FFF2-40B4-BE49-F238E27FC236}">
                      <a16:creationId xmlns:a16="http://schemas.microsoft.com/office/drawing/2014/main" id="{4721F884-FBBA-B8AE-2DDE-A90C9E660527}"/>
                    </a:ext>
                  </a:extLst>
                </p14:cNvPr>
                <p14:cNvContentPartPr/>
                <p14:nvPr/>
              </p14:nvContentPartPr>
              <p14:xfrm>
                <a:off x="5810485" y="4103396"/>
                <a:ext cx="187920" cy="132480"/>
              </p14:xfrm>
            </p:contentPart>
          </mc:Choice>
          <mc:Fallback xmlns="">
            <p:pic>
              <p:nvPicPr>
                <p:cNvPr id="42" name="Ink 41">
                  <a:extLst>
                    <a:ext uri="{FF2B5EF4-FFF2-40B4-BE49-F238E27FC236}">
                      <a16:creationId xmlns:a16="http://schemas.microsoft.com/office/drawing/2014/main" id="{4721F884-FBBA-B8AE-2DDE-A90C9E660527}"/>
                    </a:ext>
                  </a:extLst>
                </p:cNvPr>
                <p:cNvPicPr/>
                <p:nvPr/>
              </p:nvPicPr>
              <p:blipFill>
                <a:blip r:embed="rId103"/>
                <a:stretch>
                  <a:fillRect/>
                </a:stretch>
              </p:blipFill>
              <p:spPr>
                <a:xfrm>
                  <a:off x="5801485" y="4094396"/>
                  <a:ext cx="205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Ink 42">
                  <a:extLst>
                    <a:ext uri="{FF2B5EF4-FFF2-40B4-BE49-F238E27FC236}">
                      <a16:creationId xmlns:a16="http://schemas.microsoft.com/office/drawing/2014/main" id="{43FF547A-B45D-2AC2-8B0E-CE0FDCCEB06D}"/>
                    </a:ext>
                  </a:extLst>
                </p14:cNvPr>
                <p14:cNvContentPartPr/>
                <p14:nvPr/>
              </p14:nvContentPartPr>
              <p14:xfrm>
                <a:off x="5998405" y="3886676"/>
                <a:ext cx="270720" cy="289080"/>
              </p14:xfrm>
            </p:contentPart>
          </mc:Choice>
          <mc:Fallback xmlns="">
            <p:pic>
              <p:nvPicPr>
                <p:cNvPr id="43" name="Ink 42">
                  <a:extLst>
                    <a:ext uri="{FF2B5EF4-FFF2-40B4-BE49-F238E27FC236}">
                      <a16:creationId xmlns:a16="http://schemas.microsoft.com/office/drawing/2014/main" id="{43FF547A-B45D-2AC2-8B0E-CE0FDCCEB06D}"/>
                    </a:ext>
                  </a:extLst>
                </p:cNvPr>
                <p:cNvPicPr/>
                <p:nvPr/>
              </p:nvPicPr>
              <p:blipFill>
                <a:blip r:embed="rId105"/>
                <a:stretch>
                  <a:fillRect/>
                </a:stretch>
              </p:blipFill>
              <p:spPr>
                <a:xfrm>
                  <a:off x="5989765" y="3878036"/>
                  <a:ext cx="288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4" name="Ink 43">
                  <a:extLst>
                    <a:ext uri="{FF2B5EF4-FFF2-40B4-BE49-F238E27FC236}">
                      <a16:creationId xmlns:a16="http://schemas.microsoft.com/office/drawing/2014/main" id="{B814545C-3D70-9984-D3C9-F7F235EE8150}"/>
                    </a:ext>
                  </a:extLst>
                </p14:cNvPr>
                <p14:cNvContentPartPr/>
                <p14:nvPr/>
              </p14:nvContentPartPr>
              <p14:xfrm>
                <a:off x="6192085" y="3998276"/>
                <a:ext cx="114480" cy="111240"/>
              </p14:xfrm>
            </p:contentPart>
          </mc:Choice>
          <mc:Fallback xmlns="">
            <p:pic>
              <p:nvPicPr>
                <p:cNvPr id="44" name="Ink 43">
                  <a:extLst>
                    <a:ext uri="{FF2B5EF4-FFF2-40B4-BE49-F238E27FC236}">
                      <a16:creationId xmlns:a16="http://schemas.microsoft.com/office/drawing/2014/main" id="{B814545C-3D70-9984-D3C9-F7F235EE8150}"/>
                    </a:ext>
                  </a:extLst>
                </p:cNvPr>
                <p:cNvPicPr/>
                <p:nvPr/>
              </p:nvPicPr>
              <p:blipFill>
                <a:blip r:embed="rId107"/>
                <a:stretch>
                  <a:fillRect/>
                </a:stretch>
              </p:blipFill>
              <p:spPr>
                <a:xfrm>
                  <a:off x="6183445" y="3989276"/>
                  <a:ext cx="1321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5" name="Ink 44">
                  <a:extLst>
                    <a:ext uri="{FF2B5EF4-FFF2-40B4-BE49-F238E27FC236}">
                      <a16:creationId xmlns:a16="http://schemas.microsoft.com/office/drawing/2014/main" id="{85166A7D-7094-FB68-871D-72F7F4E4D6C3}"/>
                    </a:ext>
                  </a:extLst>
                </p14:cNvPr>
                <p14:cNvContentPartPr/>
                <p14:nvPr/>
              </p14:nvContentPartPr>
              <p14:xfrm>
                <a:off x="6298645" y="3873716"/>
                <a:ext cx="4320" cy="2160"/>
              </p14:xfrm>
            </p:contentPart>
          </mc:Choice>
          <mc:Fallback xmlns="">
            <p:pic>
              <p:nvPicPr>
                <p:cNvPr id="45" name="Ink 44">
                  <a:extLst>
                    <a:ext uri="{FF2B5EF4-FFF2-40B4-BE49-F238E27FC236}">
                      <a16:creationId xmlns:a16="http://schemas.microsoft.com/office/drawing/2014/main" id="{85166A7D-7094-FB68-871D-72F7F4E4D6C3}"/>
                    </a:ext>
                  </a:extLst>
                </p:cNvPr>
                <p:cNvPicPr/>
                <p:nvPr/>
              </p:nvPicPr>
              <p:blipFill>
                <a:blip r:embed="rId71"/>
                <a:stretch>
                  <a:fillRect/>
                </a:stretch>
              </p:blipFill>
              <p:spPr>
                <a:xfrm>
                  <a:off x="6289645" y="3865076"/>
                  <a:ext cx="21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6" name="Ink 45">
                  <a:extLst>
                    <a:ext uri="{FF2B5EF4-FFF2-40B4-BE49-F238E27FC236}">
                      <a16:creationId xmlns:a16="http://schemas.microsoft.com/office/drawing/2014/main" id="{86041C1C-C10B-5160-8FBF-84C02D2451BD}"/>
                    </a:ext>
                  </a:extLst>
                </p14:cNvPr>
                <p14:cNvContentPartPr/>
                <p14:nvPr/>
              </p14:nvContentPartPr>
              <p14:xfrm>
                <a:off x="6389005" y="3962276"/>
                <a:ext cx="254520" cy="129960"/>
              </p14:xfrm>
            </p:contentPart>
          </mc:Choice>
          <mc:Fallback xmlns="">
            <p:pic>
              <p:nvPicPr>
                <p:cNvPr id="46" name="Ink 45">
                  <a:extLst>
                    <a:ext uri="{FF2B5EF4-FFF2-40B4-BE49-F238E27FC236}">
                      <a16:creationId xmlns:a16="http://schemas.microsoft.com/office/drawing/2014/main" id="{86041C1C-C10B-5160-8FBF-84C02D2451BD}"/>
                    </a:ext>
                  </a:extLst>
                </p:cNvPr>
                <p:cNvPicPr/>
                <p:nvPr/>
              </p:nvPicPr>
              <p:blipFill>
                <a:blip r:embed="rId110"/>
                <a:stretch>
                  <a:fillRect/>
                </a:stretch>
              </p:blipFill>
              <p:spPr>
                <a:xfrm>
                  <a:off x="6380365" y="3953636"/>
                  <a:ext cx="272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8" name="Ink 47">
                  <a:extLst>
                    <a:ext uri="{FF2B5EF4-FFF2-40B4-BE49-F238E27FC236}">
                      <a16:creationId xmlns:a16="http://schemas.microsoft.com/office/drawing/2014/main" id="{C6128383-CFF8-C158-69CF-6F628ECD7792}"/>
                    </a:ext>
                  </a:extLst>
                </p14:cNvPr>
                <p14:cNvContentPartPr/>
                <p14:nvPr/>
              </p14:nvContentPartPr>
              <p14:xfrm>
                <a:off x="6158965" y="4468076"/>
                <a:ext cx="502560" cy="1057680"/>
              </p14:xfrm>
            </p:contentPart>
          </mc:Choice>
          <mc:Fallback xmlns="">
            <p:pic>
              <p:nvPicPr>
                <p:cNvPr id="48" name="Ink 47">
                  <a:extLst>
                    <a:ext uri="{FF2B5EF4-FFF2-40B4-BE49-F238E27FC236}">
                      <a16:creationId xmlns:a16="http://schemas.microsoft.com/office/drawing/2014/main" id="{C6128383-CFF8-C158-69CF-6F628ECD7792}"/>
                    </a:ext>
                  </a:extLst>
                </p:cNvPr>
                <p:cNvPicPr/>
                <p:nvPr/>
              </p:nvPicPr>
              <p:blipFill>
                <a:blip r:embed="rId112"/>
                <a:stretch>
                  <a:fillRect/>
                </a:stretch>
              </p:blipFill>
              <p:spPr>
                <a:xfrm>
                  <a:off x="6150325" y="4459436"/>
                  <a:ext cx="520200" cy="1075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9" name="Ink 48">
                  <a:extLst>
                    <a:ext uri="{FF2B5EF4-FFF2-40B4-BE49-F238E27FC236}">
                      <a16:creationId xmlns:a16="http://schemas.microsoft.com/office/drawing/2014/main" id="{3D4F352E-407F-652E-AD5A-A153E45F9E67}"/>
                    </a:ext>
                  </a:extLst>
                </p14:cNvPr>
                <p14:cNvContentPartPr/>
                <p14:nvPr/>
              </p14:nvContentPartPr>
              <p14:xfrm>
                <a:off x="6114685" y="4459796"/>
                <a:ext cx="241560" cy="253800"/>
              </p14:xfrm>
            </p:contentPart>
          </mc:Choice>
          <mc:Fallback xmlns="">
            <p:pic>
              <p:nvPicPr>
                <p:cNvPr id="49" name="Ink 48">
                  <a:extLst>
                    <a:ext uri="{FF2B5EF4-FFF2-40B4-BE49-F238E27FC236}">
                      <a16:creationId xmlns:a16="http://schemas.microsoft.com/office/drawing/2014/main" id="{3D4F352E-407F-652E-AD5A-A153E45F9E67}"/>
                    </a:ext>
                  </a:extLst>
                </p:cNvPr>
                <p:cNvPicPr/>
                <p:nvPr/>
              </p:nvPicPr>
              <p:blipFill>
                <a:blip r:embed="rId114"/>
                <a:stretch>
                  <a:fillRect/>
                </a:stretch>
              </p:blipFill>
              <p:spPr>
                <a:xfrm>
                  <a:off x="6105685" y="4451156"/>
                  <a:ext cx="2592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0" name="Ink 49">
                  <a:extLst>
                    <a:ext uri="{FF2B5EF4-FFF2-40B4-BE49-F238E27FC236}">
                      <a16:creationId xmlns:a16="http://schemas.microsoft.com/office/drawing/2014/main" id="{5D96385F-B40F-F8F5-D5E7-9AFB8008ABF7}"/>
                    </a:ext>
                  </a:extLst>
                </p14:cNvPr>
                <p14:cNvContentPartPr/>
                <p14:nvPr/>
              </p14:nvContentPartPr>
              <p14:xfrm>
                <a:off x="5578645" y="2839796"/>
                <a:ext cx="327960" cy="739800"/>
              </p14:xfrm>
            </p:contentPart>
          </mc:Choice>
          <mc:Fallback xmlns="">
            <p:pic>
              <p:nvPicPr>
                <p:cNvPr id="50" name="Ink 49">
                  <a:extLst>
                    <a:ext uri="{FF2B5EF4-FFF2-40B4-BE49-F238E27FC236}">
                      <a16:creationId xmlns:a16="http://schemas.microsoft.com/office/drawing/2014/main" id="{5D96385F-B40F-F8F5-D5E7-9AFB8008ABF7}"/>
                    </a:ext>
                  </a:extLst>
                </p:cNvPr>
                <p:cNvPicPr/>
                <p:nvPr/>
              </p:nvPicPr>
              <p:blipFill>
                <a:blip r:embed="rId116"/>
                <a:stretch>
                  <a:fillRect/>
                </a:stretch>
              </p:blipFill>
              <p:spPr>
                <a:xfrm>
                  <a:off x="5570005" y="2830796"/>
                  <a:ext cx="34560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1" name="Ink 50">
                  <a:extLst>
                    <a:ext uri="{FF2B5EF4-FFF2-40B4-BE49-F238E27FC236}">
                      <a16:creationId xmlns:a16="http://schemas.microsoft.com/office/drawing/2014/main" id="{952AB9A0-81E8-F16A-084B-B85D2F6476A0}"/>
                    </a:ext>
                  </a:extLst>
                </p14:cNvPr>
                <p14:cNvContentPartPr/>
                <p14:nvPr/>
              </p14:nvContentPartPr>
              <p14:xfrm>
                <a:off x="5507725" y="2861036"/>
                <a:ext cx="269640" cy="210240"/>
              </p14:xfrm>
            </p:contentPart>
          </mc:Choice>
          <mc:Fallback xmlns="">
            <p:pic>
              <p:nvPicPr>
                <p:cNvPr id="51" name="Ink 50">
                  <a:extLst>
                    <a:ext uri="{FF2B5EF4-FFF2-40B4-BE49-F238E27FC236}">
                      <a16:creationId xmlns:a16="http://schemas.microsoft.com/office/drawing/2014/main" id="{952AB9A0-81E8-F16A-084B-B85D2F6476A0}"/>
                    </a:ext>
                  </a:extLst>
                </p:cNvPr>
                <p:cNvPicPr/>
                <p:nvPr/>
              </p:nvPicPr>
              <p:blipFill>
                <a:blip r:embed="rId118"/>
                <a:stretch>
                  <a:fillRect/>
                </a:stretch>
              </p:blipFill>
              <p:spPr>
                <a:xfrm>
                  <a:off x="5499085" y="2852396"/>
                  <a:ext cx="2872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4" name="Ink 53">
                  <a:extLst>
                    <a:ext uri="{FF2B5EF4-FFF2-40B4-BE49-F238E27FC236}">
                      <a16:creationId xmlns:a16="http://schemas.microsoft.com/office/drawing/2014/main" id="{3F78C868-1E6F-966C-DCFE-D5CDB026033A}"/>
                    </a:ext>
                  </a:extLst>
                </p14:cNvPr>
                <p14:cNvContentPartPr/>
                <p14:nvPr/>
              </p14:nvContentPartPr>
              <p14:xfrm>
                <a:off x="6403765" y="3404636"/>
                <a:ext cx="312120" cy="271080"/>
              </p14:xfrm>
            </p:contentPart>
          </mc:Choice>
          <mc:Fallback xmlns="">
            <p:pic>
              <p:nvPicPr>
                <p:cNvPr id="54" name="Ink 53">
                  <a:extLst>
                    <a:ext uri="{FF2B5EF4-FFF2-40B4-BE49-F238E27FC236}">
                      <a16:creationId xmlns:a16="http://schemas.microsoft.com/office/drawing/2014/main" id="{3F78C868-1E6F-966C-DCFE-D5CDB026033A}"/>
                    </a:ext>
                  </a:extLst>
                </p:cNvPr>
                <p:cNvPicPr/>
                <p:nvPr/>
              </p:nvPicPr>
              <p:blipFill>
                <a:blip r:embed="rId120"/>
                <a:stretch>
                  <a:fillRect/>
                </a:stretch>
              </p:blipFill>
              <p:spPr>
                <a:xfrm>
                  <a:off x="6394765" y="3395636"/>
                  <a:ext cx="3297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5" name="Ink 54">
                  <a:extLst>
                    <a:ext uri="{FF2B5EF4-FFF2-40B4-BE49-F238E27FC236}">
                      <a16:creationId xmlns:a16="http://schemas.microsoft.com/office/drawing/2014/main" id="{DAFFEDDB-E6D9-AE1F-EA89-A31FA1D84050}"/>
                    </a:ext>
                  </a:extLst>
                </p14:cNvPr>
                <p14:cNvContentPartPr/>
                <p14:nvPr/>
              </p14:nvContentPartPr>
              <p14:xfrm>
                <a:off x="6726325" y="3494276"/>
                <a:ext cx="178920" cy="152280"/>
              </p14:xfrm>
            </p:contentPart>
          </mc:Choice>
          <mc:Fallback xmlns="">
            <p:pic>
              <p:nvPicPr>
                <p:cNvPr id="55" name="Ink 54">
                  <a:extLst>
                    <a:ext uri="{FF2B5EF4-FFF2-40B4-BE49-F238E27FC236}">
                      <a16:creationId xmlns:a16="http://schemas.microsoft.com/office/drawing/2014/main" id="{DAFFEDDB-E6D9-AE1F-EA89-A31FA1D84050}"/>
                    </a:ext>
                  </a:extLst>
                </p:cNvPr>
                <p:cNvPicPr/>
                <p:nvPr/>
              </p:nvPicPr>
              <p:blipFill>
                <a:blip r:embed="rId122"/>
                <a:stretch>
                  <a:fillRect/>
                </a:stretch>
              </p:blipFill>
              <p:spPr>
                <a:xfrm>
                  <a:off x="6717685" y="3485276"/>
                  <a:ext cx="196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6" name="Ink 55">
                  <a:extLst>
                    <a:ext uri="{FF2B5EF4-FFF2-40B4-BE49-F238E27FC236}">
                      <a16:creationId xmlns:a16="http://schemas.microsoft.com/office/drawing/2014/main" id="{9812F5A3-98D6-F0F6-FADA-34DCC4291381}"/>
                    </a:ext>
                  </a:extLst>
                </p14:cNvPr>
                <p14:cNvContentPartPr/>
                <p14:nvPr/>
              </p14:nvContentPartPr>
              <p14:xfrm>
                <a:off x="6914245" y="3370796"/>
                <a:ext cx="156960" cy="344880"/>
              </p14:xfrm>
            </p:contentPart>
          </mc:Choice>
          <mc:Fallback xmlns="">
            <p:pic>
              <p:nvPicPr>
                <p:cNvPr id="56" name="Ink 55">
                  <a:extLst>
                    <a:ext uri="{FF2B5EF4-FFF2-40B4-BE49-F238E27FC236}">
                      <a16:creationId xmlns:a16="http://schemas.microsoft.com/office/drawing/2014/main" id="{9812F5A3-98D6-F0F6-FADA-34DCC4291381}"/>
                    </a:ext>
                  </a:extLst>
                </p:cNvPr>
                <p:cNvPicPr/>
                <p:nvPr/>
              </p:nvPicPr>
              <p:blipFill>
                <a:blip r:embed="rId124"/>
                <a:stretch>
                  <a:fillRect/>
                </a:stretch>
              </p:blipFill>
              <p:spPr>
                <a:xfrm>
                  <a:off x="6905605" y="3361796"/>
                  <a:ext cx="1746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7" name="Ink 56">
                  <a:extLst>
                    <a:ext uri="{FF2B5EF4-FFF2-40B4-BE49-F238E27FC236}">
                      <a16:creationId xmlns:a16="http://schemas.microsoft.com/office/drawing/2014/main" id="{4CA69D29-3364-6CF5-A4CF-9AA32CB45C8E}"/>
                    </a:ext>
                  </a:extLst>
                </p14:cNvPr>
                <p14:cNvContentPartPr/>
                <p14:nvPr/>
              </p14:nvContentPartPr>
              <p14:xfrm>
                <a:off x="7112605" y="3310676"/>
                <a:ext cx="173880" cy="327240"/>
              </p14:xfrm>
            </p:contentPart>
          </mc:Choice>
          <mc:Fallback xmlns="">
            <p:pic>
              <p:nvPicPr>
                <p:cNvPr id="57" name="Ink 56">
                  <a:extLst>
                    <a:ext uri="{FF2B5EF4-FFF2-40B4-BE49-F238E27FC236}">
                      <a16:creationId xmlns:a16="http://schemas.microsoft.com/office/drawing/2014/main" id="{4CA69D29-3364-6CF5-A4CF-9AA32CB45C8E}"/>
                    </a:ext>
                  </a:extLst>
                </p:cNvPr>
                <p:cNvPicPr/>
                <p:nvPr/>
              </p:nvPicPr>
              <p:blipFill>
                <a:blip r:embed="rId126"/>
                <a:stretch>
                  <a:fillRect/>
                </a:stretch>
              </p:blipFill>
              <p:spPr>
                <a:xfrm>
                  <a:off x="7103965" y="3301676"/>
                  <a:ext cx="1915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8" name="Ink 57">
                  <a:extLst>
                    <a:ext uri="{FF2B5EF4-FFF2-40B4-BE49-F238E27FC236}">
                      <a16:creationId xmlns:a16="http://schemas.microsoft.com/office/drawing/2014/main" id="{F76ED04D-1D94-8822-12E7-0A9A3E9611E7}"/>
                    </a:ext>
                  </a:extLst>
                </p14:cNvPr>
                <p14:cNvContentPartPr/>
                <p14:nvPr/>
              </p14:nvContentPartPr>
              <p14:xfrm>
                <a:off x="7295125" y="3214916"/>
                <a:ext cx="121320" cy="259560"/>
              </p14:xfrm>
            </p:contentPart>
          </mc:Choice>
          <mc:Fallback xmlns="">
            <p:pic>
              <p:nvPicPr>
                <p:cNvPr id="58" name="Ink 57">
                  <a:extLst>
                    <a:ext uri="{FF2B5EF4-FFF2-40B4-BE49-F238E27FC236}">
                      <a16:creationId xmlns:a16="http://schemas.microsoft.com/office/drawing/2014/main" id="{F76ED04D-1D94-8822-12E7-0A9A3E9611E7}"/>
                    </a:ext>
                  </a:extLst>
                </p:cNvPr>
                <p:cNvPicPr/>
                <p:nvPr/>
              </p:nvPicPr>
              <p:blipFill>
                <a:blip r:embed="rId128"/>
                <a:stretch>
                  <a:fillRect/>
                </a:stretch>
              </p:blipFill>
              <p:spPr>
                <a:xfrm>
                  <a:off x="7286485" y="3206276"/>
                  <a:ext cx="1389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9" name="Ink 58">
                  <a:extLst>
                    <a:ext uri="{FF2B5EF4-FFF2-40B4-BE49-F238E27FC236}">
                      <a16:creationId xmlns:a16="http://schemas.microsoft.com/office/drawing/2014/main" id="{925D9973-6060-5BC5-F22E-6456886815B8}"/>
                    </a:ext>
                  </a:extLst>
                </p14:cNvPr>
                <p14:cNvContentPartPr/>
                <p14:nvPr/>
              </p14:nvContentPartPr>
              <p14:xfrm>
                <a:off x="7435165" y="3151916"/>
                <a:ext cx="46440" cy="268920"/>
              </p14:xfrm>
            </p:contentPart>
          </mc:Choice>
          <mc:Fallback xmlns="">
            <p:pic>
              <p:nvPicPr>
                <p:cNvPr id="59" name="Ink 58">
                  <a:extLst>
                    <a:ext uri="{FF2B5EF4-FFF2-40B4-BE49-F238E27FC236}">
                      <a16:creationId xmlns:a16="http://schemas.microsoft.com/office/drawing/2014/main" id="{925D9973-6060-5BC5-F22E-6456886815B8}"/>
                    </a:ext>
                  </a:extLst>
                </p:cNvPr>
                <p:cNvPicPr/>
                <p:nvPr/>
              </p:nvPicPr>
              <p:blipFill>
                <a:blip r:embed="rId130"/>
                <a:stretch>
                  <a:fillRect/>
                </a:stretch>
              </p:blipFill>
              <p:spPr>
                <a:xfrm>
                  <a:off x="7426525" y="3142916"/>
                  <a:ext cx="64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0" name="Ink 59">
                  <a:extLst>
                    <a:ext uri="{FF2B5EF4-FFF2-40B4-BE49-F238E27FC236}">
                      <a16:creationId xmlns:a16="http://schemas.microsoft.com/office/drawing/2014/main" id="{A6BA83BF-8B93-C622-FD70-ED10DA49826C}"/>
                    </a:ext>
                  </a:extLst>
                </p14:cNvPr>
                <p14:cNvContentPartPr/>
                <p14:nvPr/>
              </p14:nvContentPartPr>
              <p14:xfrm>
                <a:off x="7541005" y="3246956"/>
                <a:ext cx="145440" cy="167400"/>
              </p14:xfrm>
            </p:contentPart>
          </mc:Choice>
          <mc:Fallback xmlns="">
            <p:pic>
              <p:nvPicPr>
                <p:cNvPr id="60" name="Ink 59">
                  <a:extLst>
                    <a:ext uri="{FF2B5EF4-FFF2-40B4-BE49-F238E27FC236}">
                      <a16:creationId xmlns:a16="http://schemas.microsoft.com/office/drawing/2014/main" id="{A6BA83BF-8B93-C622-FD70-ED10DA49826C}"/>
                    </a:ext>
                  </a:extLst>
                </p:cNvPr>
                <p:cNvPicPr/>
                <p:nvPr/>
              </p:nvPicPr>
              <p:blipFill>
                <a:blip r:embed="rId132"/>
                <a:stretch>
                  <a:fillRect/>
                </a:stretch>
              </p:blipFill>
              <p:spPr>
                <a:xfrm>
                  <a:off x="7532365" y="3237956"/>
                  <a:ext cx="1630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1" name="Ink 60">
                  <a:extLst>
                    <a:ext uri="{FF2B5EF4-FFF2-40B4-BE49-F238E27FC236}">
                      <a16:creationId xmlns:a16="http://schemas.microsoft.com/office/drawing/2014/main" id="{927A8E47-F594-549A-7DCF-E82B07EF6DB2}"/>
                    </a:ext>
                  </a:extLst>
                </p14:cNvPr>
                <p14:cNvContentPartPr/>
                <p14:nvPr/>
              </p14:nvContentPartPr>
              <p14:xfrm>
                <a:off x="7746925" y="3125276"/>
                <a:ext cx="228240" cy="261000"/>
              </p14:xfrm>
            </p:contentPart>
          </mc:Choice>
          <mc:Fallback xmlns="">
            <p:pic>
              <p:nvPicPr>
                <p:cNvPr id="61" name="Ink 60">
                  <a:extLst>
                    <a:ext uri="{FF2B5EF4-FFF2-40B4-BE49-F238E27FC236}">
                      <a16:creationId xmlns:a16="http://schemas.microsoft.com/office/drawing/2014/main" id="{927A8E47-F594-549A-7DCF-E82B07EF6DB2}"/>
                    </a:ext>
                  </a:extLst>
                </p:cNvPr>
                <p:cNvPicPr/>
                <p:nvPr/>
              </p:nvPicPr>
              <p:blipFill>
                <a:blip r:embed="rId134"/>
                <a:stretch>
                  <a:fillRect/>
                </a:stretch>
              </p:blipFill>
              <p:spPr>
                <a:xfrm>
                  <a:off x="7738285" y="3116276"/>
                  <a:ext cx="2458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2" name="Ink 61">
                  <a:extLst>
                    <a:ext uri="{FF2B5EF4-FFF2-40B4-BE49-F238E27FC236}">
                      <a16:creationId xmlns:a16="http://schemas.microsoft.com/office/drawing/2014/main" id="{707115FF-CB19-1E96-AE6F-F8862E3F4BB6}"/>
                    </a:ext>
                  </a:extLst>
                </p14:cNvPr>
                <p14:cNvContentPartPr/>
                <p14:nvPr/>
              </p14:nvContentPartPr>
              <p14:xfrm>
                <a:off x="8071285" y="2859596"/>
                <a:ext cx="246240" cy="423720"/>
              </p14:xfrm>
            </p:contentPart>
          </mc:Choice>
          <mc:Fallback xmlns="">
            <p:pic>
              <p:nvPicPr>
                <p:cNvPr id="62" name="Ink 61">
                  <a:extLst>
                    <a:ext uri="{FF2B5EF4-FFF2-40B4-BE49-F238E27FC236}">
                      <a16:creationId xmlns:a16="http://schemas.microsoft.com/office/drawing/2014/main" id="{707115FF-CB19-1E96-AE6F-F8862E3F4BB6}"/>
                    </a:ext>
                  </a:extLst>
                </p:cNvPr>
                <p:cNvPicPr/>
                <p:nvPr/>
              </p:nvPicPr>
              <p:blipFill>
                <a:blip r:embed="rId136"/>
                <a:stretch>
                  <a:fillRect/>
                </a:stretch>
              </p:blipFill>
              <p:spPr>
                <a:xfrm>
                  <a:off x="8062285" y="2850596"/>
                  <a:ext cx="26388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3" name="Ink 62">
                  <a:extLst>
                    <a:ext uri="{FF2B5EF4-FFF2-40B4-BE49-F238E27FC236}">
                      <a16:creationId xmlns:a16="http://schemas.microsoft.com/office/drawing/2014/main" id="{D4792438-3CC2-9E98-76A9-5D27D0DC854F}"/>
                    </a:ext>
                  </a:extLst>
                </p14:cNvPr>
                <p14:cNvContentPartPr/>
                <p14:nvPr/>
              </p14:nvContentPartPr>
              <p14:xfrm>
                <a:off x="8347045" y="2772116"/>
                <a:ext cx="332280" cy="446040"/>
              </p14:xfrm>
            </p:contentPart>
          </mc:Choice>
          <mc:Fallback xmlns="">
            <p:pic>
              <p:nvPicPr>
                <p:cNvPr id="63" name="Ink 62">
                  <a:extLst>
                    <a:ext uri="{FF2B5EF4-FFF2-40B4-BE49-F238E27FC236}">
                      <a16:creationId xmlns:a16="http://schemas.microsoft.com/office/drawing/2014/main" id="{D4792438-3CC2-9E98-76A9-5D27D0DC854F}"/>
                    </a:ext>
                  </a:extLst>
                </p:cNvPr>
                <p:cNvPicPr/>
                <p:nvPr/>
              </p:nvPicPr>
              <p:blipFill>
                <a:blip r:embed="rId138"/>
                <a:stretch>
                  <a:fillRect/>
                </a:stretch>
              </p:blipFill>
              <p:spPr>
                <a:xfrm>
                  <a:off x="8338405" y="2763116"/>
                  <a:ext cx="34992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4" name="Ink 63">
                  <a:extLst>
                    <a:ext uri="{FF2B5EF4-FFF2-40B4-BE49-F238E27FC236}">
                      <a16:creationId xmlns:a16="http://schemas.microsoft.com/office/drawing/2014/main" id="{8506A6B8-8605-017D-D46B-459C99266317}"/>
                    </a:ext>
                  </a:extLst>
                </p14:cNvPr>
                <p14:cNvContentPartPr/>
                <p14:nvPr/>
              </p14:nvContentPartPr>
              <p14:xfrm>
                <a:off x="8612005" y="2815676"/>
                <a:ext cx="363600" cy="210600"/>
              </p14:xfrm>
            </p:contentPart>
          </mc:Choice>
          <mc:Fallback xmlns="">
            <p:pic>
              <p:nvPicPr>
                <p:cNvPr id="64" name="Ink 63">
                  <a:extLst>
                    <a:ext uri="{FF2B5EF4-FFF2-40B4-BE49-F238E27FC236}">
                      <a16:creationId xmlns:a16="http://schemas.microsoft.com/office/drawing/2014/main" id="{8506A6B8-8605-017D-D46B-459C99266317}"/>
                    </a:ext>
                  </a:extLst>
                </p:cNvPr>
                <p:cNvPicPr/>
                <p:nvPr/>
              </p:nvPicPr>
              <p:blipFill>
                <a:blip r:embed="rId140"/>
                <a:stretch>
                  <a:fillRect/>
                </a:stretch>
              </p:blipFill>
              <p:spPr>
                <a:xfrm>
                  <a:off x="8603005" y="2807036"/>
                  <a:ext cx="381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8" name="Ink 17">
                  <a:extLst>
                    <a:ext uri="{FF2B5EF4-FFF2-40B4-BE49-F238E27FC236}">
                      <a16:creationId xmlns:a16="http://schemas.microsoft.com/office/drawing/2014/main" id="{27F36586-6854-1FFB-502B-691377322027}"/>
                    </a:ext>
                  </a:extLst>
                </p14:cNvPr>
                <p14:cNvContentPartPr/>
                <p14:nvPr/>
              </p14:nvContentPartPr>
              <p14:xfrm>
                <a:off x="1695685" y="2640356"/>
                <a:ext cx="540360" cy="351720"/>
              </p14:xfrm>
            </p:contentPart>
          </mc:Choice>
          <mc:Fallback xmlns="">
            <p:pic>
              <p:nvPicPr>
                <p:cNvPr id="18" name="Ink 17">
                  <a:extLst>
                    <a:ext uri="{FF2B5EF4-FFF2-40B4-BE49-F238E27FC236}">
                      <a16:creationId xmlns:a16="http://schemas.microsoft.com/office/drawing/2014/main" id="{27F36586-6854-1FFB-502B-691377322027}"/>
                    </a:ext>
                  </a:extLst>
                </p:cNvPr>
                <p:cNvPicPr/>
                <p:nvPr/>
              </p:nvPicPr>
              <p:blipFill>
                <a:blip r:embed="rId142"/>
                <a:stretch>
                  <a:fillRect/>
                </a:stretch>
              </p:blipFill>
              <p:spPr>
                <a:xfrm>
                  <a:off x="1687045" y="2631716"/>
                  <a:ext cx="5580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9" name="Ink 18">
                  <a:extLst>
                    <a:ext uri="{FF2B5EF4-FFF2-40B4-BE49-F238E27FC236}">
                      <a16:creationId xmlns:a16="http://schemas.microsoft.com/office/drawing/2014/main" id="{14862421-AD27-7494-8EB6-43F824EF71E1}"/>
                    </a:ext>
                  </a:extLst>
                </p14:cNvPr>
                <p14:cNvContentPartPr/>
                <p14:nvPr/>
              </p14:nvContentPartPr>
              <p14:xfrm>
                <a:off x="2122645" y="2560076"/>
                <a:ext cx="1707120" cy="231120"/>
              </p14:xfrm>
            </p:contentPart>
          </mc:Choice>
          <mc:Fallback xmlns="">
            <p:pic>
              <p:nvPicPr>
                <p:cNvPr id="19" name="Ink 18">
                  <a:extLst>
                    <a:ext uri="{FF2B5EF4-FFF2-40B4-BE49-F238E27FC236}">
                      <a16:creationId xmlns:a16="http://schemas.microsoft.com/office/drawing/2014/main" id="{14862421-AD27-7494-8EB6-43F824EF71E1}"/>
                    </a:ext>
                  </a:extLst>
                </p:cNvPr>
                <p:cNvPicPr/>
                <p:nvPr/>
              </p:nvPicPr>
              <p:blipFill>
                <a:blip r:embed="rId144"/>
                <a:stretch>
                  <a:fillRect/>
                </a:stretch>
              </p:blipFill>
              <p:spPr>
                <a:xfrm>
                  <a:off x="2114005" y="2551436"/>
                  <a:ext cx="17247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6" name="Ink 75">
                  <a:extLst>
                    <a:ext uri="{FF2B5EF4-FFF2-40B4-BE49-F238E27FC236}">
                      <a16:creationId xmlns:a16="http://schemas.microsoft.com/office/drawing/2014/main" id="{B8EAFF7A-4748-6D7E-90D4-4CC01380F24F}"/>
                    </a:ext>
                  </a:extLst>
                </p14:cNvPr>
                <p14:cNvContentPartPr/>
                <p14:nvPr/>
              </p14:nvContentPartPr>
              <p14:xfrm>
                <a:off x="1552045" y="2954996"/>
                <a:ext cx="218880" cy="930960"/>
              </p14:xfrm>
            </p:contentPart>
          </mc:Choice>
          <mc:Fallback xmlns="">
            <p:pic>
              <p:nvPicPr>
                <p:cNvPr id="76" name="Ink 75">
                  <a:extLst>
                    <a:ext uri="{FF2B5EF4-FFF2-40B4-BE49-F238E27FC236}">
                      <a16:creationId xmlns:a16="http://schemas.microsoft.com/office/drawing/2014/main" id="{B8EAFF7A-4748-6D7E-90D4-4CC01380F24F}"/>
                    </a:ext>
                  </a:extLst>
                </p:cNvPr>
                <p:cNvPicPr/>
                <p:nvPr/>
              </p:nvPicPr>
              <p:blipFill>
                <a:blip r:embed="rId146"/>
                <a:stretch>
                  <a:fillRect/>
                </a:stretch>
              </p:blipFill>
              <p:spPr>
                <a:xfrm>
                  <a:off x="1543405" y="2945996"/>
                  <a:ext cx="236520" cy="948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7" name="Ink 76">
                  <a:extLst>
                    <a:ext uri="{FF2B5EF4-FFF2-40B4-BE49-F238E27FC236}">
                      <a16:creationId xmlns:a16="http://schemas.microsoft.com/office/drawing/2014/main" id="{D959FA09-C1DF-4FE7-F601-902DCF5E5DDD}"/>
                    </a:ext>
                  </a:extLst>
                </p14:cNvPr>
                <p14:cNvContentPartPr/>
                <p14:nvPr/>
              </p14:nvContentPartPr>
              <p14:xfrm>
                <a:off x="1486885" y="3804956"/>
                <a:ext cx="197640" cy="110520"/>
              </p14:xfrm>
            </p:contentPart>
          </mc:Choice>
          <mc:Fallback xmlns="">
            <p:pic>
              <p:nvPicPr>
                <p:cNvPr id="77" name="Ink 76">
                  <a:extLst>
                    <a:ext uri="{FF2B5EF4-FFF2-40B4-BE49-F238E27FC236}">
                      <a16:creationId xmlns:a16="http://schemas.microsoft.com/office/drawing/2014/main" id="{D959FA09-C1DF-4FE7-F601-902DCF5E5DDD}"/>
                    </a:ext>
                  </a:extLst>
                </p:cNvPr>
                <p:cNvPicPr/>
                <p:nvPr/>
              </p:nvPicPr>
              <p:blipFill>
                <a:blip r:embed="rId148"/>
                <a:stretch>
                  <a:fillRect/>
                </a:stretch>
              </p:blipFill>
              <p:spPr>
                <a:xfrm>
                  <a:off x="1477885" y="3796316"/>
                  <a:ext cx="215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8" name="Ink 77">
                  <a:extLst>
                    <a:ext uri="{FF2B5EF4-FFF2-40B4-BE49-F238E27FC236}">
                      <a16:creationId xmlns:a16="http://schemas.microsoft.com/office/drawing/2014/main" id="{F8F83604-E533-EF23-AB51-D5ED3E540DBF}"/>
                    </a:ext>
                  </a:extLst>
                </p14:cNvPr>
                <p14:cNvContentPartPr/>
                <p14:nvPr/>
              </p14:nvContentPartPr>
              <p14:xfrm>
                <a:off x="868765" y="4257476"/>
                <a:ext cx="1026360" cy="681480"/>
              </p14:xfrm>
            </p:contentPart>
          </mc:Choice>
          <mc:Fallback xmlns="">
            <p:pic>
              <p:nvPicPr>
                <p:cNvPr id="78" name="Ink 77">
                  <a:extLst>
                    <a:ext uri="{FF2B5EF4-FFF2-40B4-BE49-F238E27FC236}">
                      <a16:creationId xmlns:a16="http://schemas.microsoft.com/office/drawing/2014/main" id="{F8F83604-E533-EF23-AB51-D5ED3E540DBF}"/>
                    </a:ext>
                  </a:extLst>
                </p:cNvPr>
                <p:cNvPicPr/>
                <p:nvPr/>
              </p:nvPicPr>
              <p:blipFill>
                <a:blip r:embed="rId150"/>
                <a:stretch>
                  <a:fillRect/>
                </a:stretch>
              </p:blipFill>
              <p:spPr>
                <a:xfrm>
                  <a:off x="860125" y="4248836"/>
                  <a:ext cx="1044000" cy="6991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9" name="Ink 78">
                  <a:extLst>
                    <a:ext uri="{FF2B5EF4-FFF2-40B4-BE49-F238E27FC236}">
                      <a16:creationId xmlns:a16="http://schemas.microsoft.com/office/drawing/2014/main" id="{45E713D8-BC01-0A56-F900-F4F8BAE7D491}"/>
                    </a:ext>
                  </a:extLst>
                </p14:cNvPr>
                <p14:cNvContentPartPr/>
                <p14:nvPr/>
              </p14:nvContentPartPr>
              <p14:xfrm>
                <a:off x="1763725" y="4294556"/>
                <a:ext cx="411840" cy="189000"/>
              </p14:xfrm>
            </p:contentPart>
          </mc:Choice>
          <mc:Fallback xmlns="">
            <p:pic>
              <p:nvPicPr>
                <p:cNvPr id="79" name="Ink 78">
                  <a:extLst>
                    <a:ext uri="{FF2B5EF4-FFF2-40B4-BE49-F238E27FC236}">
                      <a16:creationId xmlns:a16="http://schemas.microsoft.com/office/drawing/2014/main" id="{45E713D8-BC01-0A56-F900-F4F8BAE7D491}"/>
                    </a:ext>
                  </a:extLst>
                </p:cNvPr>
                <p:cNvPicPr/>
                <p:nvPr/>
              </p:nvPicPr>
              <p:blipFill>
                <a:blip r:embed="rId152"/>
                <a:stretch>
                  <a:fillRect/>
                </a:stretch>
              </p:blipFill>
              <p:spPr>
                <a:xfrm>
                  <a:off x="1755085" y="4285556"/>
                  <a:ext cx="429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0" name="Ink 79">
                  <a:extLst>
                    <a:ext uri="{FF2B5EF4-FFF2-40B4-BE49-F238E27FC236}">
                      <a16:creationId xmlns:a16="http://schemas.microsoft.com/office/drawing/2014/main" id="{25F0A16B-2318-6134-5A5B-1854915A93F8}"/>
                    </a:ext>
                  </a:extLst>
                </p14:cNvPr>
                <p14:cNvContentPartPr/>
                <p14:nvPr/>
              </p14:nvContentPartPr>
              <p14:xfrm>
                <a:off x="2116165" y="4256036"/>
                <a:ext cx="221040" cy="233640"/>
              </p14:xfrm>
            </p:contentPart>
          </mc:Choice>
          <mc:Fallback xmlns="">
            <p:pic>
              <p:nvPicPr>
                <p:cNvPr id="80" name="Ink 79">
                  <a:extLst>
                    <a:ext uri="{FF2B5EF4-FFF2-40B4-BE49-F238E27FC236}">
                      <a16:creationId xmlns:a16="http://schemas.microsoft.com/office/drawing/2014/main" id="{25F0A16B-2318-6134-5A5B-1854915A93F8}"/>
                    </a:ext>
                  </a:extLst>
                </p:cNvPr>
                <p:cNvPicPr/>
                <p:nvPr/>
              </p:nvPicPr>
              <p:blipFill>
                <a:blip r:embed="rId154"/>
                <a:stretch>
                  <a:fillRect/>
                </a:stretch>
              </p:blipFill>
              <p:spPr>
                <a:xfrm>
                  <a:off x="2107525" y="4247396"/>
                  <a:ext cx="2386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1" name="Ink 80">
                  <a:extLst>
                    <a:ext uri="{FF2B5EF4-FFF2-40B4-BE49-F238E27FC236}">
                      <a16:creationId xmlns:a16="http://schemas.microsoft.com/office/drawing/2014/main" id="{CDE0EB12-31D7-054F-5505-4D5D1D9A017F}"/>
                    </a:ext>
                  </a:extLst>
                </p14:cNvPr>
                <p14:cNvContentPartPr/>
                <p14:nvPr/>
              </p14:nvContentPartPr>
              <p14:xfrm>
                <a:off x="2231725" y="4036436"/>
                <a:ext cx="342000" cy="298080"/>
              </p14:xfrm>
            </p:contentPart>
          </mc:Choice>
          <mc:Fallback xmlns="">
            <p:pic>
              <p:nvPicPr>
                <p:cNvPr id="81" name="Ink 80">
                  <a:extLst>
                    <a:ext uri="{FF2B5EF4-FFF2-40B4-BE49-F238E27FC236}">
                      <a16:creationId xmlns:a16="http://schemas.microsoft.com/office/drawing/2014/main" id="{CDE0EB12-31D7-054F-5505-4D5D1D9A017F}"/>
                    </a:ext>
                  </a:extLst>
                </p:cNvPr>
                <p:cNvPicPr/>
                <p:nvPr/>
              </p:nvPicPr>
              <p:blipFill>
                <a:blip r:embed="rId156"/>
                <a:stretch>
                  <a:fillRect/>
                </a:stretch>
              </p:blipFill>
              <p:spPr>
                <a:xfrm>
                  <a:off x="2223085" y="4027436"/>
                  <a:ext cx="3596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3" name="Ink 82">
                  <a:extLst>
                    <a:ext uri="{FF2B5EF4-FFF2-40B4-BE49-F238E27FC236}">
                      <a16:creationId xmlns:a16="http://schemas.microsoft.com/office/drawing/2014/main" id="{66C9EA98-32EA-CC6C-9C6A-78A35B6A0019}"/>
                    </a:ext>
                  </a:extLst>
                </p14:cNvPr>
                <p14:cNvContentPartPr/>
                <p14:nvPr/>
              </p14:nvContentPartPr>
              <p14:xfrm>
                <a:off x="1770565" y="4904396"/>
                <a:ext cx="260280" cy="344160"/>
              </p14:xfrm>
            </p:contentPart>
          </mc:Choice>
          <mc:Fallback xmlns="">
            <p:pic>
              <p:nvPicPr>
                <p:cNvPr id="83" name="Ink 82">
                  <a:extLst>
                    <a:ext uri="{FF2B5EF4-FFF2-40B4-BE49-F238E27FC236}">
                      <a16:creationId xmlns:a16="http://schemas.microsoft.com/office/drawing/2014/main" id="{66C9EA98-32EA-CC6C-9C6A-78A35B6A0019}"/>
                    </a:ext>
                  </a:extLst>
                </p:cNvPr>
                <p:cNvPicPr/>
                <p:nvPr/>
              </p:nvPicPr>
              <p:blipFill>
                <a:blip r:embed="rId158"/>
                <a:stretch>
                  <a:fillRect/>
                </a:stretch>
              </p:blipFill>
              <p:spPr>
                <a:xfrm>
                  <a:off x="1761925" y="4895396"/>
                  <a:ext cx="2779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4" name="Ink 83">
                  <a:extLst>
                    <a:ext uri="{FF2B5EF4-FFF2-40B4-BE49-F238E27FC236}">
                      <a16:creationId xmlns:a16="http://schemas.microsoft.com/office/drawing/2014/main" id="{74190338-C786-7FCD-18DC-C92EC4EE1F6D}"/>
                    </a:ext>
                  </a:extLst>
                </p14:cNvPr>
                <p14:cNvContentPartPr/>
                <p14:nvPr/>
              </p14:nvContentPartPr>
              <p14:xfrm>
                <a:off x="1991245" y="4782356"/>
                <a:ext cx="329400" cy="345600"/>
              </p14:xfrm>
            </p:contentPart>
          </mc:Choice>
          <mc:Fallback xmlns="">
            <p:pic>
              <p:nvPicPr>
                <p:cNvPr id="84" name="Ink 83">
                  <a:extLst>
                    <a:ext uri="{FF2B5EF4-FFF2-40B4-BE49-F238E27FC236}">
                      <a16:creationId xmlns:a16="http://schemas.microsoft.com/office/drawing/2014/main" id="{74190338-C786-7FCD-18DC-C92EC4EE1F6D}"/>
                    </a:ext>
                  </a:extLst>
                </p:cNvPr>
                <p:cNvPicPr/>
                <p:nvPr/>
              </p:nvPicPr>
              <p:blipFill>
                <a:blip r:embed="rId160"/>
                <a:stretch>
                  <a:fillRect/>
                </a:stretch>
              </p:blipFill>
              <p:spPr>
                <a:xfrm>
                  <a:off x="1982605" y="4773716"/>
                  <a:ext cx="3470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5" name="Ink 84">
                  <a:extLst>
                    <a:ext uri="{FF2B5EF4-FFF2-40B4-BE49-F238E27FC236}">
                      <a16:creationId xmlns:a16="http://schemas.microsoft.com/office/drawing/2014/main" id="{CDF582EF-D342-08E2-688B-DBAB44D3228A}"/>
                    </a:ext>
                  </a:extLst>
                </p14:cNvPr>
                <p14:cNvContentPartPr/>
                <p14:nvPr/>
              </p14:nvContentPartPr>
              <p14:xfrm>
                <a:off x="2318485" y="4779116"/>
                <a:ext cx="136080" cy="137160"/>
              </p14:xfrm>
            </p:contentPart>
          </mc:Choice>
          <mc:Fallback xmlns="">
            <p:pic>
              <p:nvPicPr>
                <p:cNvPr id="85" name="Ink 84">
                  <a:extLst>
                    <a:ext uri="{FF2B5EF4-FFF2-40B4-BE49-F238E27FC236}">
                      <a16:creationId xmlns:a16="http://schemas.microsoft.com/office/drawing/2014/main" id="{CDF582EF-D342-08E2-688B-DBAB44D3228A}"/>
                    </a:ext>
                  </a:extLst>
                </p:cNvPr>
                <p:cNvPicPr/>
                <p:nvPr/>
              </p:nvPicPr>
              <p:blipFill>
                <a:blip r:embed="rId162"/>
                <a:stretch>
                  <a:fillRect/>
                </a:stretch>
              </p:blipFill>
              <p:spPr>
                <a:xfrm>
                  <a:off x="2309485" y="4770476"/>
                  <a:ext cx="1537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6" name="Ink 85">
                  <a:extLst>
                    <a:ext uri="{FF2B5EF4-FFF2-40B4-BE49-F238E27FC236}">
                      <a16:creationId xmlns:a16="http://schemas.microsoft.com/office/drawing/2014/main" id="{5374DC14-9C02-CA24-1C88-F17B7EFA4B30}"/>
                    </a:ext>
                  </a:extLst>
                </p14:cNvPr>
                <p14:cNvContentPartPr/>
                <p14:nvPr/>
              </p14:nvContentPartPr>
              <p14:xfrm>
                <a:off x="2461765" y="4644476"/>
                <a:ext cx="329760" cy="209880"/>
              </p14:xfrm>
            </p:contentPart>
          </mc:Choice>
          <mc:Fallback xmlns="">
            <p:pic>
              <p:nvPicPr>
                <p:cNvPr id="86" name="Ink 85">
                  <a:extLst>
                    <a:ext uri="{FF2B5EF4-FFF2-40B4-BE49-F238E27FC236}">
                      <a16:creationId xmlns:a16="http://schemas.microsoft.com/office/drawing/2014/main" id="{5374DC14-9C02-CA24-1C88-F17B7EFA4B30}"/>
                    </a:ext>
                  </a:extLst>
                </p:cNvPr>
                <p:cNvPicPr/>
                <p:nvPr/>
              </p:nvPicPr>
              <p:blipFill>
                <a:blip r:embed="rId164"/>
                <a:stretch>
                  <a:fillRect/>
                </a:stretch>
              </p:blipFill>
              <p:spPr>
                <a:xfrm>
                  <a:off x="2453125" y="4635476"/>
                  <a:ext cx="347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7" name="Ink 86">
                  <a:extLst>
                    <a:ext uri="{FF2B5EF4-FFF2-40B4-BE49-F238E27FC236}">
                      <a16:creationId xmlns:a16="http://schemas.microsoft.com/office/drawing/2014/main" id="{1448A9E1-0B01-1FFE-0A8D-68C5C709D67D}"/>
                    </a:ext>
                  </a:extLst>
                </p14:cNvPr>
                <p14:cNvContentPartPr/>
                <p14:nvPr/>
              </p14:nvContentPartPr>
              <p14:xfrm>
                <a:off x="2804485" y="4324076"/>
                <a:ext cx="723240" cy="481320"/>
              </p14:xfrm>
            </p:contentPart>
          </mc:Choice>
          <mc:Fallback xmlns="">
            <p:pic>
              <p:nvPicPr>
                <p:cNvPr id="87" name="Ink 86">
                  <a:extLst>
                    <a:ext uri="{FF2B5EF4-FFF2-40B4-BE49-F238E27FC236}">
                      <a16:creationId xmlns:a16="http://schemas.microsoft.com/office/drawing/2014/main" id="{1448A9E1-0B01-1FFE-0A8D-68C5C709D67D}"/>
                    </a:ext>
                  </a:extLst>
                </p:cNvPr>
                <p:cNvPicPr/>
                <p:nvPr/>
              </p:nvPicPr>
              <p:blipFill>
                <a:blip r:embed="rId166"/>
                <a:stretch>
                  <a:fillRect/>
                </a:stretch>
              </p:blipFill>
              <p:spPr>
                <a:xfrm>
                  <a:off x="2795845" y="4315436"/>
                  <a:ext cx="7408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8" name="Ink 87">
                  <a:extLst>
                    <a:ext uri="{FF2B5EF4-FFF2-40B4-BE49-F238E27FC236}">
                      <a16:creationId xmlns:a16="http://schemas.microsoft.com/office/drawing/2014/main" id="{1829DE74-CF82-A333-7F9B-EFAEE01AB511}"/>
                    </a:ext>
                  </a:extLst>
                </p14:cNvPr>
                <p14:cNvContentPartPr/>
                <p14:nvPr/>
              </p14:nvContentPartPr>
              <p14:xfrm>
                <a:off x="3315325" y="4101236"/>
                <a:ext cx="282600" cy="353520"/>
              </p14:xfrm>
            </p:contentPart>
          </mc:Choice>
          <mc:Fallback xmlns="">
            <p:pic>
              <p:nvPicPr>
                <p:cNvPr id="88" name="Ink 87">
                  <a:extLst>
                    <a:ext uri="{FF2B5EF4-FFF2-40B4-BE49-F238E27FC236}">
                      <a16:creationId xmlns:a16="http://schemas.microsoft.com/office/drawing/2014/main" id="{1829DE74-CF82-A333-7F9B-EFAEE01AB511}"/>
                    </a:ext>
                  </a:extLst>
                </p:cNvPr>
                <p:cNvPicPr/>
                <p:nvPr/>
              </p:nvPicPr>
              <p:blipFill>
                <a:blip r:embed="rId168"/>
                <a:stretch>
                  <a:fillRect/>
                </a:stretch>
              </p:blipFill>
              <p:spPr>
                <a:xfrm>
                  <a:off x="3306685" y="4092596"/>
                  <a:ext cx="3002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4" name="Ink 103">
                  <a:extLst>
                    <a:ext uri="{FF2B5EF4-FFF2-40B4-BE49-F238E27FC236}">
                      <a16:creationId xmlns:a16="http://schemas.microsoft.com/office/drawing/2014/main" id="{E0F37A01-A4AB-A908-D9CA-A8E91E4E3369}"/>
                    </a:ext>
                  </a:extLst>
                </p14:cNvPr>
                <p14:cNvContentPartPr/>
                <p14:nvPr/>
              </p14:nvContentPartPr>
              <p14:xfrm>
                <a:off x="1386085" y="4813676"/>
                <a:ext cx="367560" cy="161640"/>
              </p14:xfrm>
            </p:contentPart>
          </mc:Choice>
          <mc:Fallback xmlns="">
            <p:pic>
              <p:nvPicPr>
                <p:cNvPr id="104" name="Ink 103">
                  <a:extLst>
                    <a:ext uri="{FF2B5EF4-FFF2-40B4-BE49-F238E27FC236}">
                      <a16:creationId xmlns:a16="http://schemas.microsoft.com/office/drawing/2014/main" id="{E0F37A01-A4AB-A908-D9CA-A8E91E4E3369}"/>
                    </a:ext>
                  </a:extLst>
                </p:cNvPr>
                <p:cNvPicPr/>
                <p:nvPr/>
              </p:nvPicPr>
              <p:blipFill>
                <a:blip r:embed="rId170"/>
                <a:stretch>
                  <a:fillRect/>
                </a:stretch>
              </p:blipFill>
              <p:spPr>
                <a:xfrm>
                  <a:off x="1377445" y="4805036"/>
                  <a:ext cx="3852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5" name="Ink 104">
                  <a:extLst>
                    <a:ext uri="{FF2B5EF4-FFF2-40B4-BE49-F238E27FC236}">
                      <a16:creationId xmlns:a16="http://schemas.microsoft.com/office/drawing/2014/main" id="{3DEAC573-8214-6029-F91B-3FFEB7434090}"/>
                    </a:ext>
                  </a:extLst>
                </p14:cNvPr>
                <p14:cNvContentPartPr/>
                <p14:nvPr/>
              </p14:nvContentPartPr>
              <p14:xfrm>
                <a:off x="1454845" y="4915916"/>
                <a:ext cx="249840" cy="125280"/>
              </p14:xfrm>
            </p:contentPart>
          </mc:Choice>
          <mc:Fallback xmlns="">
            <p:pic>
              <p:nvPicPr>
                <p:cNvPr id="105" name="Ink 104">
                  <a:extLst>
                    <a:ext uri="{FF2B5EF4-FFF2-40B4-BE49-F238E27FC236}">
                      <a16:creationId xmlns:a16="http://schemas.microsoft.com/office/drawing/2014/main" id="{3DEAC573-8214-6029-F91B-3FFEB7434090}"/>
                    </a:ext>
                  </a:extLst>
                </p:cNvPr>
                <p:cNvPicPr/>
                <p:nvPr/>
              </p:nvPicPr>
              <p:blipFill>
                <a:blip r:embed="rId172"/>
                <a:stretch>
                  <a:fillRect/>
                </a:stretch>
              </p:blipFill>
              <p:spPr>
                <a:xfrm>
                  <a:off x="1445845" y="4906916"/>
                  <a:ext cx="2674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7" name="Ink 106">
                  <a:extLst>
                    <a:ext uri="{FF2B5EF4-FFF2-40B4-BE49-F238E27FC236}">
                      <a16:creationId xmlns:a16="http://schemas.microsoft.com/office/drawing/2014/main" id="{63C60A2D-DE9E-6BC9-C3A4-4EEC79745625}"/>
                    </a:ext>
                  </a:extLst>
                </p14:cNvPr>
                <p14:cNvContentPartPr/>
                <p14:nvPr/>
              </p14:nvContentPartPr>
              <p14:xfrm>
                <a:off x="2278525" y="5030756"/>
                <a:ext cx="156240" cy="131400"/>
              </p14:xfrm>
            </p:contentPart>
          </mc:Choice>
          <mc:Fallback xmlns="">
            <p:pic>
              <p:nvPicPr>
                <p:cNvPr id="107" name="Ink 106">
                  <a:extLst>
                    <a:ext uri="{FF2B5EF4-FFF2-40B4-BE49-F238E27FC236}">
                      <a16:creationId xmlns:a16="http://schemas.microsoft.com/office/drawing/2014/main" id="{63C60A2D-DE9E-6BC9-C3A4-4EEC79745625}"/>
                    </a:ext>
                  </a:extLst>
                </p:cNvPr>
                <p:cNvPicPr/>
                <p:nvPr/>
              </p:nvPicPr>
              <p:blipFill>
                <a:blip r:embed="rId174"/>
                <a:stretch>
                  <a:fillRect/>
                </a:stretch>
              </p:blipFill>
              <p:spPr>
                <a:xfrm>
                  <a:off x="2269885" y="5022116"/>
                  <a:ext cx="173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8" name="Ink 107">
                  <a:extLst>
                    <a:ext uri="{FF2B5EF4-FFF2-40B4-BE49-F238E27FC236}">
                      <a16:creationId xmlns:a16="http://schemas.microsoft.com/office/drawing/2014/main" id="{E7A051DE-6F9F-8313-3F6C-EB12FB57092B}"/>
                    </a:ext>
                  </a:extLst>
                </p14:cNvPr>
                <p14:cNvContentPartPr/>
                <p14:nvPr/>
              </p14:nvContentPartPr>
              <p14:xfrm>
                <a:off x="2290765" y="5125076"/>
                <a:ext cx="169920" cy="110160"/>
              </p14:xfrm>
            </p:contentPart>
          </mc:Choice>
          <mc:Fallback xmlns="">
            <p:pic>
              <p:nvPicPr>
                <p:cNvPr id="108" name="Ink 107">
                  <a:extLst>
                    <a:ext uri="{FF2B5EF4-FFF2-40B4-BE49-F238E27FC236}">
                      <a16:creationId xmlns:a16="http://schemas.microsoft.com/office/drawing/2014/main" id="{E7A051DE-6F9F-8313-3F6C-EB12FB57092B}"/>
                    </a:ext>
                  </a:extLst>
                </p:cNvPr>
                <p:cNvPicPr/>
                <p:nvPr/>
              </p:nvPicPr>
              <p:blipFill>
                <a:blip r:embed="rId176"/>
                <a:stretch>
                  <a:fillRect/>
                </a:stretch>
              </p:blipFill>
              <p:spPr>
                <a:xfrm>
                  <a:off x="2282125" y="5116436"/>
                  <a:ext cx="187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0" name="Ink 109">
                  <a:extLst>
                    <a:ext uri="{FF2B5EF4-FFF2-40B4-BE49-F238E27FC236}">
                      <a16:creationId xmlns:a16="http://schemas.microsoft.com/office/drawing/2014/main" id="{C49E4B08-C216-E4A0-FD46-44AEB834CA15}"/>
                    </a:ext>
                  </a:extLst>
                </p14:cNvPr>
                <p14:cNvContentPartPr/>
                <p14:nvPr/>
              </p14:nvContentPartPr>
              <p14:xfrm>
                <a:off x="2506765" y="5059556"/>
                <a:ext cx="272520" cy="376560"/>
              </p14:xfrm>
            </p:contentPart>
          </mc:Choice>
          <mc:Fallback xmlns="">
            <p:pic>
              <p:nvPicPr>
                <p:cNvPr id="110" name="Ink 109">
                  <a:extLst>
                    <a:ext uri="{FF2B5EF4-FFF2-40B4-BE49-F238E27FC236}">
                      <a16:creationId xmlns:a16="http://schemas.microsoft.com/office/drawing/2014/main" id="{C49E4B08-C216-E4A0-FD46-44AEB834CA15}"/>
                    </a:ext>
                  </a:extLst>
                </p:cNvPr>
                <p:cNvPicPr/>
                <p:nvPr/>
              </p:nvPicPr>
              <p:blipFill>
                <a:blip r:embed="rId178"/>
                <a:stretch>
                  <a:fillRect/>
                </a:stretch>
              </p:blipFill>
              <p:spPr>
                <a:xfrm>
                  <a:off x="2498125" y="5050556"/>
                  <a:ext cx="29016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Ink 110">
                  <a:extLst>
                    <a:ext uri="{FF2B5EF4-FFF2-40B4-BE49-F238E27FC236}">
                      <a16:creationId xmlns:a16="http://schemas.microsoft.com/office/drawing/2014/main" id="{6051ED6A-C41E-CB20-F19A-B4757B8E59ED}"/>
                    </a:ext>
                  </a:extLst>
                </p14:cNvPr>
                <p14:cNvContentPartPr/>
                <p14:nvPr/>
              </p14:nvContentPartPr>
              <p14:xfrm>
                <a:off x="2640325" y="5437196"/>
                <a:ext cx="141120" cy="47880"/>
              </p14:xfrm>
            </p:contentPart>
          </mc:Choice>
          <mc:Fallback xmlns="">
            <p:pic>
              <p:nvPicPr>
                <p:cNvPr id="111" name="Ink 110">
                  <a:extLst>
                    <a:ext uri="{FF2B5EF4-FFF2-40B4-BE49-F238E27FC236}">
                      <a16:creationId xmlns:a16="http://schemas.microsoft.com/office/drawing/2014/main" id="{6051ED6A-C41E-CB20-F19A-B4757B8E59ED}"/>
                    </a:ext>
                  </a:extLst>
                </p:cNvPr>
                <p:cNvPicPr/>
                <p:nvPr/>
              </p:nvPicPr>
              <p:blipFill>
                <a:blip r:embed="rId180"/>
                <a:stretch>
                  <a:fillRect/>
                </a:stretch>
              </p:blipFill>
              <p:spPr>
                <a:xfrm>
                  <a:off x="2631685" y="5428556"/>
                  <a:ext cx="1587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Ink 111">
                  <a:extLst>
                    <a:ext uri="{FF2B5EF4-FFF2-40B4-BE49-F238E27FC236}">
                      <a16:creationId xmlns:a16="http://schemas.microsoft.com/office/drawing/2014/main" id="{5B0A3E93-3B5F-E5E9-D647-FC68D5D8079B}"/>
                    </a:ext>
                  </a:extLst>
                </p14:cNvPr>
                <p14:cNvContentPartPr/>
                <p14:nvPr/>
              </p14:nvContentPartPr>
              <p14:xfrm>
                <a:off x="2821045" y="5338556"/>
                <a:ext cx="39960" cy="187200"/>
              </p14:xfrm>
            </p:contentPart>
          </mc:Choice>
          <mc:Fallback xmlns="">
            <p:pic>
              <p:nvPicPr>
                <p:cNvPr id="112" name="Ink 111">
                  <a:extLst>
                    <a:ext uri="{FF2B5EF4-FFF2-40B4-BE49-F238E27FC236}">
                      <a16:creationId xmlns:a16="http://schemas.microsoft.com/office/drawing/2014/main" id="{5B0A3E93-3B5F-E5E9-D647-FC68D5D8079B}"/>
                    </a:ext>
                  </a:extLst>
                </p:cNvPr>
                <p:cNvPicPr/>
                <p:nvPr/>
              </p:nvPicPr>
              <p:blipFill>
                <a:blip r:embed="rId182"/>
                <a:stretch>
                  <a:fillRect/>
                </a:stretch>
              </p:blipFill>
              <p:spPr>
                <a:xfrm>
                  <a:off x="2812045" y="5329556"/>
                  <a:ext cx="57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 name="Ink 112">
                  <a:extLst>
                    <a:ext uri="{FF2B5EF4-FFF2-40B4-BE49-F238E27FC236}">
                      <a16:creationId xmlns:a16="http://schemas.microsoft.com/office/drawing/2014/main" id="{51051837-DCF0-8B69-F182-CAFF7FD32901}"/>
                    </a:ext>
                  </a:extLst>
                </p14:cNvPr>
                <p14:cNvContentPartPr/>
                <p14:nvPr/>
              </p14:nvContentPartPr>
              <p14:xfrm>
                <a:off x="2553925" y="5738876"/>
                <a:ext cx="307440" cy="170640"/>
              </p14:xfrm>
            </p:contentPart>
          </mc:Choice>
          <mc:Fallback xmlns="">
            <p:pic>
              <p:nvPicPr>
                <p:cNvPr id="113" name="Ink 112">
                  <a:extLst>
                    <a:ext uri="{FF2B5EF4-FFF2-40B4-BE49-F238E27FC236}">
                      <a16:creationId xmlns:a16="http://schemas.microsoft.com/office/drawing/2014/main" id="{51051837-DCF0-8B69-F182-CAFF7FD32901}"/>
                    </a:ext>
                  </a:extLst>
                </p:cNvPr>
                <p:cNvPicPr/>
                <p:nvPr/>
              </p:nvPicPr>
              <p:blipFill>
                <a:blip r:embed="rId184"/>
                <a:stretch>
                  <a:fillRect/>
                </a:stretch>
              </p:blipFill>
              <p:spPr>
                <a:xfrm>
                  <a:off x="2545285" y="5729876"/>
                  <a:ext cx="325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4" name="Ink 113">
                  <a:extLst>
                    <a:ext uri="{FF2B5EF4-FFF2-40B4-BE49-F238E27FC236}">
                      <a16:creationId xmlns:a16="http://schemas.microsoft.com/office/drawing/2014/main" id="{A60CE666-45B7-9627-CFC4-A7EC7F042714}"/>
                    </a:ext>
                  </a:extLst>
                </p14:cNvPr>
                <p14:cNvContentPartPr/>
                <p14:nvPr/>
              </p14:nvContentPartPr>
              <p14:xfrm>
                <a:off x="2627365" y="5810876"/>
                <a:ext cx="271080" cy="311760"/>
              </p14:xfrm>
            </p:contentPart>
          </mc:Choice>
          <mc:Fallback xmlns="">
            <p:pic>
              <p:nvPicPr>
                <p:cNvPr id="114" name="Ink 113">
                  <a:extLst>
                    <a:ext uri="{FF2B5EF4-FFF2-40B4-BE49-F238E27FC236}">
                      <a16:creationId xmlns:a16="http://schemas.microsoft.com/office/drawing/2014/main" id="{A60CE666-45B7-9627-CFC4-A7EC7F042714}"/>
                    </a:ext>
                  </a:extLst>
                </p:cNvPr>
                <p:cNvPicPr/>
                <p:nvPr/>
              </p:nvPicPr>
              <p:blipFill>
                <a:blip r:embed="rId186"/>
                <a:stretch>
                  <a:fillRect/>
                </a:stretch>
              </p:blipFill>
              <p:spPr>
                <a:xfrm>
                  <a:off x="2618365" y="5801876"/>
                  <a:ext cx="2887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5" name="Ink 114">
                  <a:extLst>
                    <a:ext uri="{FF2B5EF4-FFF2-40B4-BE49-F238E27FC236}">
                      <a16:creationId xmlns:a16="http://schemas.microsoft.com/office/drawing/2014/main" id="{4CCAFD51-0B67-7C4D-9942-AE2D63724BBF}"/>
                    </a:ext>
                  </a:extLst>
                </p14:cNvPr>
                <p14:cNvContentPartPr/>
                <p14:nvPr/>
              </p14:nvContentPartPr>
              <p14:xfrm>
                <a:off x="2938405" y="5678396"/>
                <a:ext cx="230400" cy="290880"/>
              </p14:xfrm>
            </p:contentPart>
          </mc:Choice>
          <mc:Fallback xmlns="">
            <p:pic>
              <p:nvPicPr>
                <p:cNvPr id="115" name="Ink 114">
                  <a:extLst>
                    <a:ext uri="{FF2B5EF4-FFF2-40B4-BE49-F238E27FC236}">
                      <a16:creationId xmlns:a16="http://schemas.microsoft.com/office/drawing/2014/main" id="{4CCAFD51-0B67-7C4D-9942-AE2D63724BBF}"/>
                    </a:ext>
                  </a:extLst>
                </p:cNvPr>
                <p:cNvPicPr/>
                <p:nvPr/>
              </p:nvPicPr>
              <p:blipFill>
                <a:blip r:embed="rId188"/>
                <a:stretch>
                  <a:fillRect/>
                </a:stretch>
              </p:blipFill>
              <p:spPr>
                <a:xfrm>
                  <a:off x="2929405" y="5669756"/>
                  <a:ext cx="2480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6" name="Ink 115">
                  <a:extLst>
                    <a:ext uri="{FF2B5EF4-FFF2-40B4-BE49-F238E27FC236}">
                      <a16:creationId xmlns:a16="http://schemas.microsoft.com/office/drawing/2014/main" id="{1C245837-4EF0-D124-93B7-8F48F0A7D285}"/>
                    </a:ext>
                  </a:extLst>
                </p14:cNvPr>
                <p14:cNvContentPartPr/>
                <p14:nvPr/>
              </p14:nvContentPartPr>
              <p14:xfrm>
                <a:off x="3222445" y="5546636"/>
                <a:ext cx="219600" cy="283320"/>
              </p14:xfrm>
            </p:contentPart>
          </mc:Choice>
          <mc:Fallback xmlns="">
            <p:pic>
              <p:nvPicPr>
                <p:cNvPr id="116" name="Ink 115">
                  <a:extLst>
                    <a:ext uri="{FF2B5EF4-FFF2-40B4-BE49-F238E27FC236}">
                      <a16:creationId xmlns:a16="http://schemas.microsoft.com/office/drawing/2014/main" id="{1C245837-4EF0-D124-93B7-8F48F0A7D285}"/>
                    </a:ext>
                  </a:extLst>
                </p:cNvPr>
                <p:cNvPicPr/>
                <p:nvPr/>
              </p:nvPicPr>
              <p:blipFill>
                <a:blip r:embed="rId190"/>
                <a:stretch>
                  <a:fillRect/>
                </a:stretch>
              </p:blipFill>
              <p:spPr>
                <a:xfrm>
                  <a:off x="3213445" y="5537636"/>
                  <a:ext cx="2372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7" name="Ink 116">
                  <a:extLst>
                    <a:ext uri="{FF2B5EF4-FFF2-40B4-BE49-F238E27FC236}">
                      <a16:creationId xmlns:a16="http://schemas.microsoft.com/office/drawing/2014/main" id="{48046943-19CA-76CB-0A4A-B16D3F277D5D}"/>
                    </a:ext>
                  </a:extLst>
                </p14:cNvPr>
                <p14:cNvContentPartPr/>
                <p14:nvPr/>
              </p14:nvContentPartPr>
              <p14:xfrm>
                <a:off x="3519445" y="5505956"/>
                <a:ext cx="53640" cy="192600"/>
              </p14:xfrm>
            </p:contentPart>
          </mc:Choice>
          <mc:Fallback xmlns="">
            <p:pic>
              <p:nvPicPr>
                <p:cNvPr id="117" name="Ink 116">
                  <a:extLst>
                    <a:ext uri="{FF2B5EF4-FFF2-40B4-BE49-F238E27FC236}">
                      <a16:creationId xmlns:a16="http://schemas.microsoft.com/office/drawing/2014/main" id="{48046943-19CA-76CB-0A4A-B16D3F277D5D}"/>
                    </a:ext>
                  </a:extLst>
                </p:cNvPr>
                <p:cNvPicPr/>
                <p:nvPr/>
              </p:nvPicPr>
              <p:blipFill>
                <a:blip r:embed="rId192"/>
                <a:stretch>
                  <a:fillRect/>
                </a:stretch>
              </p:blipFill>
              <p:spPr>
                <a:xfrm>
                  <a:off x="3510805" y="5497316"/>
                  <a:ext cx="71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8" name="Ink 117">
                  <a:extLst>
                    <a:ext uri="{FF2B5EF4-FFF2-40B4-BE49-F238E27FC236}">
                      <a16:creationId xmlns:a16="http://schemas.microsoft.com/office/drawing/2014/main" id="{8B3D8319-D323-7A6D-7332-0422A06A90C6}"/>
                    </a:ext>
                  </a:extLst>
                </p14:cNvPr>
                <p14:cNvContentPartPr/>
                <p14:nvPr/>
              </p14:nvContentPartPr>
              <p14:xfrm>
                <a:off x="3503245" y="5342516"/>
                <a:ext cx="251280" cy="241560"/>
              </p14:xfrm>
            </p:contentPart>
          </mc:Choice>
          <mc:Fallback xmlns="">
            <p:pic>
              <p:nvPicPr>
                <p:cNvPr id="118" name="Ink 117">
                  <a:extLst>
                    <a:ext uri="{FF2B5EF4-FFF2-40B4-BE49-F238E27FC236}">
                      <a16:creationId xmlns:a16="http://schemas.microsoft.com/office/drawing/2014/main" id="{8B3D8319-D323-7A6D-7332-0422A06A90C6}"/>
                    </a:ext>
                  </a:extLst>
                </p:cNvPr>
                <p:cNvPicPr/>
                <p:nvPr/>
              </p:nvPicPr>
              <p:blipFill>
                <a:blip r:embed="rId194"/>
                <a:stretch>
                  <a:fillRect/>
                </a:stretch>
              </p:blipFill>
              <p:spPr>
                <a:xfrm>
                  <a:off x="3494605" y="5333876"/>
                  <a:ext cx="268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0" name="Ink 119">
                  <a:extLst>
                    <a:ext uri="{FF2B5EF4-FFF2-40B4-BE49-F238E27FC236}">
                      <a16:creationId xmlns:a16="http://schemas.microsoft.com/office/drawing/2014/main" id="{98D75106-4FC8-77D7-E816-7AB9F896C238}"/>
                    </a:ext>
                  </a:extLst>
                </p14:cNvPr>
                <p14:cNvContentPartPr/>
                <p14:nvPr/>
              </p14:nvContentPartPr>
              <p14:xfrm>
                <a:off x="2564725" y="6264476"/>
                <a:ext cx="460800" cy="393120"/>
              </p14:xfrm>
            </p:contentPart>
          </mc:Choice>
          <mc:Fallback xmlns="">
            <p:pic>
              <p:nvPicPr>
                <p:cNvPr id="120" name="Ink 119">
                  <a:extLst>
                    <a:ext uri="{FF2B5EF4-FFF2-40B4-BE49-F238E27FC236}">
                      <a16:creationId xmlns:a16="http://schemas.microsoft.com/office/drawing/2014/main" id="{98D75106-4FC8-77D7-E816-7AB9F896C238}"/>
                    </a:ext>
                  </a:extLst>
                </p:cNvPr>
                <p:cNvPicPr/>
                <p:nvPr/>
              </p:nvPicPr>
              <p:blipFill>
                <a:blip r:embed="rId196"/>
                <a:stretch>
                  <a:fillRect/>
                </a:stretch>
              </p:blipFill>
              <p:spPr>
                <a:xfrm>
                  <a:off x="2555725" y="6255836"/>
                  <a:ext cx="4784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1" name="Ink 120">
                  <a:extLst>
                    <a:ext uri="{FF2B5EF4-FFF2-40B4-BE49-F238E27FC236}">
                      <a16:creationId xmlns:a16="http://schemas.microsoft.com/office/drawing/2014/main" id="{D23CE62B-B8C1-69E6-65B0-F8891A791C2A}"/>
                    </a:ext>
                  </a:extLst>
                </p14:cNvPr>
                <p14:cNvContentPartPr/>
                <p14:nvPr/>
              </p14:nvContentPartPr>
              <p14:xfrm>
                <a:off x="3016525" y="6375356"/>
                <a:ext cx="128160" cy="118080"/>
              </p14:xfrm>
            </p:contentPart>
          </mc:Choice>
          <mc:Fallback xmlns="">
            <p:pic>
              <p:nvPicPr>
                <p:cNvPr id="121" name="Ink 120">
                  <a:extLst>
                    <a:ext uri="{FF2B5EF4-FFF2-40B4-BE49-F238E27FC236}">
                      <a16:creationId xmlns:a16="http://schemas.microsoft.com/office/drawing/2014/main" id="{D23CE62B-B8C1-69E6-65B0-F8891A791C2A}"/>
                    </a:ext>
                  </a:extLst>
                </p:cNvPr>
                <p:cNvPicPr/>
                <p:nvPr/>
              </p:nvPicPr>
              <p:blipFill>
                <a:blip r:embed="rId198"/>
                <a:stretch>
                  <a:fillRect/>
                </a:stretch>
              </p:blipFill>
              <p:spPr>
                <a:xfrm>
                  <a:off x="3007525" y="6366356"/>
                  <a:ext cx="145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2" name="Ink 121">
                  <a:extLst>
                    <a:ext uri="{FF2B5EF4-FFF2-40B4-BE49-F238E27FC236}">
                      <a16:creationId xmlns:a16="http://schemas.microsoft.com/office/drawing/2014/main" id="{8F4F949F-33BE-B3E7-7656-7A843C5DF0DB}"/>
                    </a:ext>
                  </a:extLst>
                </p14:cNvPr>
                <p14:cNvContentPartPr/>
                <p14:nvPr/>
              </p14:nvContentPartPr>
              <p14:xfrm>
                <a:off x="3136765" y="6288956"/>
                <a:ext cx="105120" cy="109800"/>
              </p14:xfrm>
            </p:contentPart>
          </mc:Choice>
          <mc:Fallback xmlns="">
            <p:pic>
              <p:nvPicPr>
                <p:cNvPr id="122" name="Ink 121">
                  <a:extLst>
                    <a:ext uri="{FF2B5EF4-FFF2-40B4-BE49-F238E27FC236}">
                      <a16:creationId xmlns:a16="http://schemas.microsoft.com/office/drawing/2014/main" id="{8F4F949F-33BE-B3E7-7656-7A843C5DF0DB}"/>
                    </a:ext>
                  </a:extLst>
                </p:cNvPr>
                <p:cNvPicPr/>
                <p:nvPr/>
              </p:nvPicPr>
              <p:blipFill>
                <a:blip r:embed="rId200"/>
                <a:stretch>
                  <a:fillRect/>
                </a:stretch>
              </p:blipFill>
              <p:spPr>
                <a:xfrm>
                  <a:off x="3127765" y="6280316"/>
                  <a:ext cx="122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3" name="Ink 122">
                  <a:extLst>
                    <a:ext uri="{FF2B5EF4-FFF2-40B4-BE49-F238E27FC236}">
                      <a16:creationId xmlns:a16="http://schemas.microsoft.com/office/drawing/2014/main" id="{2AED7F16-864C-80D8-CE36-ECCD2AD85B7F}"/>
                    </a:ext>
                  </a:extLst>
                </p14:cNvPr>
                <p14:cNvContentPartPr/>
                <p14:nvPr/>
              </p14:nvContentPartPr>
              <p14:xfrm>
                <a:off x="3295525" y="6240356"/>
                <a:ext cx="163800" cy="79560"/>
              </p14:xfrm>
            </p:contentPart>
          </mc:Choice>
          <mc:Fallback xmlns="">
            <p:pic>
              <p:nvPicPr>
                <p:cNvPr id="123" name="Ink 122">
                  <a:extLst>
                    <a:ext uri="{FF2B5EF4-FFF2-40B4-BE49-F238E27FC236}">
                      <a16:creationId xmlns:a16="http://schemas.microsoft.com/office/drawing/2014/main" id="{2AED7F16-864C-80D8-CE36-ECCD2AD85B7F}"/>
                    </a:ext>
                  </a:extLst>
                </p:cNvPr>
                <p:cNvPicPr/>
                <p:nvPr/>
              </p:nvPicPr>
              <p:blipFill>
                <a:blip r:embed="rId202"/>
                <a:stretch>
                  <a:fillRect/>
                </a:stretch>
              </p:blipFill>
              <p:spPr>
                <a:xfrm>
                  <a:off x="3286525" y="6231356"/>
                  <a:ext cx="1814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 name="Ink 123">
                  <a:extLst>
                    <a:ext uri="{FF2B5EF4-FFF2-40B4-BE49-F238E27FC236}">
                      <a16:creationId xmlns:a16="http://schemas.microsoft.com/office/drawing/2014/main" id="{21D1936F-FBCD-33CF-668D-39DA760B6DE7}"/>
                    </a:ext>
                  </a:extLst>
                </p14:cNvPr>
                <p14:cNvContentPartPr/>
                <p14:nvPr/>
              </p14:nvContentPartPr>
              <p14:xfrm>
                <a:off x="3476965" y="5810876"/>
                <a:ext cx="397440" cy="440280"/>
              </p14:xfrm>
            </p:contentPart>
          </mc:Choice>
          <mc:Fallback xmlns="">
            <p:pic>
              <p:nvPicPr>
                <p:cNvPr id="124" name="Ink 123">
                  <a:extLst>
                    <a:ext uri="{FF2B5EF4-FFF2-40B4-BE49-F238E27FC236}">
                      <a16:creationId xmlns:a16="http://schemas.microsoft.com/office/drawing/2014/main" id="{21D1936F-FBCD-33CF-668D-39DA760B6DE7}"/>
                    </a:ext>
                  </a:extLst>
                </p:cNvPr>
                <p:cNvPicPr/>
                <p:nvPr/>
              </p:nvPicPr>
              <p:blipFill>
                <a:blip r:embed="rId204"/>
                <a:stretch>
                  <a:fillRect/>
                </a:stretch>
              </p:blipFill>
              <p:spPr>
                <a:xfrm>
                  <a:off x="3468325" y="5802236"/>
                  <a:ext cx="4150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5" name="Ink 124">
                  <a:extLst>
                    <a:ext uri="{FF2B5EF4-FFF2-40B4-BE49-F238E27FC236}">
                      <a16:creationId xmlns:a16="http://schemas.microsoft.com/office/drawing/2014/main" id="{239CE310-4FA5-1B0B-DCE0-4F3E13F7D21C}"/>
                    </a:ext>
                  </a:extLst>
                </p14:cNvPr>
                <p14:cNvContentPartPr/>
                <p14:nvPr/>
              </p14:nvContentPartPr>
              <p14:xfrm>
                <a:off x="3816085" y="5929316"/>
                <a:ext cx="387360" cy="214920"/>
              </p14:xfrm>
            </p:contentPart>
          </mc:Choice>
          <mc:Fallback xmlns="">
            <p:pic>
              <p:nvPicPr>
                <p:cNvPr id="125" name="Ink 124">
                  <a:extLst>
                    <a:ext uri="{FF2B5EF4-FFF2-40B4-BE49-F238E27FC236}">
                      <a16:creationId xmlns:a16="http://schemas.microsoft.com/office/drawing/2014/main" id="{239CE310-4FA5-1B0B-DCE0-4F3E13F7D21C}"/>
                    </a:ext>
                  </a:extLst>
                </p:cNvPr>
                <p:cNvPicPr/>
                <p:nvPr/>
              </p:nvPicPr>
              <p:blipFill>
                <a:blip r:embed="rId206"/>
                <a:stretch>
                  <a:fillRect/>
                </a:stretch>
              </p:blipFill>
              <p:spPr>
                <a:xfrm>
                  <a:off x="3807085" y="5920676"/>
                  <a:ext cx="4050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6" name="Ink 125">
                  <a:extLst>
                    <a:ext uri="{FF2B5EF4-FFF2-40B4-BE49-F238E27FC236}">
                      <a16:creationId xmlns:a16="http://schemas.microsoft.com/office/drawing/2014/main" id="{2069B309-22B1-ECA1-F351-F5DD27CAF29B}"/>
                    </a:ext>
                  </a:extLst>
                </p14:cNvPr>
                <p14:cNvContentPartPr/>
                <p14:nvPr/>
              </p14:nvContentPartPr>
              <p14:xfrm>
                <a:off x="4031005" y="5810876"/>
                <a:ext cx="19080" cy="17640"/>
              </p14:xfrm>
            </p:contentPart>
          </mc:Choice>
          <mc:Fallback xmlns="">
            <p:pic>
              <p:nvPicPr>
                <p:cNvPr id="126" name="Ink 125">
                  <a:extLst>
                    <a:ext uri="{FF2B5EF4-FFF2-40B4-BE49-F238E27FC236}">
                      <a16:creationId xmlns:a16="http://schemas.microsoft.com/office/drawing/2014/main" id="{2069B309-22B1-ECA1-F351-F5DD27CAF29B}"/>
                    </a:ext>
                  </a:extLst>
                </p:cNvPr>
                <p:cNvPicPr/>
                <p:nvPr/>
              </p:nvPicPr>
              <p:blipFill>
                <a:blip r:embed="rId208"/>
                <a:stretch>
                  <a:fillRect/>
                </a:stretch>
              </p:blipFill>
              <p:spPr>
                <a:xfrm>
                  <a:off x="4022365" y="5801876"/>
                  <a:ext cx="367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7" name="Ink 126">
                  <a:extLst>
                    <a:ext uri="{FF2B5EF4-FFF2-40B4-BE49-F238E27FC236}">
                      <a16:creationId xmlns:a16="http://schemas.microsoft.com/office/drawing/2014/main" id="{D3154B94-9F61-B50B-02F1-424FA4CB8F8D}"/>
                    </a:ext>
                  </a:extLst>
                </p14:cNvPr>
                <p14:cNvContentPartPr/>
                <p14:nvPr/>
              </p14:nvContentPartPr>
              <p14:xfrm>
                <a:off x="4214605" y="5780996"/>
                <a:ext cx="199440" cy="207720"/>
              </p14:xfrm>
            </p:contentPart>
          </mc:Choice>
          <mc:Fallback xmlns="">
            <p:pic>
              <p:nvPicPr>
                <p:cNvPr id="127" name="Ink 126">
                  <a:extLst>
                    <a:ext uri="{FF2B5EF4-FFF2-40B4-BE49-F238E27FC236}">
                      <a16:creationId xmlns:a16="http://schemas.microsoft.com/office/drawing/2014/main" id="{D3154B94-9F61-B50B-02F1-424FA4CB8F8D}"/>
                    </a:ext>
                  </a:extLst>
                </p:cNvPr>
                <p:cNvPicPr/>
                <p:nvPr/>
              </p:nvPicPr>
              <p:blipFill>
                <a:blip r:embed="rId210"/>
                <a:stretch>
                  <a:fillRect/>
                </a:stretch>
              </p:blipFill>
              <p:spPr>
                <a:xfrm>
                  <a:off x="4205965" y="5772356"/>
                  <a:ext cx="217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8" name="Ink 127">
                  <a:extLst>
                    <a:ext uri="{FF2B5EF4-FFF2-40B4-BE49-F238E27FC236}">
                      <a16:creationId xmlns:a16="http://schemas.microsoft.com/office/drawing/2014/main" id="{6BC94EFD-AE9A-8BE1-74A9-5915AE467FAC}"/>
                    </a:ext>
                  </a:extLst>
                </p14:cNvPr>
                <p14:cNvContentPartPr/>
                <p14:nvPr/>
              </p14:nvContentPartPr>
              <p14:xfrm>
                <a:off x="4334845" y="5590556"/>
                <a:ext cx="286920" cy="219960"/>
              </p14:xfrm>
            </p:contentPart>
          </mc:Choice>
          <mc:Fallback xmlns="">
            <p:pic>
              <p:nvPicPr>
                <p:cNvPr id="128" name="Ink 127">
                  <a:extLst>
                    <a:ext uri="{FF2B5EF4-FFF2-40B4-BE49-F238E27FC236}">
                      <a16:creationId xmlns:a16="http://schemas.microsoft.com/office/drawing/2014/main" id="{6BC94EFD-AE9A-8BE1-74A9-5915AE467FAC}"/>
                    </a:ext>
                  </a:extLst>
                </p:cNvPr>
                <p:cNvPicPr/>
                <p:nvPr/>
              </p:nvPicPr>
              <p:blipFill>
                <a:blip r:embed="rId212"/>
                <a:stretch>
                  <a:fillRect/>
                </a:stretch>
              </p:blipFill>
              <p:spPr>
                <a:xfrm>
                  <a:off x="4325845" y="5581916"/>
                  <a:ext cx="3045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9" name="Ink 128">
                  <a:extLst>
                    <a:ext uri="{FF2B5EF4-FFF2-40B4-BE49-F238E27FC236}">
                      <a16:creationId xmlns:a16="http://schemas.microsoft.com/office/drawing/2014/main" id="{027F51BC-F0BA-C0B2-FF33-ED16514C4587}"/>
                    </a:ext>
                  </a:extLst>
                </p14:cNvPr>
                <p14:cNvContentPartPr/>
                <p14:nvPr/>
              </p14:nvContentPartPr>
              <p14:xfrm>
                <a:off x="4441765" y="5644556"/>
                <a:ext cx="57240" cy="58320"/>
              </p14:xfrm>
            </p:contentPart>
          </mc:Choice>
          <mc:Fallback xmlns="">
            <p:pic>
              <p:nvPicPr>
                <p:cNvPr id="129" name="Ink 128">
                  <a:extLst>
                    <a:ext uri="{FF2B5EF4-FFF2-40B4-BE49-F238E27FC236}">
                      <a16:creationId xmlns:a16="http://schemas.microsoft.com/office/drawing/2014/main" id="{027F51BC-F0BA-C0B2-FF33-ED16514C4587}"/>
                    </a:ext>
                  </a:extLst>
                </p:cNvPr>
                <p:cNvPicPr/>
                <p:nvPr/>
              </p:nvPicPr>
              <p:blipFill>
                <a:blip r:embed="rId214"/>
                <a:stretch>
                  <a:fillRect/>
                </a:stretch>
              </p:blipFill>
              <p:spPr>
                <a:xfrm>
                  <a:off x="4433125" y="5635916"/>
                  <a:ext cx="74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0" name="Ink 129">
                  <a:extLst>
                    <a:ext uri="{FF2B5EF4-FFF2-40B4-BE49-F238E27FC236}">
                      <a16:creationId xmlns:a16="http://schemas.microsoft.com/office/drawing/2014/main" id="{9CC6DFC2-0E30-C932-6218-458F587CB18B}"/>
                    </a:ext>
                  </a:extLst>
                </p14:cNvPr>
                <p14:cNvContentPartPr/>
                <p14:nvPr/>
              </p14:nvContentPartPr>
              <p14:xfrm>
                <a:off x="4135045" y="6514316"/>
                <a:ext cx="129240" cy="128880"/>
              </p14:xfrm>
            </p:contentPart>
          </mc:Choice>
          <mc:Fallback xmlns="">
            <p:pic>
              <p:nvPicPr>
                <p:cNvPr id="130" name="Ink 129">
                  <a:extLst>
                    <a:ext uri="{FF2B5EF4-FFF2-40B4-BE49-F238E27FC236}">
                      <a16:creationId xmlns:a16="http://schemas.microsoft.com/office/drawing/2014/main" id="{9CC6DFC2-0E30-C932-6218-458F587CB18B}"/>
                    </a:ext>
                  </a:extLst>
                </p:cNvPr>
                <p:cNvPicPr/>
                <p:nvPr/>
              </p:nvPicPr>
              <p:blipFill>
                <a:blip r:embed="rId216"/>
                <a:stretch>
                  <a:fillRect/>
                </a:stretch>
              </p:blipFill>
              <p:spPr>
                <a:xfrm>
                  <a:off x="4126045" y="6505676"/>
                  <a:ext cx="1468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1" name="Ink 130">
                  <a:extLst>
                    <a:ext uri="{FF2B5EF4-FFF2-40B4-BE49-F238E27FC236}">
                      <a16:creationId xmlns:a16="http://schemas.microsoft.com/office/drawing/2014/main" id="{1C6F7F9B-8629-3FA3-2A9E-23CB43ABE7BF}"/>
                    </a:ext>
                  </a:extLst>
                </p14:cNvPr>
                <p14:cNvContentPartPr/>
                <p14:nvPr/>
              </p14:nvContentPartPr>
              <p14:xfrm>
                <a:off x="4161685" y="6341876"/>
                <a:ext cx="361800" cy="340200"/>
              </p14:xfrm>
            </p:contentPart>
          </mc:Choice>
          <mc:Fallback xmlns="">
            <p:pic>
              <p:nvPicPr>
                <p:cNvPr id="131" name="Ink 130">
                  <a:extLst>
                    <a:ext uri="{FF2B5EF4-FFF2-40B4-BE49-F238E27FC236}">
                      <a16:creationId xmlns:a16="http://schemas.microsoft.com/office/drawing/2014/main" id="{1C6F7F9B-8629-3FA3-2A9E-23CB43ABE7BF}"/>
                    </a:ext>
                  </a:extLst>
                </p:cNvPr>
                <p:cNvPicPr/>
                <p:nvPr/>
              </p:nvPicPr>
              <p:blipFill>
                <a:blip r:embed="rId218"/>
                <a:stretch>
                  <a:fillRect/>
                </a:stretch>
              </p:blipFill>
              <p:spPr>
                <a:xfrm>
                  <a:off x="4153045" y="6332876"/>
                  <a:ext cx="3794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2" name="Ink 131">
                  <a:extLst>
                    <a:ext uri="{FF2B5EF4-FFF2-40B4-BE49-F238E27FC236}">
                      <a16:creationId xmlns:a16="http://schemas.microsoft.com/office/drawing/2014/main" id="{F6E1ABA0-E183-674C-7E8E-EBD7D6EA85C4}"/>
                    </a:ext>
                  </a:extLst>
                </p14:cNvPr>
                <p14:cNvContentPartPr/>
                <p14:nvPr/>
              </p14:nvContentPartPr>
              <p14:xfrm>
                <a:off x="4562005" y="6251516"/>
                <a:ext cx="420480" cy="187560"/>
              </p14:xfrm>
            </p:contentPart>
          </mc:Choice>
          <mc:Fallback xmlns="">
            <p:pic>
              <p:nvPicPr>
                <p:cNvPr id="132" name="Ink 131">
                  <a:extLst>
                    <a:ext uri="{FF2B5EF4-FFF2-40B4-BE49-F238E27FC236}">
                      <a16:creationId xmlns:a16="http://schemas.microsoft.com/office/drawing/2014/main" id="{F6E1ABA0-E183-674C-7E8E-EBD7D6EA85C4}"/>
                    </a:ext>
                  </a:extLst>
                </p:cNvPr>
                <p:cNvPicPr/>
                <p:nvPr/>
              </p:nvPicPr>
              <p:blipFill>
                <a:blip r:embed="rId220"/>
                <a:stretch>
                  <a:fillRect/>
                </a:stretch>
              </p:blipFill>
              <p:spPr>
                <a:xfrm>
                  <a:off x="4553005" y="6242876"/>
                  <a:ext cx="4381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3" name="Ink 132">
                  <a:extLst>
                    <a:ext uri="{FF2B5EF4-FFF2-40B4-BE49-F238E27FC236}">
                      <a16:creationId xmlns:a16="http://schemas.microsoft.com/office/drawing/2014/main" id="{F3C16479-D902-0670-54B0-B4D1DF9F0A2A}"/>
                    </a:ext>
                  </a:extLst>
                </p14:cNvPr>
                <p14:cNvContentPartPr/>
                <p14:nvPr/>
              </p14:nvContentPartPr>
              <p14:xfrm>
                <a:off x="4709605" y="6166916"/>
                <a:ext cx="48960" cy="9360"/>
              </p14:xfrm>
            </p:contentPart>
          </mc:Choice>
          <mc:Fallback xmlns="">
            <p:pic>
              <p:nvPicPr>
                <p:cNvPr id="133" name="Ink 132">
                  <a:extLst>
                    <a:ext uri="{FF2B5EF4-FFF2-40B4-BE49-F238E27FC236}">
                      <a16:creationId xmlns:a16="http://schemas.microsoft.com/office/drawing/2014/main" id="{F3C16479-D902-0670-54B0-B4D1DF9F0A2A}"/>
                    </a:ext>
                  </a:extLst>
                </p:cNvPr>
                <p:cNvPicPr/>
                <p:nvPr/>
              </p:nvPicPr>
              <p:blipFill>
                <a:blip r:embed="rId222"/>
                <a:stretch>
                  <a:fillRect/>
                </a:stretch>
              </p:blipFill>
              <p:spPr>
                <a:xfrm>
                  <a:off x="4700965" y="6157916"/>
                  <a:ext cx="66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4" name="Ink 133">
                  <a:extLst>
                    <a:ext uri="{FF2B5EF4-FFF2-40B4-BE49-F238E27FC236}">
                      <a16:creationId xmlns:a16="http://schemas.microsoft.com/office/drawing/2014/main" id="{3A3DC876-678C-D130-9892-4CB9544E5980}"/>
                    </a:ext>
                  </a:extLst>
                </p14:cNvPr>
                <p14:cNvContentPartPr/>
                <p14:nvPr/>
              </p14:nvContentPartPr>
              <p14:xfrm>
                <a:off x="5097685" y="6049196"/>
                <a:ext cx="117000" cy="162360"/>
              </p14:xfrm>
            </p:contentPart>
          </mc:Choice>
          <mc:Fallback xmlns="">
            <p:pic>
              <p:nvPicPr>
                <p:cNvPr id="134" name="Ink 133">
                  <a:extLst>
                    <a:ext uri="{FF2B5EF4-FFF2-40B4-BE49-F238E27FC236}">
                      <a16:creationId xmlns:a16="http://schemas.microsoft.com/office/drawing/2014/main" id="{3A3DC876-678C-D130-9892-4CB9544E5980}"/>
                    </a:ext>
                  </a:extLst>
                </p:cNvPr>
                <p:cNvPicPr/>
                <p:nvPr/>
              </p:nvPicPr>
              <p:blipFill>
                <a:blip r:embed="rId224"/>
                <a:stretch>
                  <a:fillRect/>
                </a:stretch>
              </p:blipFill>
              <p:spPr>
                <a:xfrm>
                  <a:off x="5088685" y="6040556"/>
                  <a:ext cx="134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5" name="Ink 134">
                  <a:extLst>
                    <a:ext uri="{FF2B5EF4-FFF2-40B4-BE49-F238E27FC236}">
                      <a16:creationId xmlns:a16="http://schemas.microsoft.com/office/drawing/2014/main" id="{3C62E92E-65D5-7BA4-EEB0-63DA430EEA95}"/>
                    </a:ext>
                  </a:extLst>
                </p14:cNvPr>
                <p14:cNvContentPartPr/>
                <p14:nvPr/>
              </p14:nvContentPartPr>
              <p14:xfrm>
                <a:off x="5111365" y="5861996"/>
                <a:ext cx="278640" cy="231480"/>
              </p14:xfrm>
            </p:contentPart>
          </mc:Choice>
          <mc:Fallback xmlns="">
            <p:pic>
              <p:nvPicPr>
                <p:cNvPr id="135" name="Ink 134">
                  <a:extLst>
                    <a:ext uri="{FF2B5EF4-FFF2-40B4-BE49-F238E27FC236}">
                      <a16:creationId xmlns:a16="http://schemas.microsoft.com/office/drawing/2014/main" id="{3C62E92E-65D5-7BA4-EEB0-63DA430EEA95}"/>
                    </a:ext>
                  </a:extLst>
                </p:cNvPr>
                <p:cNvPicPr/>
                <p:nvPr/>
              </p:nvPicPr>
              <p:blipFill>
                <a:blip r:embed="rId226"/>
                <a:stretch>
                  <a:fillRect/>
                </a:stretch>
              </p:blipFill>
              <p:spPr>
                <a:xfrm>
                  <a:off x="5102365" y="5852996"/>
                  <a:ext cx="2962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6" name="Ink 135">
                  <a:extLst>
                    <a:ext uri="{FF2B5EF4-FFF2-40B4-BE49-F238E27FC236}">
                      <a16:creationId xmlns:a16="http://schemas.microsoft.com/office/drawing/2014/main" id="{193D17AA-5071-524E-FF93-A2A89896E212}"/>
                    </a:ext>
                  </a:extLst>
                </p14:cNvPr>
                <p14:cNvContentPartPr/>
                <p14:nvPr/>
              </p14:nvContentPartPr>
              <p14:xfrm>
                <a:off x="5440405" y="5579396"/>
                <a:ext cx="475560" cy="452520"/>
              </p14:xfrm>
            </p:contentPart>
          </mc:Choice>
          <mc:Fallback xmlns="">
            <p:pic>
              <p:nvPicPr>
                <p:cNvPr id="136" name="Ink 135">
                  <a:extLst>
                    <a:ext uri="{FF2B5EF4-FFF2-40B4-BE49-F238E27FC236}">
                      <a16:creationId xmlns:a16="http://schemas.microsoft.com/office/drawing/2014/main" id="{193D17AA-5071-524E-FF93-A2A89896E212}"/>
                    </a:ext>
                  </a:extLst>
                </p:cNvPr>
                <p:cNvPicPr/>
                <p:nvPr/>
              </p:nvPicPr>
              <p:blipFill>
                <a:blip r:embed="rId228"/>
                <a:stretch>
                  <a:fillRect/>
                </a:stretch>
              </p:blipFill>
              <p:spPr>
                <a:xfrm>
                  <a:off x="5431765" y="5570396"/>
                  <a:ext cx="4932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7" name="Ink 136">
                  <a:extLst>
                    <a:ext uri="{FF2B5EF4-FFF2-40B4-BE49-F238E27FC236}">
                      <a16:creationId xmlns:a16="http://schemas.microsoft.com/office/drawing/2014/main" id="{8AF1E3A7-BDD2-DD5C-9487-12CA2B82A0AD}"/>
                    </a:ext>
                  </a:extLst>
                </p14:cNvPr>
                <p14:cNvContentPartPr/>
                <p14:nvPr/>
              </p14:nvContentPartPr>
              <p14:xfrm>
                <a:off x="5777005" y="5689196"/>
                <a:ext cx="144360" cy="66960"/>
              </p14:xfrm>
            </p:contentPart>
          </mc:Choice>
          <mc:Fallback xmlns="">
            <p:pic>
              <p:nvPicPr>
                <p:cNvPr id="137" name="Ink 136">
                  <a:extLst>
                    <a:ext uri="{FF2B5EF4-FFF2-40B4-BE49-F238E27FC236}">
                      <a16:creationId xmlns:a16="http://schemas.microsoft.com/office/drawing/2014/main" id="{8AF1E3A7-BDD2-DD5C-9487-12CA2B82A0AD}"/>
                    </a:ext>
                  </a:extLst>
                </p:cNvPr>
                <p:cNvPicPr/>
                <p:nvPr/>
              </p:nvPicPr>
              <p:blipFill>
                <a:blip r:embed="rId230"/>
                <a:stretch>
                  <a:fillRect/>
                </a:stretch>
              </p:blipFill>
              <p:spPr>
                <a:xfrm>
                  <a:off x="5768005" y="5680556"/>
                  <a:ext cx="1620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8" name="Ink 137">
                  <a:extLst>
                    <a:ext uri="{FF2B5EF4-FFF2-40B4-BE49-F238E27FC236}">
                      <a16:creationId xmlns:a16="http://schemas.microsoft.com/office/drawing/2014/main" id="{C642A6E5-0159-35E8-70AE-F27B28A84371}"/>
                    </a:ext>
                  </a:extLst>
                </p14:cNvPr>
                <p14:cNvContentPartPr/>
                <p14:nvPr/>
              </p14:nvContentPartPr>
              <p14:xfrm>
                <a:off x="5847925" y="5591996"/>
                <a:ext cx="12240" cy="12240"/>
              </p14:xfrm>
            </p:contentPart>
          </mc:Choice>
          <mc:Fallback xmlns="">
            <p:pic>
              <p:nvPicPr>
                <p:cNvPr id="138" name="Ink 137">
                  <a:extLst>
                    <a:ext uri="{FF2B5EF4-FFF2-40B4-BE49-F238E27FC236}">
                      <a16:creationId xmlns:a16="http://schemas.microsoft.com/office/drawing/2014/main" id="{C642A6E5-0159-35E8-70AE-F27B28A84371}"/>
                    </a:ext>
                  </a:extLst>
                </p:cNvPr>
                <p:cNvPicPr/>
                <p:nvPr/>
              </p:nvPicPr>
              <p:blipFill>
                <a:blip r:embed="rId232"/>
                <a:stretch>
                  <a:fillRect/>
                </a:stretch>
              </p:blipFill>
              <p:spPr>
                <a:xfrm>
                  <a:off x="5838925" y="5583356"/>
                  <a:ext cx="29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9" name="Ink 138">
                  <a:extLst>
                    <a:ext uri="{FF2B5EF4-FFF2-40B4-BE49-F238E27FC236}">
                      <a16:creationId xmlns:a16="http://schemas.microsoft.com/office/drawing/2014/main" id="{44EE3244-4D24-5283-92F1-FF8C5C8DC390}"/>
                    </a:ext>
                  </a:extLst>
                </p14:cNvPr>
                <p14:cNvContentPartPr/>
                <p14:nvPr/>
              </p14:nvContentPartPr>
              <p14:xfrm>
                <a:off x="5918845" y="5638076"/>
                <a:ext cx="156600" cy="123120"/>
              </p14:xfrm>
            </p:contentPart>
          </mc:Choice>
          <mc:Fallback xmlns="">
            <p:pic>
              <p:nvPicPr>
                <p:cNvPr id="139" name="Ink 138">
                  <a:extLst>
                    <a:ext uri="{FF2B5EF4-FFF2-40B4-BE49-F238E27FC236}">
                      <a16:creationId xmlns:a16="http://schemas.microsoft.com/office/drawing/2014/main" id="{44EE3244-4D24-5283-92F1-FF8C5C8DC390}"/>
                    </a:ext>
                  </a:extLst>
                </p:cNvPr>
                <p:cNvPicPr/>
                <p:nvPr/>
              </p:nvPicPr>
              <p:blipFill>
                <a:blip r:embed="rId234"/>
                <a:stretch>
                  <a:fillRect/>
                </a:stretch>
              </p:blipFill>
              <p:spPr>
                <a:xfrm>
                  <a:off x="5909845" y="5629436"/>
                  <a:ext cx="174240" cy="140760"/>
                </a:xfrm>
                <a:prstGeom prst="rect">
                  <a:avLst/>
                </a:prstGeom>
              </p:spPr>
            </p:pic>
          </mc:Fallback>
        </mc:AlternateContent>
      </p:grpSp>
      <p:grpSp>
        <p:nvGrpSpPr>
          <p:cNvPr id="166" name="Group 165">
            <a:extLst>
              <a:ext uri="{FF2B5EF4-FFF2-40B4-BE49-F238E27FC236}">
                <a16:creationId xmlns:a16="http://schemas.microsoft.com/office/drawing/2014/main" id="{06F8266A-90B8-AB2B-4456-452699195EF6}"/>
              </a:ext>
            </a:extLst>
          </p:cNvPr>
          <p:cNvGrpSpPr/>
          <p:nvPr/>
        </p:nvGrpSpPr>
        <p:grpSpPr>
          <a:xfrm>
            <a:off x="9472045" y="3023756"/>
            <a:ext cx="1941120" cy="1606320"/>
            <a:chOff x="9472045" y="3023756"/>
            <a:chExt cx="1941120" cy="1606320"/>
          </a:xfrm>
        </p:grpSpPr>
        <mc:AlternateContent xmlns:mc="http://schemas.openxmlformats.org/markup-compatibility/2006" xmlns:p14="http://schemas.microsoft.com/office/powerpoint/2010/main">
          <mc:Choice Requires="p14">
            <p:contentPart p14:bwMode="auto" r:id="rId235">
              <p14:nvContentPartPr>
                <p14:cNvPr id="141" name="Ink 140">
                  <a:extLst>
                    <a:ext uri="{FF2B5EF4-FFF2-40B4-BE49-F238E27FC236}">
                      <a16:creationId xmlns:a16="http://schemas.microsoft.com/office/drawing/2014/main" id="{D7D38085-57E5-1E3A-5ACD-F5696C224C0E}"/>
                    </a:ext>
                  </a:extLst>
                </p14:cNvPr>
                <p14:cNvContentPartPr/>
                <p14:nvPr/>
              </p14:nvContentPartPr>
              <p14:xfrm>
                <a:off x="9472045" y="3314276"/>
                <a:ext cx="80640" cy="271800"/>
              </p14:xfrm>
            </p:contentPart>
          </mc:Choice>
          <mc:Fallback xmlns="">
            <p:pic>
              <p:nvPicPr>
                <p:cNvPr id="141" name="Ink 140">
                  <a:extLst>
                    <a:ext uri="{FF2B5EF4-FFF2-40B4-BE49-F238E27FC236}">
                      <a16:creationId xmlns:a16="http://schemas.microsoft.com/office/drawing/2014/main" id="{D7D38085-57E5-1E3A-5ACD-F5696C224C0E}"/>
                    </a:ext>
                  </a:extLst>
                </p:cNvPr>
                <p:cNvPicPr/>
                <p:nvPr/>
              </p:nvPicPr>
              <p:blipFill>
                <a:blip r:embed="rId236"/>
                <a:stretch>
                  <a:fillRect/>
                </a:stretch>
              </p:blipFill>
              <p:spPr>
                <a:xfrm>
                  <a:off x="9463405" y="3305636"/>
                  <a:ext cx="982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2" name="Ink 141">
                  <a:extLst>
                    <a:ext uri="{FF2B5EF4-FFF2-40B4-BE49-F238E27FC236}">
                      <a16:creationId xmlns:a16="http://schemas.microsoft.com/office/drawing/2014/main" id="{9F6C6A8F-D430-21AA-4588-24BBB544AFA0}"/>
                    </a:ext>
                  </a:extLst>
                </p14:cNvPr>
                <p14:cNvContentPartPr/>
                <p14:nvPr/>
              </p14:nvContentPartPr>
              <p14:xfrm>
                <a:off x="9533245" y="3388076"/>
                <a:ext cx="209520" cy="172080"/>
              </p14:xfrm>
            </p:contentPart>
          </mc:Choice>
          <mc:Fallback xmlns="">
            <p:pic>
              <p:nvPicPr>
                <p:cNvPr id="142" name="Ink 141">
                  <a:extLst>
                    <a:ext uri="{FF2B5EF4-FFF2-40B4-BE49-F238E27FC236}">
                      <a16:creationId xmlns:a16="http://schemas.microsoft.com/office/drawing/2014/main" id="{9F6C6A8F-D430-21AA-4588-24BBB544AFA0}"/>
                    </a:ext>
                  </a:extLst>
                </p:cNvPr>
                <p:cNvPicPr/>
                <p:nvPr/>
              </p:nvPicPr>
              <p:blipFill>
                <a:blip r:embed="rId238"/>
                <a:stretch>
                  <a:fillRect/>
                </a:stretch>
              </p:blipFill>
              <p:spPr>
                <a:xfrm>
                  <a:off x="9524605" y="3379436"/>
                  <a:ext cx="2271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3" name="Ink 142">
                  <a:extLst>
                    <a:ext uri="{FF2B5EF4-FFF2-40B4-BE49-F238E27FC236}">
                      <a16:creationId xmlns:a16="http://schemas.microsoft.com/office/drawing/2014/main" id="{63E82CB1-A6F8-A79D-AA3D-05CC55C87548}"/>
                    </a:ext>
                  </a:extLst>
                </p14:cNvPr>
                <p14:cNvContentPartPr/>
                <p14:nvPr/>
              </p14:nvContentPartPr>
              <p14:xfrm>
                <a:off x="9773365" y="3365756"/>
                <a:ext cx="440640" cy="273240"/>
              </p14:xfrm>
            </p:contentPart>
          </mc:Choice>
          <mc:Fallback xmlns="">
            <p:pic>
              <p:nvPicPr>
                <p:cNvPr id="143" name="Ink 142">
                  <a:extLst>
                    <a:ext uri="{FF2B5EF4-FFF2-40B4-BE49-F238E27FC236}">
                      <a16:creationId xmlns:a16="http://schemas.microsoft.com/office/drawing/2014/main" id="{63E82CB1-A6F8-A79D-AA3D-05CC55C87548}"/>
                    </a:ext>
                  </a:extLst>
                </p:cNvPr>
                <p:cNvPicPr/>
                <p:nvPr/>
              </p:nvPicPr>
              <p:blipFill>
                <a:blip r:embed="rId240"/>
                <a:stretch>
                  <a:fillRect/>
                </a:stretch>
              </p:blipFill>
              <p:spPr>
                <a:xfrm>
                  <a:off x="9764365" y="3357116"/>
                  <a:ext cx="4582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4" name="Ink 143">
                  <a:extLst>
                    <a:ext uri="{FF2B5EF4-FFF2-40B4-BE49-F238E27FC236}">
                      <a16:creationId xmlns:a16="http://schemas.microsoft.com/office/drawing/2014/main" id="{B1EFB60B-985A-A37B-C490-EAE0D649D11B}"/>
                    </a:ext>
                  </a:extLst>
                </p14:cNvPr>
                <p14:cNvContentPartPr/>
                <p14:nvPr/>
              </p14:nvContentPartPr>
              <p14:xfrm>
                <a:off x="10264765" y="3255596"/>
                <a:ext cx="20160" cy="28800"/>
              </p14:xfrm>
            </p:contentPart>
          </mc:Choice>
          <mc:Fallback xmlns="">
            <p:pic>
              <p:nvPicPr>
                <p:cNvPr id="144" name="Ink 143">
                  <a:extLst>
                    <a:ext uri="{FF2B5EF4-FFF2-40B4-BE49-F238E27FC236}">
                      <a16:creationId xmlns:a16="http://schemas.microsoft.com/office/drawing/2014/main" id="{B1EFB60B-985A-A37B-C490-EAE0D649D11B}"/>
                    </a:ext>
                  </a:extLst>
                </p:cNvPr>
                <p:cNvPicPr/>
                <p:nvPr/>
              </p:nvPicPr>
              <p:blipFill>
                <a:blip r:embed="rId242"/>
                <a:stretch>
                  <a:fillRect/>
                </a:stretch>
              </p:blipFill>
              <p:spPr>
                <a:xfrm>
                  <a:off x="10255765" y="3246596"/>
                  <a:ext cx="37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5" name="Ink 144">
                  <a:extLst>
                    <a:ext uri="{FF2B5EF4-FFF2-40B4-BE49-F238E27FC236}">
                      <a16:creationId xmlns:a16="http://schemas.microsoft.com/office/drawing/2014/main" id="{A02CFE24-F577-A631-8215-B69309EE8BA0}"/>
                    </a:ext>
                  </a:extLst>
                </p14:cNvPr>
                <p14:cNvContentPartPr/>
                <p14:nvPr/>
              </p14:nvContentPartPr>
              <p14:xfrm>
                <a:off x="10294285" y="3421556"/>
                <a:ext cx="27000" cy="16200"/>
              </p14:xfrm>
            </p:contentPart>
          </mc:Choice>
          <mc:Fallback xmlns="">
            <p:pic>
              <p:nvPicPr>
                <p:cNvPr id="145" name="Ink 144">
                  <a:extLst>
                    <a:ext uri="{FF2B5EF4-FFF2-40B4-BE49-F238E27FC236}">
                      <a16:creationId xmlns:a16="http://schemas.microsoft.com/office/drawing/2014/main" id="{A02CFE24-F577-A631-8215-B69309EE8BA0}"/>
                    </a:ext>
                  </a:extLst>
                </p:cNvPr>
                <p:cNvPicPr/>
                <p:nvPr/>
              </p:nvPicPr>
              <p:blipFill>
                <a:blip r:embed="rId244"/>
                <a:stretch>
                  <a:fillRect/>
                </a:stretch>
              </p:blipFill>
              <p:spPr>
                <a:xfrm>
                  <a:off x="10285285" y="3412556"/>
                  <a:ext cx="446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6" name="Ink 145">
                  <a:extLst>
                    <a:ext uri="{FF2B5EF4-FFF2-40B4-BE49-F238E27FC236}">
                      <a16:creationId xmlns:a16="http://schemas.microsoft.com/office/drawing/2014/main" id="{C17C8B70-4540-E8C2-B4EA-64ECB165B83D}"/>
                    </a:ext>
                  </a:extLst>
                </p14:cNvPr>
                <p14:cNvContentPartPr/>
                <p14:nvPr/>
              </p14:nvContentPartPr>
              <p14:xfrm>
                <a:off x="10451245" y="3241196"/>
                <a:ext cx="175680" cy="152280"/>
              </p14:xfrm>
            </p:contentPart>
          </mc:Choice>
          <mc:Fallback xmlns="">
            <p:pic>
              <p:nvPicPr>
                <p:cNvPr id="146" name="Ink 145">
                  <a:extLst>
                    <a:ext uri="{FF2B5EF4-FFF2-40B4-BE49-F238E27FC236}">
                      <a16:creationId xmlns:a16="http://schemas.microsoft.com/office/drawing/2014/main" id="{C17C8B70-4540-E8C2-B4EA-64ECB165B83D}"/>
                    </a:ext>
                  </a:extLst>
                </p:cNvPr>
                <p:cNvPicPr/>
                <p:nvPr/>
              </p:nvPicPr>
              <p:blipFill>
                <a:blip r:embed="rId246"/>
                <a:stretch>
                  <a:fillRect/>
                </a:stretch>
              </p:blipFill>
              <p:spPr>
                <a:xfrm>
                  <a:off x="10442605" y="3232556"/>
                  <a:ext cx="193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7" name="Ink 146">
                  <a:extLst>
                    <a:ext uri="{FF2B5EF4-FFF2-40B4-BE49-F238E27FC236}">
                      <a16:creationId xmlns:a16="http://schemas.microsoft.com/office/drawing/2014/main" id="{33A39B23-8C4B-9DD8-9303-A617AD489B8B}"/>
                    </a:ext>
                  </a:extLst>
                </p14:cNvPr>
                <p14:cNvContentPartPr/>
                <p14:nvPr/>
              </p14:nvContentPartPr>
              <p14:xfrm>
                <a:off x="10676245" y="3023756"/>
                <a:ext cx="315360" cy="322200"/>
              </p14:xfrm>
            </p:contentPart>
          </mc:Choice>
          <mc:Fallback xmlns="">
            <p:pic>
              <p:nvPicPr>
                <p:cNvPr id="147" name="Ink 146">
                  <a:extLst>
                    <a:ext uri="{FF2B5EF4-FFF2-40B4-BE49-F238E27FC236}">
                      <a16:creationId xmlns:a16="http://schemas.microsoft.com/office/drawing/2014/main" id="{33A39B23-8C4B-9DD8-9303-A617AD489B8B}"/>
                    </a:ext>
                  </a:extLst>
                </p:cNvPr>
                <p:cNvPicPr/>
                <p:nvPr/>
              </p:nvPicPr>
              <p:blipFill>
                <a:blip r:embed="rId248"/>
                <a:stretch>
                  <a:fillRect/>
                </a:stretch>
              </p:blipFill>
              <p:spPr>
                <a:xfrm>
                  <a:off x="10667605" y="3014756"/>
                  <a:ext cx="3330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9" name="Ink 148">
                  <a:extLst>
                    <a:ext uri="{FF2B5EF4-FFF2-40B4-BE49-F238E27FC236}">
                      <a16:creationId xmlns:a16="http://schemas.microsoft.com/office/drawing/2014/main" id="{440B1050-10B7-2C29-5695-B58933A647B6}"/>
                    </a:ext>
                  </a:extLst>
                </p14:cNvPr>
                <p14:cNvContentPartPr/>
                <p14:nvPr/>
              </p14:nvContentPartPr>
              <p14:xfrm>
                <a:off x="11194645" y="3173876"/>
                <a:ext cx="51840" cy="147600"/>
              </p14:xfrm>
            </p:contentPart>
          </mc:Choice>
          <mc:Fallback xmlns="">
            <p:pic>
              <p:nvPicPr>
                <p:cNvPr id="149" name="Ink 148">
                  <a:extLst>
                    <a:ext uri="{FF2B5EF4-FFF2-40B4-BE49-F238E27FC236}">
                      <a16:creationId xmlns:a16="http://schemas.microsoft.com/office/drawing/2014/main" id="{440B1050-10B7-2C29-5695-B58933A647B6}"/>
                    </a:ext>
                  </a:extLst>
                </p:cNvPr>
                <p:cNvPicPr/>
                <p:nvPr/>
              </p:nvPicPr>
              <p:blipFill>
                <a:blip r:embed="rId250"/>
                <a:stretch>
                  <a:fillRect/>
                </a:stretch>
              </p:blipFill>
              <p:spPr>
                <a:xfrm>
                  <a:off x="11185645" y="3164876"/>
                  <a:ext cx="69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0" name="Ink 149">
                  <a:extLst>
                    <a:ext uri="{FF2B5EF4-FFF2-40B4-BE49-F238E27FC236}">
                      <a16:creationId xmlns:a16="http://schemas.microsoft.com/office/drawing/2014/main" id="{2C7BA101-2F1A-4ECA-51CD-2A60AD7F1ABC}"/>
                    </a:ext>
                  </a:extLst>
                </p14:cNvPr>
                <p14:cNvContentPartPr/>
                <p14:nvPr/>
              </p14:nvContentPartPr>
              <p14:xfrm>
                <a:off x="9724765" y="3879476"/>
                <a:ext cx="88920" cy="172080"/>
              </p14:xfrm>
            </p:contentPart>
          </mc:Choice>
          <mc:Fallback xmlns="">
            <p:pic>
              <p:nvPicPr>
                <p:cNvPr id="150" name="Ink 149">
                  <a:extLst>
                    <a:ext uri="{FF2B5EF4-FFF2-40B4-BE49-F238E27FC236}">
                      <a16:creationId xmlns:a16="http://schemas.microsoft.com/office/drawing/2014/main" id="{2C7BA101-2F1A-4ECA-51CD-2A60AD7F1ABC}"/>
                    </a:ext>
                  </a:extLst>
                </p:cNvPr>
                <p:cNvPicPr/>
                <p:nvPr/>
              </p:nvPicPr>
              <p:blipFill>
                <a:blip r:embed="rId252"/>
                <a:stretch>
                  <a:fillRect/>
                </a:stretch>
              </p:blipFill>
              <p:spPr>
                <a:xfrm>
                  <a:off x="9715765" y="3870476"/>
                  <a:ext cx="1065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1" name="Ink 150">
                  <a:extLst>
                    <a:ext uri="{FF2B5EF4-FFF2-40B4-BE49-F238E27FC236}">
                      <a16:creationId xmlns:a16="http://schemas.microsoft.com/office/drawing/2014/main" id="{F3EE5C67-B204-1572-E15E-5266396A8ED9}"/>
                    </a:ext>
                  </a:extLst>
                </p14:cNvPr>
                <p14:cNvContentPartPr/>
                <p14:nvPr/>
              </p14:nvContentPartPr>
              <p14:xfrm>
                <a:off x="9832405" y="3888476"/>
                <a:ext cx="116640" cy="165960"/>
              </p14:xfrm>
            </p:contentPart>
          </mc:Choice>
          <mc:Fallback xmlns="">
            <p:pic>
              <p:nvPicPr>
                <p:cNvPr id="151" name="Ink 150">
                  <a:extLst>
                    <a:ext uri="{FF2B5EF4-FFF2-40B4-BE49-F238E27FC236}">
                      <a16:creationId xmlns:a16="http://schemas.microsoft.com/office/drawing/2014/main" id="{F3EE5C67-B204-1572-E15E-5266396A8ED9}"/>
                    </a:ext>
                  </a:extLst>
                </p:cNvPr>
                <p:cNvPicPr/>
                <p:nvPr/>
              </p:nvPicPr>
              <p:blipFill>
                <a:blip r:embed="rId254"/>
                <a:stretch>
                  <a:fillRect/>
                </a:stretch>
              </p:blipFill>
              <p:spPr>
                <a:xfrm>
                  <a:off x="9823405" y="3879836"/>
                  <a:ext cx="134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2" name="Ink 151">
                  <a:extLst>
                    <a:ext uri="{FF2B5EF4-FFF2-40B4-BE49-F238E27FC236}">
                      <a16:creationId xmlns:a16="http://schemas.microsoft.com/office/drawing/2014/main" id="{1C287D53-2063-FD2C-1DDF-10293EB8FDCE}"/>
                    </a:ext>
                  </a:extLst>
                </p14:cNvPr>
                <p14:cNvContentPartPr/>
                <p14:nvPr/>
              </p14:nvContentPartPr>
              <p14:xfrm>
                <a:off x="9998365" y="3905396"/>
                <a:ext cx="145080" cy="132840"/>
              </p14:xfrm>
            </p:contentPart>
          </mc:Choice>
          <mc:Fallback xmlns="">
            <p:pic>
              <p:nvPicPr>
                <p:cNvPr id="152" name="Ink 151">
                  <a:extLst>
                    <a:ext uri="{FF2B5EF4-FFF2-40B4-BE49-F238E27FC236}">
                      <a16:creationId xmlns:a16="http://schemas.microsoft.com/office/drawing/2014/main" id="{1C287D53-2063-FD2C-1DDF-10293EB8FDCE}"/>
                    </a:ext>
                  </a:extLst>
                </p:cNvPr>
                <p:cNvPicPr/>
                <p:nvPr/>
              </p:nvPicPr>
              <p:blipFill>
                <a:blip r:embed="rId256"/>
                <a:stretch>
                  <a:fillRect/>
                </a:stretch>
              </p:blipFill>
              <p:spPr>
                <a:xfrm>
                  <a:off x="9989365" y="3896756"/>
                  <a:ext cx="1627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3" name="Ink 152">
                  <a:extLst>
                    <a:ext uri="{FF2B5EF4-FFF2-40B4-BE49-F238E27FC236}">
                      <a16:creationId xmlns:a16="http://schemas.microsoft.com/office/drawing/2014/main" id="{CA37A9F7-42D2-DDE6-6368-9BC9DBD19D33}"/>
                    </a:ext>
                  </a:extLst>
                </p14:cNvPr>
                <p14:cNvContentPartPr/>
                <p14:nvPr/>
              </p14:nvContentPartPr>
              <p14:xfrm>
                <a:off x="10161445" y="3862196"/>
                <a:ext cx="237960" cy="276480"/>
              </p14:xfrm>
            </p:contentPart>
          </mc:Choice>
          <mc:Fallback xmlns="">
            <p:pic>
              <p:nvPicPr>
                <p:cNvPr id="153" name="Ink 152">
                  <a:extLst>
                    <a:ext uri="{FF2B5EF4-FFF2-40B4-BE49-F238E27FC236}">
                      <a16:creationId xmlns:a16="http://schemas.microsoft.com/office/drawing/2014/main" id="{CA37A9F7-42D2-DDE6-6368-9BC9DBD19D33}"/>
                    </a:ext>
                  </a:extLst>
                </p:cNvPr>
                <p:cNvPicPr/>
                <p:nvPr/>
              </p:nvPicPr>
              <p:blipFill>
                <a:blip r:embed="rId258"/>
                <a:stretch>
                  <a:fillRect/>
                </a:stretch>
              </p:blipFill>
              <p:spPr>
                <a:xfrm>
                  <a:off x="10152445" y="3853196"/>
                  <a:ext cx="2556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4" name="Ink 153">
                  <a:extLst>
                    <a:ext uri="{FF2B5EF4-FFF2-40B4-BE49-F238E27FC236}">
                      <a16:creationId xmlns:a16="http://schemas.microsoft.com/office/drawing/2014/main" id="{DCC382EB-6584-6722-891C-EF3C7C277C64}"/>
                    </a:ext>
                  </a:extLst>
                </p14:cNvPr>
                <p14:cNvContentPartPr/>
                <p14:nvPr/>
              </p14:nvContentPartPr>
              <p14:xfrm>
                <a:off x="10415965" y="3743756"/>
                <a:ext cx="6840" cy="5400"/>
              </p14:xfrm>
            </p:contentPart>
          </mc:Choice>
          <mc:Fallback xmlns="">
            <p:pic>
              <p:nvPicPr>
                <p:cNvPr id="154" name="Ink 153">
                  <a:extLst>
                    <a:ext uri="{FF2B5EF4-FFF2-40B4-BE49-F238E27FC236}">
                      <a16:creationId xmlns:a16="http://schemas.microsoft.com/office/drawing/2014/main" id="{DCC382EB-6584-6722-891C-EF3C7C277C64}"/>
                    </a:ext>
                  </a:extLst>
                </p:cNvPr>
                <p:cNvPicPr/>
                <p:nvPr/>
              </p:nvPicPr>
              <p:blipFill>
                <a:blip r:embed="rId71"/>
                <a:stretch>
                  <a:fillRect/>
                </a:stretch>
              </p:blipFill>
              <p:spPr>
                <a:xfrm>
                  <a:off x="10406965" y="3735116"/>
                  <a:ext cx="244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5" name="Ink 154">
                  <a:extLst>
                    <a:ext uri="{FF2B5EF4-FFF2-40B4-BE49-F238E27FC236}">
                      <a16:creationId xmlns:a16="http://schemas.microsoft.com/office/drawing/2014/main" id="{FBF65ED0-555F-A1F7-26DE-FEE7AD0A1E99}"/>
                    </a:ext>
                  </a:extLst>
                </p14:cNvPr>
                <p14:cNvContentPartPr/>
                <p14:nvPr/>
              </p14:nvContentPartPr>
              <p14:xfrm>
                <a:off x="10480765" y="3883436"/>
                <a:ext cx="12240" cy="11160"/>
              </p14:xfrm>
            </p:contentPart>
          </mc:Choice>
          <mc:Fallback xmlns="">
            <p:pic>
              <p:nvPicPr>
                <p:cNvPr id="155" name="Ink 154">
                  <a:extLst>
                    <a:ext uri="{FF2B5EF4-FFF2-40B4-BE49-F238E27FC236}">
                      <a16:creationId xmlns:a16="http://schemas.microsoft.com/office/drawing/2014/main" id="{FBF65ED0-555F-A1F7-26DE-FEE7AD0A1E99}"/>
                    </a:ext>
                  </a:extLst>
                </p:cNvPr>
                <p:cNvPicPr/>
                <p:nvPr/>
              </p:nvPicPr>
              <p:blipFill>
                <a:blip r:embed="rId232"/>
                <a:stretch>
                  <a:fillRect/>
                </a:stretch>
              </p:blipFill>
              <p:spPr>
                <a:xfrm>
                  <a:off x="10472125" y="3874796"/>
                  <a:ext cx="298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6" name="Ink 155">
                  <a:extLst>
                    <a:ext uri="{FF2B5EF4-FFF2-40B4-BE49-F238E27FC236}">
                      <a16:creationId xmlns:a16="http://schemas.microsoft.com/office/drawing/2014/main" id="{1D400A3F-7D91-C14D-48D0-0C531702EE9A}"/>
                    </a:ext>
                  </a:extLst>
                </p14:cNvPr>
                <p14:cNvContentPartPr/>
                <p14:nvPr/>
              </p14:nvContentPartPr>
              <p14:xfrm>
                <a:off x="10658245" y="3667076"/>
                <a:ext cx="159120" cy="172080"/>
              </p14:xfrm>
            </p:contentPart>
          </mc:Choice>
          <mc:Fallback xmlns="">
            <p:pic>
              <p:nvPicPr>
                <p:cNvPr id="156" name="Ink 155">
                  <a:extLst>
                    <a:ext uri="{FF2B5EF4-FFF2-40B4-BE49-F238E27FC236}">
                      <a16:creationId xmlns:a16="http://schemas.microsoft.com/office/drawing/2014/main" id="{1D400A3F-7D91-C14D-48D0-0C531702EE9A}"/>
                    </a:ext>
                  </a:extLst>
                </p:cNvPr>
                <p:cNvPicPr/>
                <p:nvPr/>
              </p:nvPicPr>
              <p:blipFill>
                <a:blip r:embed="rId262"/>
                <a:stretch>
                  <a:fillRect/>
                </a:stretch>
              </p:blipFill>
              <p:spPr>
                <a:xfrm>
                  <a:off x="10649605" y="3658436"/>
                  <a:ext cx="176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7" name="Ink 156">
                  <a:extLst>
                    <a:ext uri="{FF2B5EF4-FFF2-40B4-BE49-F238E27FC236}">
                      <a16:creationId xmlns:a16="http://schemas.microsoft.com/office/drawing/2014/main" id="{BDFEBAE7-6A6B-7970-DCDB-751A7E5BFCEE}"/>
                    </a:ext>
                  </a:extLst>
                </p14:cNvPr>
                <p14:cNvContentPartPr/>
                <p14:nvPr/>
              </p14:nvContentPartPr>
              <p14:xfrm>
                <a:off x="10871725" y="3510476"/>
                <a:ext cx="318600" cy="253440"/>
              </p14:xfrm>
            </p:contentPart>
          </mc:Choice>
          <mc:Fallback xmlns="">
            <p:pic>
              <p:nvPicPr>
                <p:cNvPr id="157" name="Ink 156">
                  <a:extLst>
                    <a:ext uri="{FF2B5EF4-FFF2-40B4-BE49-F238E27FC236}">
                      <a16:creationId xmlns:a16="http://schemas.microsoft.com/office/drawing/2014/main" id="{BDFEBAE7-6A6B-7970-DCDB-751A7E5BFCEE}"/>
                    </a:ext>
                  </a:extLst>
                </p:cNvPr>
                <p:cNvPicPr/>
                <p:nvPr/>
              </p:nvPicPr>
              <p:blipFill>
                <a:blip r:embed="rId264"/>
                <a:stretch>
                  <a:fillRect/>
                </a:stretch>
              </p:blipFill>
              <p:spPr>
                <a:xfrm>
                  <a:off x="10863085" y="3501476"/>
                  <a:ext cx="3362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8" name="Ink 157">
                  <a:extLst>
                    <a:ext uri="{FF2B5EF4-FFF2-40B4-BE49-F238E27FC236}">
                      <a16:creationId xmlns:a16="http://schemas.microsoft.com/office/drawing/2014/main" id="{30B62C5C-93CD-FFC7-81E8-1386ADF4D49E}"/>
                    </a:ext>
                  </a:extLst>
                </p14:cNvPr>
                <p14:cNvContentPartPr/>
                <p14:nvPr/>
              </p14:nvContentPartPr>
              <p14:xfrm>
                <a:off x="11391205" y="3584996"/>
                <a:ext cx="21960" cy="91800"/>
              </p14:xfrm>
            </p:contentPart>
          </mc:Choice>
          <mc:Fallback xmlns="">
            <p:pic>
              <p:nvPicPr>
                <p:cNvPr id="158" name="Ink 157">
                  <a:extLst>
                    <a:ext uri="{FF2B5EF4-FFF2-40B4-BE49-F238E27FC236}">
                      <a16:creationId xmlns:a16="http://schemas.microsoft.com/office/drawing/2014/main" id="{30B62C5C-93CD-FFC7-81E8-1386ADF4D49E}"/>
                    </a:ext>
                  </a:extLst>
                </p:cNvPr>
                <p:cNvPicPr/>
                <p:nvPr/>
              </p:nvPicPr>
              <p:blipFill>
                <a:blip r:embed="rId266"/>
                <a:stretch>
                  <a:fillRect/>
                </a:stretch>
              </p:blipFill>
              <p:spPr>
                <a:xfrm>
                  <a:off x="11382205" y="3576356"/>
                  <a:ext cx="396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9" name="Ink 158">
                  <a:extLst>
                    <a:ext uri="{FF2B5EF4-FFF2-40B4-BE49-F238E27FC236}">
                      <a16:creationId xmlns:a16="http://schemas.microsoft.com/office/drawing/2014/main" id="{419AC597-5E4E-73AD-E1AC-D9CCAB384C72}"/>
                    </a:ext>
                  </a:extLst>
                </p14:cNvPr>
                <p14:cNvContentPartPr/>
                <p14:nvPr/>
              </p14:nvContentPartPr>
              <p14:xfrm>
                <a:off x="10028605" y="4360436"/>
                <a:ext cx="225720" cy="221400"/>
              </p14:xfrm>
            </p:contentPart>
          </mc:Choice>
          <mc:Fallback xmlns="">
            <p:pic>
              <p:nvPicPr>
                <p:cNvPr id="159" name="Ink 158">
                  <a:extLst>
                    <a:ext uri="{FF2B5EF4-FFF2-40B4-BE49-F238E27FC236}">
                      <a16:creationId xmlns:a16="http://schemas.microsoft.com/office/drawing/2014/main" id="{419AC597-5E4E-73AD-E1AC-D9CCAB384C72}"/>
                    </a:ext>
                  </a:extLst>
                </p:cNvPr>
                <p:cNvPicPr/>
                <p:nvPr/>
              </p:nvPicPr>
              <p:blipFill>
                <a:blip r:embed="rId268"/>
                <a:stretch>
                  <a:fillRect/>
                </a:stretch>
              </p:blipFill>
              <p:spPr>
                <a:xfrm>
                  <a:off x="10019965" y="4351796"/>
                  <a:ext cx="2433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1" name="Ink 160">
                  <a:extLst>
                    <a:ext uri="{FF2B5EF4-FFF2-40B4-BE49-F238E27FC236}">
                      <a16:creationId xmlns:a16="http://schemas.microsoft.com/office/drawing/2014/main" id="{B7863D1D-4172-00BD-F3AD-E331C8249D29}"/>
                    </a:ext>
                  </a:extLst>
                </p14:cNvPr>
                <p14:cNvContentPartPr/>
                <p14:nvPr/>
              </p14:nvContentPartPr>
              <p14:xfrm>
                <a:off x="10264045" y="4321916"/>
                <a:ext cx="385920" cy="308160"/>
              </p14:xfrm>
            </p:contentPart>
          </mc:Choice>
          <mc:Fallback xmlns="">
            <p:pic>
              <p:nvPicPr>
                <p:cNvPr id="161" name="Ink 160">
                  <a:extLst>
                    <a:ext uri="{FF2B5EF4-FFF2-40B4-BE49-F238E27FC236}">
                      <a16:creationId xmlns:a16="http://schemas.microsoft.com/office/drawing/2014/main" id="{B7863D1D-4172-00BD-F3AD-E331C8249D29}"/>
                    </a:ext>
                  </a:extLst>
                </p:cNvPr>
                <p:cNvPicPr/>
                <p:nvPr/>
              </p:nvPicPr>
              <p:blipFill>
                <a:blip r:embed="rId270"/>
                <a:stretch>
                  <a:fillRect/>
                </a:stretch>
              </p:blipFill>
              <p:spPr>
                <a:xfrm>
                  <a:off x="10255405" y="4313276"/>
                  <a:ext cx="4035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2" name="Ink 161">
                  <a:extLst>
                    <a:ext uri="{FF2B5EF4-FFF2-40B4-BE49-F238E27FC236}">
                      <a16:creationId xmlns:a16="http://schemas.microsoft.com/office/drawing/2014/main" id="{EFC99DE9-1E7E-445B-73AF-8E70729A86F9}"/>
                    </a:ext>
                  </a:extLst>
                </p14:cNvPr>
                <p14:cNvContentPartPr/>
                <p14:nvPr/>
              </p14:nvContentPartPr>
              <p14:xfrm>
                <a:off x="10656805" y="4221836"/>
                <a:ext cx="11880" cy="15840"/>
              </p14:xfrm>
            </p:contentPart>
          </mc:Choice>
          <mc:Fallback xmlns="">
            <p:pic>
              <p:nvPicPr>
                <p:cNvPr id="162" name="Ink 161">
                  <a:extLst>
                    <a:ext uri="{FF2B5EF4-FFF2-40B4-BE49-F238E27FC236}">
                      <a16:creationId xmlns:a16="http://schemas.microsoft.com/office/drawing/2014/main" id="{EFC99DE9-1E7E-445B-73AF-8E70729A86F9}"/>
                    </a:ext>
                  </a:extLst>
                </p:cNvPr>
                <p:cNvPicPr/>
                <p:nvPr/>
              </p:nvPicPr>
              <p:blipFill>
                <a:blip r:embed="rId232"/>
                <a:stretch>
                  <a:fillRect/>
                </a:stretch>
              </p:blipFill>
              <p:spPr>
                <a:xfrm>
                  <a:off x="10647805" y="4212836"/>
                  <a:ext cx="29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3" name="Ink 162">
                  <a:extLst>
                    <a:ext uri="{FF2B5EF4-FFF2-40B4-BE49-F238E27FC236}">
                      <a16:creationId xmlns:a16="http://schemas.microsoft.com/office/drawing/2014/main" id="{3C209622-5A01-E137-7A0F-DB128ED91367}"/>
                    </a:ext>
                  </a:extLst>
                </p14:cNvPr>
                <p14:cNvContentPartPr/>
                <p14:nvPr/>
              </p14:nvContentPartPr>
              <p14:xfrm>
                <a:off x="10716925" y="4335956"/>
                <a:ext cx="12240" cy="12240"/>
              </p14:xfrm>
            </p:contentPart>
          </mc:Choice>
          <mc:Fallback xmlns="">
            <p:pic>
              <p:nvPicPr>
                <p:cNvPr id="163" name="Ink 162">
                  <a:extLst>
                    <a:ext uri="{FF2B5EF4-FFF2-40B4-BE49-F238E27FC236}">
                      <a16:creationId xmlns:a16="http://schemas.microsoft.com/office/drawing/2014/main" id="{3C209622-5A01-E137-7A0F-DB128ED91367}"/>
                    </a:ext>
                  </a:extLst>
                </p:cNvPr>
                <p:cNvPicPr/>
                <p:nvPr/>
              </p:nvPicPr>
              <p:blipFill>
                <a:blip r:embed="rId232"/>
                <a:stretch>
                  <a:fillRect/>
                </a:stretch>
              </p:blipFill>
              <p:spPr>
                <a:xfrm>
                  <a:off x="10707925" y="4326956"/>
                  <a:ext cx="29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4" name="Ink 163">
                  <a:extLst>
                    <a:ext uri="{FF2B5EF4-FFF2-40B4-BE49-F238E27FC236}">
                      <a16:creationId xmlns:a16="http://schemas.microsoft.com/office/drawing/2014/main" id="{5C3E127E-7C39-D75B-A285-03B5F4BB0B2D}"/>
                    </a:ext>
                  </a:extLst>
                </p14:cNvPr>
                <p14:cNvContentPartPr/>
                <p14:nvPr/>
              </p14:nvContentPartPr>
              <p14:xfrm>
                <a:off x="10861285" y="4151996"/>
                <a:ext cx="142920" cy="153000"/>
              </p14:xfrm>
            </p:contentPart>
          </mc:Choice>
          <mc:Fallback xmlns="">
            <p:pic>
              <p:nvPicPr>
                <p:cNvPr id="164" name="Ink 163">
                  <a:extLst>
                    <a:ext uri="{FF2B5EF4-FFF2-40B4-BE49-F238E27FC236}">
                      <a16:creationId xmlns:a16="http://schemas.microsoft.com/office/drawing/2014/main" id="{5C3E127E-7C39-D75B-A285-03B5F4BB0B2D}"/>
                    </a:ext>
                  </a:extLst>
                </p:cNvPr>
                <p:cNvPicPr/>
                <p:nvPr/>
              </p:nvPicPr>
              <p:blipFill>
                <a:blip r:embed="rId274"/>
                <a:stretch>
                  <a:fillRect/>
                </a:stretch>
              </p:blipFill>
              <p:spPr>
                <a:xfrm>
                  <a:off x="10852645" y="4143356"/>
                  <a:ext cx="160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5" name="Ink 164">
                  <a:extLst>
                    <a:ext uri="{FF2B5EF4-FFF2-40B4-BE49-F238E27FC236}">
                      <a16:creationId xmlns:a16="http://schemas.microsoft.com/office/drawing/2014/main" id="{5F0F0814-FA4B-5FDF-6818-10FE29C5B764}"/>
                    </a:ext>
                  </a:extLst>
                </p14:cNvPr>
                <p14:cNvContentPartPr/>
                <p14:nvPr/>
              </p14:nvContentPartPr>
              <p14:xfrm>
                <a:off x="11029765" y="3992876"/>
                <a:ext cx="345960" cy="240840"/>
              </p14:xfrm>
            </p:contentPart>
          </mc:Choice>
          <mc:Fallback xmlns="">
            <p:pic>
              <p:nvPicPr>
                <p:cNvPr id="165" name="Ink 164">
                  <a:extLst>
                    <a:ext uri="{FF2B5EF4-FFF2-40B4-BE49-F238E27FC236}">
                      <a16:creationId xmlns:a16="http://schemas.microsoft.com/office/drawing/2014/main" id="{5F0F0814-FA4B-5FDF-6818-10FE29C5B764}"/>
                    </a:ext>
                  </a:extLst>
                </p:cNvPr>
                <p:cNvPicPr/>
                <p:nvPr/>
              </p:nvPicPr>
              <p:blipFill>
                <a:blip r:embed="rId276"/>
                <a:stretch>
                  <a:fillRect/>
                </a:stretch>
              </p:blipFill>
              <p:spPr>
                <a:xfrm>
                  <a:off x="11020765" y="3983876"/>
                  <a:ext cx="363600" cy="25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7">
            <p14:nvContentPartPr>
              <p14:cNvPr id="167" name="Ink 166">
                <a:extLst>
                  <a:ext uri="{FF2B5EF4-FFF2-40B4-BE49-F238E27FC236}">
                    <a16:creationId xmlns:a16="http://schemas.microsoft.com/office/drawing/2014/main" id="{A19D37A0-0C0C-4979-3252-A9D68E1B10ED}"/>
                  </a:ext>
                </a:extLst>
              </p14:cNvPr>
              <p14:cNvContentPartPr/>
              <p14:nvPr/>
            </p14:nvContentPartPr>
            <p14:xfrm>
              <a:off x="10030765" y="4717196"/>
              <a:ext cx="187560" cy="268920"/>
            </p14:xfrm>
          </p:contentPart>
        </mc:Choice>
        <mc:Fallback xmlns="">
          <p:pic>
            <p:nvPicPr>
              <p:cNvPr id="167" name="Ink 166">
                <a:extLst>
                  <a:ext uri="{FF2B5EF4-FFF2-40B4-BE49-F238E27FC236}">
                    <a16:creationId xmlns:a16="http://schemas.microsoft.com/office/drawing/2014/main" id="{A19D37A0-0C0C-4979-3252-A9D68E1B10ED}"/>
                  </a:ext>
                </a:extLst>
              </p:cNvPr>
              <p:cNvPicPr/>
              <p:nvPr/>
            </p:nvPicPr>
            <p:blipFill>
              <a:blip r:embed="rId278"/>
              <a:stretch>
                <a:fillRect/>
              </a:stretch>
            </p:blipFill>
            <p:spPr>
              <a:xfrm>
                <a:off x="10021765" y="4708196"/>
                <a:ext cx="2052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8" name="Ink 167">
                <a:extLst>
                  <a:ext uri="{FF2B5EF4-FFF2-40B4-BE49-F238E27FC236}">
                    <a16:creationId xmlns:a16="http://schemas.microsoft.com/office/drawing/2014/main" id="{6C04B389-8EA0-8979-50DD-CA144EE0E82C}"/>
                  </a:ext>
                </a:extLst>
              </p14:cNvPr>
              <p14:cNvContentPartPr/>
              <p14:nvPr/>
            </p14:nvContentPartPr>
            <p14:xfrm>
              <a:off x="9241645" y="2850236"/>
              <a:ext cx="151920" cy="282960"/>
            </p14:xfrm>
          </p:contentPart>
        </mc:Choice>
        <mc:Fallback xmlns="">
          <p:pic>
            <p:nvPicPr>
              <p:cNvPr id="168" name="Ink 167">
                <a:extLst>
                  <a:ext uri="{FF2B5EF4-FFF2-40B4-BE49-F238E27FC236}">
                    <a16:creationId xmlns:a16="http://schemas.microsoft.com/office/drawing/2014/main" id="{6C04B389-8EA0-8979-50DD-CA144EE0E82C}"/>
                  </a:ext>
                </a:extLst>
              </p:cNvPr>
              <p:cNvPicPr/>
              <p:nvPr/>
            </p:nvPicPr>
            <p:blipFill>
              <a:blip r:embed="rId280"/>
              <a:stretch>
                <a:fillRect/>
              </a:stretch>
            </p:blipFill>
            <p:spPr>
              <a:xfrm>
                <a:off x="9233005" y="2841596"/>
                <a:ext cx="169560" cy="300600"/>
              </a:xfrm>
              <a:prstGeom prst="rect">
                <a:avLst/>
              </a:prstGeom>
            </p:spPr>
          </p:pic>
        </mc:Fallback>
      </mc:AlternateContent>
    </p:spTree>
    <p:extLst>
      <p:ext uri="{BB962C8B-B14F-4D97-AF65-F5344CB8AC3E}">
        <p14:creationId xmlns:p14="http://schemas.microsoft.com/office/powerpoint/2010/main" val="300037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73965AA-AA82-7E71-C797-3258992807FB}"/>
              </a:ext>
            </a:extLst>
          </p:cNvPr>
          <p:cNvGrpSpPr/>
          <p:nvPr/>
        </p:nvGrpSpPr>
        <p:grpSpPr>
          <a:xfrm>
            <a:off x="1447285" y="383516"/>
            <a:ext cx="1206360" cy="761400"/>
            <a:chOff x="1447285" y="383516"/>
            <a:chExt cx="1206360" cy="76140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E8E35ED0-BD81-7AB0-B580-7B940ADBFD8A}"/>
                    </a:ext>
                  </a:extLst>
                </p14:cNvPr>
                <p14:cNvContentPartPr/>
                <p14:nvPr/>
              </p14:nvContentPartPr>
              <p14:xfrm>
                <a:off x="1447285" y="383516"/>
                <a:ext cx="125640" cy="353520"/>
              </p14:xfrm>
            </p:contentPart>
          </mc:Choice>
          <mc:Fallback xmlns="">
            <p:pic>
              <p:nvPicPr>
                <p:cNvPr id="7" name="Ink 6">
                  <a:extLst>
                    <a:ext uri="{FF2B5EF4-FFF2-40B4-BE49-F238E27FC236}">
                      <a16:creationId xmlns:a16="http://schemas.microsoft.com/office/drawing/2014/main" id="{E8E35ED0-BD81-7AB0-B580-7B940ADBFD8A}"/>
                    </a:ext>
                  </a:extLst>
                </p:cNvPr>
                <p:cNvPicPr/>
                <p:nvPr/>
              </p:nvPicPr>
              <p:blipFill>
                <a:blip r:embed="rId3"/>
                <a:stretch>
                  <a:fillRect/>
                </a:stretch>
              </p:blipFill>
              <p:spPr>
                <a:xfrm>
                  <a:off x="1438645" y="374516"/>
                  <a:ext cx="1432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B5296E4-ACAC-A9C2-5BFD-8128E0DEA0D9}"/>
                    </a:ext>
                  </a:extLst>
                </p14:cNvPr>
                <p14:cNvContentPartPr/>
                <p14:nvPr/>
              </p14:nvContentPartPr>
              <p14:xfrm>
                <a:off x="1651765" y="874196"/>
                <a:ext cx="125280" cy="57600"/>
              </p14:xfrm>
            </p:contentPart>
          </mc:Choice>
          <mc:Fallback xmlns="">
            <p:pic>
              <p:nvPicPr>
                <p:cNvPr id="8" name="Ink 7">
                  <a:extLst>
                    <a:ext uri="{FF2B5EF4-FFF2-40B4-BE49-F238E27FC236}">
                      <a16:creationId xmlns:a16="http://schemas.microsoft.com/office/drawing/2014/main" id="{AB5296E4-ACAC-A9C2-5BFD-8128E0DEA0D9}"/>
                    </a:ext>
                  </a:extLst>
                </p:cNvPr>
                <p:cNvPicPr/>
                <p:nvPr/>
              </p:nvPicPr>
              <p:blipFill>
                <a:blip r:embed="rId5"/>
                <a:stretch>
                  <a:fillRect/>
                </a:stretch>
              </p:blipFill>
              <p:spPr>
                <a:xfrm>
                  <a:off x="1643125" y="865196"/>
                  <a:ext cx="142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751B9CFB-0EB0-1D9B-A87E-25B7BE62FAD7}"/>
                    </a:ext>
                  </a:extLst>
                </p14:cNvPr>
                <p14:cNvContentPartPr/>
                <p14:nvPr/>
              </p14:nvContentPartPr>
              <p14:xfrm>
                <a:off x="1837165" y="951956"/>
                <a:ext cx="93600" cy="141120"/>
              </p14:xfrm>
            </p:contentPart>
          </mc:Choice>
          <mc:Fallback xmlns="">
            <p:pic>
              <p:nvPicPr>
                <p:cNvPr id="9" name="Ink 8">
                  <a:extLst>
                    <a:ext uri="{FF2B5EF4-FFF2-40B4-BE49-F238E27FC236}">
                      <a16:creationId xmlns:a16="http://schemas.microsoft.com/office/drawing/2014/main" id="{751B9CFB-0EB0-1D9B-A87E-25B7BE62FAD7}"/>
                    </a:ext>
                  </a:extLst>
                </p:cNvPr>
                <p:cNvPicPr/>
                <p:nvPr/>
              </p:nvPicPr>
              <p:blipFill>
                <a:blip r:embed="rId7"/>
                <a:stretch>
                  <a:fillRect/>
                </a:stretch>
              </p:blipFill>
              <p:spPr>
                <a:xfrm>
                  <a:off x="1828525" y="942956"/>
                  <a:ext cx="1112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66740177-3B43-F3C3-0D84-95CC2C4C9E22}"/>
                    </a:ext>
                  </a:extLst>
                </p14:cNvPr>
                <p14:cNvContentPartPr/>
                <p14:nvPr/>
              </p14:nvContentPartPr>
              <p14:xfrm>
                <a:off x="1991605" y="958076"/>
                <a:ext cx="157320" cy="92880"/>
              </p14:xfrm>
            </p:contentPart>
          </mc:Choice>
          <mc:Fallback xmlns="">
            <p:pic>
              <p:nvPicPr>
                <p:cNvPr id="10" name="Ink 9">
                  <a:extLst>
                    <a:ext uri="{FF2B5EF4-FFF2-40B4-BE49-F238E27FC236}">
                      <a16:creationId xmlns:a16="http://schemas.microsoft.com/office/drawing/2014/main" id="{66740177-3B43-F3C3-0D84-95CC2C4C9E22}"/>
                    </a:ext>
                  </a:extLst>
                </p:cNvPr>
                <p:cNvPicPr/>
                <p:nvPr/>
              </p:nvPicPr>
              <p:blipFill>
                <a:blip r:embed="rId9"/>
                <a:stretch>
                  <a:fillRect/>
                </a:stretch>
              </p:blipFill>
              <p:spPr>
                <a:xfrm>
                  <a:off x="1982605" y="949436"/>
                  <a:ext cx="1749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DC92750A-4FE0-CD92-3CD2-708A7A9BECF2}"/>
                    </a:ext>
                  </a:extLst>
                </p14:cNvPr>
                <p14:cNvContentPartPr/>
                <p14:nvPr/>
              </p14:nvContentPartPr>
              <p14:xfrm>
                <a:off x="2162605" y="887516"/>
                <a:ext cx="127080" cy="257400"/>
              </p14:xfrm>
            </p:contentPart>
          </mc:Choice>
          <mc:Fallback xmlns="">
            <p:pic>
              <p:nvPicPr>
                <p:cNvPr id="11" name="Ink 10">
                  <a:extLst>
                    <a:ext uri="{FF2B5EF4-FFF2-40B4-BE49-F238E27FC236}">
                      <a16:creationId xmlns:a16="http://schemas.microsoft.com/office/drawing/2014/main" id="{DC92750A-4FE0-CD92-3CD2-708A7A9BECF2}"/>
                    </a:ext>
                  </a:extLst>
                </p:cNvPr>
                <p:cNvPicPr/>
                <p:nvPr/>
              </p:nvPicPr>
              <p:blipFill>
                <a:blip r:embed="rId11"/>
                <a:stretch>
                  <a:fillRect/>
                </a:stretch>
              </p:blipFill>
              <p:spPr>
                <a:xfrm>
                  <a:off x="2153605" y="878876"/>
                  <a:ext cx="1447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0D2D2A57-4290-F749-5C2C-E64ACFB49454}"/>
                    </a:ext>
                  </a:extLst>
                </p14:cNvPr>
                <p14:cNvContentPartPr/>
                <p14:nvPr/>
              </p14:nvContentPartPr>
              <p14:xfrm>
                <a:off x="2330005" y="933956"/>
                <a:ext cx="20880" cy="97560"/>
              </p14:xfrm>
            </p:contentPart>
          </mc:Choice>
          <mc:Fallback xmlns="">
            <p:pic>
              <p:nvPicPr>
                <p:cNvPr id="12" name="Ink 11">
                  <a:extLst>
                    <a:ext uri="{FF2B5EF4-FFF2-40B4-BE49-F238E27FC236}">
                      <a16:creationId xmlns:a16="http://schemas.microsoft.com/office/drawing/2014/main" id="{0D2D2A57-4290-F749-5C2C-E64ACFB49454}"/>
                    </a:ext>
                  </a:extLst>
                </p:cNvPr>
                <p:cNvPicPr/>
                <p:nvPr/>
              </p:nvPicPr>
              <p:blipFill>
                <a:blip r:embed="rId13"/>
                <a:stretch>
                  <a:fillRect/>
                </a:stretch>
              </p:blipFill>
              <p:spPr>
                <a:xfrm>
                  <a:off x="2321005" y="924956"/>
                  <a:ext cx="385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741A9F4-838E-5149-273A-E3F9C2656974}"/>
                    </a:ext>
                  </a:extLst>
                </p14:cNvPr>
                <p14:cNvContentPartPr/>
                <p14:nvPr/>
              </p14:nvContentPartPr>
              <p14:xfrm>
                <a:off x="2335405" y="851156"/>
                <a:ext cx="4680" cy="4680"/>
              </p14:xfrm>
            </p:contentPart>
          </mc:Choice>
          <mc:Fallback xmlns="">
            <p:pic>
              <p:nvPicPr>
                <p:cNvPr id="13" name="Ink 12">
                  <a:extLst>
                    <a:ext uri="{FF2B5EF4-FFF2-40B4-BE49-F238E27FC236}">
                      <a16:creationId xmlns:a16="http://schemas.microsoft.com/office/drawing/2014/main" id="{2741A9F4-838E-5149-273A-E3F9C2656974}"/>
                    </a:ext>
                  </a:extLst>
                </p:cNvPr>
                <p:cNvPicPr/>
                <p:nvPr/>
              </p:nvPicPr>
              <p:blipFill>
                <a:blip r:embed="rId15"/>
                <a:stretch>
                  <a:fillRect/>
                </a:stretch>
              </p:blipFill>
              <p:spPr>
                <a:xfrm>
                  <a:off x="2326765" y="842156"/>
                  <a:ext cx="22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1E1A75B9-89F0-C52B-800A-6ACD9E5B2A73}"/>
                    </a:ext>
                  </a:extLst>
                </p14:cNvPr>
                <p14:cNvContentPartPr/>
                <p14:nvPr/>
              </p14:nvContentPartPr>
              <p14:xfrm>
                <a:off x="2425045" y="873116"/>
                <a:ext cx="71280" cy="136440"/>
              </p14:xfrm>
            </p:contentPart>
          </mc:Choice>
          <mc:Fallback xmlns="">
            <p:pic>
              <p:nvPicPr>
                <p:cNvPr id="14" name="Ink 13">
                  <a:extLst>
                    <a:ext uri="{FF2B5EF4-FFF2-40B4-BE49-F238E27FC236}">
                      <a16:creationId xmlns:a16="http://schemas.microsoft.com/office/drawing/2014/main" id="{1E1A75B9-89F0-C52B-800A-6ACD9E5B2A73}"/>
                    </a:ext>
                  </a:extLst>
                </p:cNvPr>
                <p:cNvPicPr/>
                <p:nvPr/>
              </p:nvPicPr>
              <p:blipFill>
                <a:blip r:embed="rId17"/>
                <a:stretch>
                  <a:fillRect/>
                </a:stretch>
              </p:blipFill>
              <p:spPr>
                <a:xfrm>
                  <a:off x="2416045" y="864116"/>
                  <a:ext cx="889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724E0E0F-3144-DC51-C70C-C5F57B0D0613}"/>
                    </a:ext>
                  </a:extLst>
                </p14:cNvPr>
                <p14:cNvContentPartPr/>
                <p14:nvPr/>
              </p14:nvContentPartPr>
              <p14:xfrm>
                <a:off x="2578045" y="803996"/>
                <a:ext cx="75600" cy="69480"/>
              </p14:xfrm>
            </p:contentPart>
          </mc:Choice>
          <mc:Fallback xmlns="">
            <p:pic>
              <p:nvPicPr>
                <p:cNvPr id="15" name="Ink 14">
                  <a:extLst>
                    <a:ext uri="{FF2B5EF4-FFF2-40B4-BE49-F238E27FC236}">
                      <a16:creationId xmlns:a16="http://schemas.microsoft.com/office/drawing/2014/main" id="{724E0E0F-3144-DC51-C70C-C5F57B0D0613}"/>
                    </a:ext>
                  </a:extLst>
                </p:cNvPr>
                <p:cNvPicPr/>
                <p:nvPr/>
              </p:nvPicPr>
              <p:blipFill>
                <a:blip r:embed="rId19"/>
                <a:stretch>
                  <a:fillRect/>
                </a:stretch>
              </p:blipFill>
              <p:spPr>
                <a:xfrm>
                  <a:off x="2569045" y="794996"/>
                  <a:ext cx="93240" cy="8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0BFE5025-AF8A-FFCF-5CCF-F191C55B2F2C}"/>
                  </a:ext>
                </a:extLst>
              </p14:cNvPr>
              <p14:cNvContentPartPr/>
              <p14:nvPr/>
            </p14:nvContentPartPr>
            <p14:xfrm>
              <a:off x="1651765" y="845396"/>
              <a:ext cx="33840" cy="77040"/>
            </p14:xfrm>
          </p:contentPart>
        </mc:Choice>
        <mc:Fallback xmlns="">
          <p:pic>
            <p:nvPicPr>
              <p:cNvPr id="17" name="Ink 16">
                <a:extLst>
                  <a:ext uri="{FF2B5EF4-FFF2-40B4-BE49-F238E27FC236}">
                    <a16:creationId xmlns:a16="http://schemas.microsoft.com/office/drawing/2014/main" id="{0BFE5025-AF8A-FFCF-5CCF-F191C55B2F2C}"/>
                  </a:ext>
                </a:extLst>
              </p:cNvPr>
              <p:cNvPicPr/>
              <p:nvPr/>
            </p:nvPicPr>
            <p:blipFill>
              <a:blip r:embed="rId21"/>
              <a:stretch>
                <a:fillRect/>
              </a:stretch>
            </p:blipFill>
            <p:spPr>
              <a:xfrm>
                <a:off x="1643125" y="836756"/>
                <a:ext cx="514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A4BB0F61-2159-F9B0-BD9A-388D53DB5A1A}"/>
                  </a:ext>
                </a:extLst>
              </p14:cNvPr>
              <p14:cNvContentPartPr/>
              <p14:nvPr/>
            </p14:nvContentPartPr>
            <p14:xfrm>
              <a:off x="2772805" y="884636"/>
              <a:ext cx="2160" cy="360"/>
            </p14:xfrm>
          </p:contentPart>
        </mc:Choice>
        <mc:Fallback xmlns="">
          <p:pic>
            <p:nvPicPr>
              <p:cNvPr id="18" name="Ink 17">
                <a:extLst>
                  <a:ext uri="{FF2B5EF4-FFF2-40B4-BE49-F238E27FC236}">
                    <a16:creationId xmlns:a16="http://schemas.microsoft.com/office/drawing/2014/main" id="{A4BB0F61-2159-F9B0-BD9A-388D53DB5A1A}"/>
                  </a:ext>
                </a:extLst>
              </p:cNvPr>
              <p:cNvPicPr/>
              <p:nvPr/>
            </p:nvPicPr>
            <p:blipFill>
              <a:blip r:embed="rId23"/>
              <a:stretch>
                <a:fillRect/>
              </a:stretch>
            </p:blipFill>
            <p:spPr>
              <a:xfrm>
                <a:off x="2763805" y="87563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DDCE0251-19C5-6616-B3DA-B44B1A7682B7}"/>
                  </a:ext>
                </a:extLst>
              </p14:cNvPr>
              <p14:cNvContentPartPr/>
              <p14:nvPr/>
            </p14:nvContentPartPr>
            <p14:xfrm>
              <a:off x="2752645" y="992636"/>
              <a:ext cx="2160" cy="360"/>
            </p14:xfrm>
          </p:contentPart>
        </mc:Choice>
        <mc:Fallback xmlns="">
          <p:pic>
            <p:nvPicPr>
              <p:cNvPr id="19" name="Ink 18">
                <a:extLst>
                  <a:ext uri="{FF2B5EF4-FFF2-40B4-BE49-F238E27FC236}">
                    <a16:creationId xmlns:a16="http://schemas.microsoft.com/office/drawing/2014/main" id="{DDCE0251-19C5-6616-B3DA-B44B1A7682B7}"/>
                  </a:ext>
                </a:extLst>
              </p:cNvPr>
              <p:cNvPicPr/>
              <p:nvPr/>
            </p:nvPicPr>
            <p:blipFill>
              <a:blip r:embed="rId23"/>
              <a:stretch>
                <a:fillRect/>
              </a:stretch>
            </p:blipFill>
            <p:spPr>
              <a:xfrm>
                <a:off x="2744005" y="983996"/>
                <a:ext cx="19800" cy="18000"/>
              </a:xfrm>
              <a:prstGeom prst="rect">
                <a:avLst/>
              </a:prstGeom>
            </p:spPr>
          </p:pic>
        </mc:Fallback>
      </mc:AlternateContent>
      <p:grpSp>
        <p:nvGrpSpPr>
          <p:cNvPr id="32" name="Group 31">
            <a:extLst>
              <a:ext uri="{FF2B5EF4-FFF2-40B4-BE49-F238E27FC236}">
                <a16:creationId xmlns:a16="http://schemas.microsoft.com/office/drawing/2014/main" id="{70039504-1180-07C8-9EB1-85D2BBB2C1F7}"/>
              </a:ext>
            </a:extLst>
          </p:cNvPr>
          <p:cNvGrpSpPr/>
          <p:nvPr/>
        </p:nvGrpSpPr>
        <p:grpSpPr>
          <a:xfrm>
            <a:off x="3028045" y="825596"/>
            <a:ext cx="689040" cy="166680"/>
            <a:chOff x="3028045" y="825596"/>
            <a:chExt cx="689040" cy="166680"/>
          </a:xfrm>
        </p:grpSpPr>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2D868AD2-398D-F741-BB1C-2A46C4B103B7}"/>
                    </a:ext>
                  </a:extLst>
                </p14:cNvPr>
                <p14:cNvContentPartPr/>
                <p14:nvPr/>
              </p14:nvContentPartPr>
              <p14:xfrm>
                <a:off x="3028045" y="852956"/>
                <a:ext cx="4320" cy="137520"/>
              </p14:xfrm>
            </p:contentPart>
          </mc:Choice>
          <mc:Fallback xmlns="">
            <p:pic>
              <p:nvPicPr>
                <p:cNvPr id="20" name="Ink 19">
                  <a:extLst>
                    <a:ext uri="{FF2B5EF4-FFF2-40B4-BE49-F238E27FC236}">
                      <a16:creationId xmlns:a16="http://schemas.microsoft.com/office/drawing/2014/main" id="{2D868AD2-398D-F741-BB1C-2A46C4B103B7}"/>
                    </a:ext>
                  </a:extLst>
                </p:cNvPr>
                <p:cNvPicPr/>
                <p:nvPr/>
              </p:nvPicPr>
              <p:blipFill>
                <a:blip r:embed="rId26"/>
                <a:stretch>
                  <a:fillRect/>
                </a:stretch>
              </p:blipFill>
              <p:spPr>
                <a:xfrm>
                  <a:off x="3019405" y="844316"/>
                  <a:ext cx="219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1D051CDA-8F1C-5D75-4D20-6B43D58B6F0F}"/>
                    </a:ext>
                  </a:extLst>
                </p14:cNvPr>
                <p14:cNvContentPartPr/>
                <p14:nvPr/>
              </p14:nvContentPartPr>
              <p14:xfrm>
                <a:off x="3135685" y="885716"/>
                <a:ext cx="87480" cy="106560"/>
              </p14:xfrm>
            </p:contentPart>
          </mc:Choice>
          <mc:Fallback xmlns="">
            <p:pic>
              <p:nvPicPr>
                <p:cNvPr id="21" name="Ink 20">
                  <a:extLst>
                    <a:ext uri="{FF2B5EF4-FFF2-40B4-BE49-F238E27FC236}">
                      <a16:creationId xmlns:a16="http://schemas.microsoft.com/office/drawing/2014/main" id="{1D051CDA-8F1C-5D75-4D20-6B43D58B6F0F}"/>
                    </a:ext>
                  </a:extLst>
                </p:cNvPr>
                <p:cNvPicPr/>
                <p:nvPr/>
              </p:nvPicPr>
              <p:blipFill>
                <a:blip r:embed="rId28"/>
                <a:stretch>
                  <a:fillRect/>
                </a:stretch>
              </p:blipFill>
              <p:spPr>
                <a:xfrm>
                  <a:off x="3127045" y="876716"/>
                  <a:ext cx="105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CEC4E5A2-FCA3-77A6-268F-4411EDCE72FB}"/>
                    </a:ext>
                  </a:extLst>
                </p14:cNvPr>
                <p14:cNvContentPartPr/>
                <p14:nvPr/>
              </p14:nvContentPartPr>
              <p14:xfrm>
                <a:off x="3326485" y="892556"/>
                <a:ext cx="102960" cy="99720"/>
              </p14:xfrm>
            </p:contentPart>
          </mc:Choice>
          <mc:Fallback xmlns="">
            <p:pic>
              <p:nvPicPr>
                <p:cNvPr id="22" name="Ink 21">
                  <a:extLst>
                    <a:ext uri="{FF2B5EF4-FFF2-40B4-BE49-F238E27FC236}">
                      <a16:creationId xmlns:a16="http://schemas.microsoft.com/office/drawing/2014/main" id="{CEC4E5A2-FCA3-77A6-268F-4411EDCE72FB}"/>
                    </a:ext>
                  </a:extLst>
                </p:cNvPr>
                <p:cNvPicPr/>
                <p:nvPr/>
              </p:nvPicPr>
              <p:blipFill>
                <a:blip r:embed="rId30"/>
                <a:stretch>
                  <a:fillRect/>
                </a:stretch>
              </p:blipFill>
              <p:spPr>
                <a:xfrm>
                  <a:off x="3317485" y="883916"/>
                  <a:ext cx="1206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745057BE-6FB4-B6CB-5E3F-0A944DBB39DC}"/>
                    </a:ext>
                  </a:extLst>
                </p14:cNvPr>
                <p14:cNvContentPartPr/>
                <p14:nvPr/>
              </p14:nvContentPartPr>
              <p14:xfrm>
                <a:off x="3492805" y="873476"/>
                <a:ext cx="142920" cy="93600"/>
              </p14:xfrm>
            </p:contentPart>
          </mc:Choice>
          <mc:Fallback xmlns="">
            <p:pic>
              <p:nvPicPr>
                <p:cNvPr id="23" name="Ink 22">
                  <a:extLst>
                    <a:ext uri="{FF2B5EF4-FFF2-40B4-BE49-F238E27FC236}">
                      <a16:creationId xmlns:a16="http://schemas.microsoft.com/office/drawing/2014/main" id="{745057BE-6FB4-B6CB-5E3F-0A944DBB39DC}"/>
                    </a:ext>
                  </a:extLst>
                </p:cNvPr>
                <p:cNvPicPr/>
                <p:nvPr/>
              </p:nvPicPr>
              <p:blipFill>
                <a:blip r:embed="rId32"/>
                <a:stretch>
                  <a:fillRect/>
                </a:stretch>
              </p:blipFill>
              <p:spPr>
                <a:xfrm>
                  <a:off x="3483805" y="864476"/>
                  <a:ext cx="160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B59C943B-5E71-80E1-B809-F2B2398D75FD}"/>
                    </a:ext>
                  </a:extLst>
                </p14:cNvPr>
                <p14:cNvContentPartPr/>
                <p14:nvPr/>
              </p14:nvContentPartPr>
              <p14:xfrm>
                <a:off x="3716725" y="825596"/>
                <a:ext cx="360" cy="127800"/>
              </p14:xfrm>
            </p:contentPart>
          </mc:Choice>
          <mc:Fallback xmlns="">
            <p:pic>
              <p:nvPicPr>
                <p:cNvPr id="24" name="Ink 23">
                  <a:extLst>
                    <a:ext uri="{FF2B5EF4-FFF2-40B4-BE49-F238E27FC236}">
                      <a16:creationId xmlns:a16="http://schemas.microsoft.com/office/drawing/2014/main" id="{B59C943B-5E71-80E1-B809-F2B2398D75FD}"/>
                    </a:ext>
                  </a:extLst>
                </p:cNvPr>
                <p:cNvPicPr/>
                <p:nvPr/>
              </p:nvPicPr>
              <p:blipFill>
                <a:blip r:embed="rId34"/>
                <a:stretch>
                  <a:fillRect/>
                </a:stretch>
              </p:blipFill>
              <p:spPr>
                <a:xfrm>
                  <a:off x="3707725" y="816596"/>
                  <a:ext cx="18000"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903323FC-BFD7-9AF9-8327-ABD331420341}"/>
                  </a:ext>
                </a:extLst>
              </p14:cNvPr>
              <p14:cNvContentPartPr/>
              <p14:nvPr/>
            </p14:nvContentPartPr>
            <p14:xfrm>
              <a:off x="3879805" y="933956"/>
              <a:ext cx="4320" cy="42480"/>
            </p14:xfrm>
          </p:contentPart>
        </mc:Choice>
        <mc:Fallback xmlns="">
          <p:pic>
            <p:nvPicPr>
              <p:cNvPr id="25" name="Ink 24">
                <a:extLst>
                  <a:ext uri="{FF2B5EF4-FFF2-40B4-BE49-F238E27FC236}">
                    <a16:creationId xmlns:a16="http://schemas.microsoft.com/office/drawing/2014/main" id="{903323FC-BFD7-9AF9-8327-ABD331420341}"/>
                  </a:ext>
                </a:extLst>
              </p:cNvPr>
              <p:cNvPicPr/>
              <p:nvPr/>
            </p:nvPicPr>
            <p:blipFill>
              <a:blip r:embed="rId36"/>
              <a:stretch>
                <a:fillRect/>
              </a:stretch>
            </p:blipFill>
            <p:spPr>
              <a:xfrm>
                <a:off x="3870805" y="924956"/>
                <a:ext cx="21960" cy="60120"/>
              </a:xfrm>
              <a:prstGeom prst="rect">
                <a:avLst/>
              </a:prstGeom>
            </p:spPr>
          </p:pic>
        </mc:Fallback>
      </mc:AlternateContent>
      <p:grpSp>
        <p:nvGrpSpPr>
          <p:cNvPr id="55" name="Group 54">
            <a:extLst>
              <a:ext uri="{FF2B5EF4-FFF2-40B4-BE49-F238E27FC236}">
                <a16:creationId xmlns:a16="http://schemas.microsoft.com/office/drawing/2014/main" id="{9360C7F4-3685-EEE0-F573-B14E759F04C0}"/>
              </a:ext>
            </a:extLst>
          </p:cNvPr>
          <p:cNvGrpSpPr/>
          <p:nvPr/>
        </p:nvGrpSpPr>
        <p:grpSpPr>
          <a:xfrm>
            <a:off x="1661485" y="1345436"/>
            <a:ext cx="1375560" cy="375120"/>
            <a:chOff x="1661485" y="1345436"/>
            <a:chExt cx="1375560" cy="375120"/>
          </a:xfrm>
        </p:grpSpPr>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95D0963D-1E0F-2100-C057-CE70A9828A3C}"/>
                    </a:ext>
                  </a:extLst>
                </p14:cNvPr>
                <p14:cNvContentPartPr/>
                <p14:nvPr/>
              </p14:nvContentPartPr>
              <p14:xfrm>
                <a:off x="1661485" y="1386116"/>
                <a:ext cx="52200" cy="29160"/>
              </p14:xfrm>
            </p:contentPart>
          </mc:Choice>
          <mc:Fallback xmlns="">
            <p:pic>
              <p:nvPicPr>
                <p:cNvPr id="26" name="Ink 25">
                  <a:extLst>
                    <a:ext uri="{FF2B5EF4-FFF2-40B4-BE49-F238E27FC236}">
                      <a16:creationId xmlns:a16="http://schemas.microsoft.com/office/drawing/2014/main" id="{95D0963D-1E0F-2100-C057-CE70A9828A3C}"/>
                    </a:ext>
                  </a:extLst>
                </p:cNvPr>
                <p:cNvPicPr/>
                <p:nvPr/>
              </p:nvPicPr>
              <p:blipFill>
                <a:blip r:embed="rId38"/>
                <a:stretch>
                  <a:fillRect/>
                </a:stretch>
              </p:blipFill>
              <p:spPr>
                <a:xfrm>
                  <a:off x="1652845" y="1377476"/>
                  <a:ext cx="698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B95E16F7-69DA-44C2-D720-FAB984C8AC22}"/>
                    </a:ext>
                  </a:extLst>
                </p14:cNvPr>
                <p14:cNvContentPartPr/>
                <p14:nvPr/>
              </p14:nvContentPartPr>
              <p14:xfrm>
                <a:off x="1749685" y="1393676"/>
                <a:ext cx="16920" cy="63000"/>
              </p14:xfrm>
            </p:contentPart>
          </mc:Choice>
          <mc:Fallback xmlns="">
            <p:pic>
              <p:nvPicPr>
                <p:cNvPr id="27" name="Ink 26">
                  <a:extLst>
                    <a:ext uri="{FF2B5EF4-FFF2-40B4-BE49-F238E27FC236}">
                      <a16:creationId xmlns:a16="http://schemas.microsoft.com/office/drawing/2014/main" id="{B95E16F7-69DA-44C2-D720-FAB984C8AC22}"/>
                    </a:ext>
                  </a:extLst>
                </p:cNvPr>
                <p:cNvPicPr/>
                <p:nvPr/>
              </p:nvPicPr>
              <p:blipFill>
                <a:blip r:embed="rId40"/>
                <a:stretch>
                  <a:fillRect/>
                </a:stretch>
              </p:blipFill>
              <p:spPr>
                <a:xfrm>
                  <a:off x="1741045" y="1385036"/>
                  <a:ext cx="345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94E6B836-D26C-92EE-08C5-B19FCDCE214E}"/>
                    </a:ext>
                  </a:extLst>
                </p14:cNvPr>
                <p14:cNvContentPartPr/>
                <p14:nvPr/>
              </p14:nvContentPartPr>
              <p14:xfrm>
                <a:off x="1857685" y="1465676"/>
                <a:ext cx="123480" cy="144720"/>
              </p14:xfrm>
            </p:contentPart>
          </mc:Choice>
          <mc:Fallback xmlns="">
            <p:pic>
              <p:nvPicPr>
                <p:cNvPr id="28" name="Ink 27">
                  <a:extLst>
                    <a:ext uri="{FF2B5EF4-FFF2-40B4-BE49-F238E27FC236}">
                      <a16:creationId xmlns:a16="http://schemas.microsoft.com/office/drawing/2014/main" id="{94E6B836-D26C-92EE-08C5-B19FCDCE214E}"/>
                    </a:ext>
                  </a:extLst>
                </p:cNvPr>
                <p:cNvPicPr/>
                <p:nvPr/>
              </p:nvPicPr>
              <p:blipFill>
                <a:blip r:embed="rId42"/>
                <a:stretch>
                  <a:fillRect/>
                </a:stretch>
              </p:blipFill>
              <p:spPr>
                <a:xfrm>
                  <a:off x="1848685" y="1456676"/>
                  <a:ext cx="1411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4E65E86E-64D1-A02D-767C-9FB2701C7391}"/>
                    </a:ext>
                  </a:extLst>
                </p14:cNvPr>
                <p14:cNvContentPartPr/>
                <p14:nvPr/>
              </p14:nvContentPartPr>
              <p14:xfrm>
                <a:off x="2027605" y="1487996"/>
                <a:ext cx="160200" cy="83880"/>
              </p14:xfrm>
            </p:contentPart>
          </mc:Choice>
          <mc:Fallback xmlns="">
            <p:pic>
              <p:nvPicPr>
                <p:cNvPr id="29" name="Ink 28">
                  <a:extLst>
                    <a:ext uri="{FF2B5EF4-FFF2-40B4-BE49-F238E27FC236}">
                      <a16:creationId xmlns:a16="http://schemas.microsoft.com/office/drawing/2014/main" id="{4E65E86E-64D1-A02D-767C-9FB2701C7391}"/>
                    </a:ext>
                  </a:extLst>
                </p:cNvPr>
                <p:cNvPicPr/>
                <p:nvPr/>
              </p:nvPicPr>
              <p:blipFill>
                <a:blip r:embed="rId44"/>
                <a:stretch>
                  <a:fillRect/>
                </a:stretch>
              </p:blipFill>
              <p:spPr>
                <a:xfrm>
                  <a:off x="2018965" y="1479356"/>
                  <a:ext cx="1778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91025D64-F4A6-362C-A1D5-5348FC64243A}"/>
                    </a:ext>
                  </a:extLst>
                </p14:cNvPr>
                <p14:cNvContentPartPr/>
                <p14:nvPr/>
              </p14:nvContentPartPr>
              <p14:xfrm>
                <a:off x="1849405" y="1464596"/>
                <a:ext cx="91800" cy="30960"/>
              </p14:xfrm>
            </p:contentPart>
          </mc:Choice>
          <mc:Fallback xmlns="">
            <p:pic>
              <p:nvPicPr>
                <p:cNvPr id="30" name="Ink 29">
                  <a:extLst>
                    <a:ext uri="{FF2B5EF4-FFF2-40B4-BE49-F238E27FC236}">
                      <a16:creationId xmlns:a16="http://schemas.microsoft.com/office/drawing/2014/main" id="{91025D64-F4A6-362C-A1D5-5348FC64243A}"/>
                    </a:ext>
                  </a:extLst>
                </p:cNvPr>
                <p:cNvPicPr/>
                <p:nvPr/>
              </p:nvPicPr>
              <p:blipFill>
                <a:blip r:embed="rId46"/>
                <a:stretch>
                  <a:fillRect/>
                </a:stretch>
              </p:blipFill>
              <p:spPr>
                <a:xfrm>
                  <a:off x="1840405" y="1455956"/>
                  <a:ext cx="1094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83443A36-C728-49A8-5415-446AA9FF76E1}"/>
                    </a:ext>
                  </a:extLst>
                </p14:cNvPr>
                <p14:cNvContentPartPr/>
                <p14:nvPr/>
              </p14:nvContentPartPr>
              <p14:xfrm>
                <a:off x="2205085" y="1435796"/>
                <a:ext cx="63360" cy="284760"/>
              </p14:xfrm>
            </p:contentPart>
          </mc:Choice>
          <mc:Fallback xmlns="">
            <p:pic>
              <p:nvPicPr>
                <p:cNvPr id="33" name="Ink 32">
                  <a:extLst>
                    <a:ext uri="{FF2B5EF4-FFF2-40B4-BE49-F238E27FC236}">
                      <a16:creationId xmlns:a16="http://schemas.microsoft.com/office/drawing/2014/main" id="{83443A36-C728-49A8-5415-446AA9FF76E1}"/>
                    </a:ext>
                  </a:extLst>
                </p:cNvPr>
                <p:cNvPicPr/>
                <p:nvPr/>
              </p:nvPicPr>
              <p:blipFill>
                <a:blip r:embed="rId48"/>
                <a:stretch>
                  <a:fillRect/>
                </a:stretch>
              </p:blipFill>
              <p:spPr>
                <a:xfrm>
                  <a:off x="2196085" y="1426796"/>
                  <a:ext cx="810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6112A875-49F6-2DE3-4708-86FDCB47282E}"/>
                    </a:ext>
                  </a:extLst>
                </p14:cNvPr>
                <p14:cNvContentPartPr/>
                <p14:nvPr/>
              </p14:nvContentPartPr>
              <p14:xfrm>
                <a:off x="2325685" y="1442996"/>
                <a:ext cx="24840" cy="109800"/>
              </p14:xfrm>
            </p:contentPart>
          </mc:Choice>
          <mc:Fallback xmlns="">
            <p:pic>
              <p:nvPicPr>
                <p:cNvPr id="34" name="Ink 33">
                  <a:extLst>
                    <a:ext uri="{FF2B5EF4-FFF2-40B4-BE49-F238E27FC236}">
                      <a16:creationId xmlns:a16="http://schemas.microsoft.com/office/drawing/2014/main" id="{6112A875-49F6-2DE3-4708-86FDCB47282E}"/>
                    </a:ext>
                  </a:extLst>
                </p:cNvPr>
                <p:cNvPicPr/>
                <p:nvPr/>
              </p:nvPicPr>
              <p:blipFill>
                <a:blip r:embed="rId50"/>
                <a:stretch>
                  <a:fillRect/>
                </a:stretch>
              </p:blipFill>
              <p:spPr>
                <a:xfrm>
                  <a:off x="2316685" y="1434356"/>
                  <a:ext cx="424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C0C04F2F-45F2-CC15-D4B4-A2F4F96DF8EC}"/>
                    </a:ext>
                  </a:extLst>
                </p14:cNvPr>
                <p14:cNvContentPartPr/>
                <p14:nvPr/>
              </p14:nvContentPartPr>
              <p14:xfrm>
                <a:off x="2319565" y="1417436"/>
                <a:ext cx="138600" cy="151920"/>
              </p14:xfrm>
            </p:contentPart>
          </mc:Choice>
          <mc:Fallback xmlns="">
            <p:pic>
              <p:nvPicPr>
                <p:cNvPr id="35" name="Ink 34">
                  <a:extLst>
                    <a:ext uri="{FF2B5EF4-FFF2-40B4-BE49-F238E27FC236}">
                      <a16:creationId xmlns:a16="http://schemas.microsoft.com/office/drawing/2014/main" id="{C0C04F2F-45F2-CC15-D4B4-A2F4F96DF8EC}"/>
                    </a:ext>
                  </a:extLst>
                </p:cNvPr>
                <p:cNvPicPr/>
                <p:nvPr/>
              </p:nvPicPr>
              <p:blipFill>
                <a:blip r:embed="rId52"/>
                <a:stretch>
                  <a:fillRect/>
                </a:stretch>
              </p:blipFill>
              <p:spPr>
                <a:xfrm>
                  <a:off x="2310925" y="1408796"/>
                  <a:ext cx="1562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C546812F-20E6-72BE-5970-EB70787A9205}"/>
                    </a:ext>
                  </a:extLst>
                </p14:cNvPr>
                <p14:cNvContentPartPr/>
                <p14:nvPr/>
              </p14:nvContentPartPr>
              <p14:xfrm>
                <a:off x="2506045" y="1457036"/>
                <a:ext cx="120960" cy="96480"/>
              </p14:xfrm>
            </p:contentPart>
          </mc:Choice>
          <mc:Fallback xmlns="">
            <p:pic>
              <p:nvPicPr>
                <p:cNvPr id="36" name="Ink 35">
                  <a:extLst>
                    <a:ext uri="{FF2B5EF4-FFF2-40B4-BE49-F238E27FC236}">
                      <a16:creationId xmlns:a16="http://schemas.microsoft.com/office/drawing/2014/main" id="{C546812F-20E6-72BE-5970-EB70787A9205}"/>
                    </a:ext>
                  </a:extLst>
                </p:cNvPr>
                <p:cNvPicPr/>
                <p:nvPr/>
              </p:nvPicPr>
              <p:blipFill>
                <a:blip r:embed="rId54"/>
                <a:stretch>
                  <a:fillRect/>
                </a:stretch>
              </p:blipFill>
              <p:spPr>
                <a:xfrm>
                  <a:off x="2497045" y="1448036"/>
                  <a:ext cx="1386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B857E1CD-3A12-E769-164E-97D4A42E9FED}"/>
                    </a:ext>
                  </a:extLst>
                </p14:cNvPr>
                <p14:cNvContentPartPr/>
                <p14:nvPr/>
              </p14:nvContentPartPr>
              <p14:xfrm>
                <a:off x="2645005" y="1437956"/>
                <a:ext cx="290880" cy="115920"/>
              </p14:xfrm>
            </p:contentPart>
          </mc:Choice>
          <mc:Fallback xmlns="">
            <p:pic>
              <p:nvPicPr>
                <p:cNvPr id="37" name="Ink 36">
                  <a:extLst>
                    <a:ext uri="{FF2B5EF4-FFF2-40B4-BE49-F238E27FC236}">
                      <a16:creationId xmlns:a16="http://schemas.microsoft.com/office/drawing/2014/main" id="{B857E1CD-3A12-E769-164E-97D4A42E9FED}"/>
                    </a:ext>
                  </a:extLst>
                </p:cNvPr>
                <p:cNvPicPr/>
                <p:nvPr/>
              </p:nvPicPr>
              <p:blipFill>
                <a:blip r:embed="rId56"/>
                <a:stretch>
                  <a:fillRect/>
                </a:stretch>
              </p:blipFill>
              <p:spPr>
                <a:xfrm>
                  <a:off x="2636005" y="1428956"/>
                  <a:ext cx="3085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32359ED0-A0BC-2D9D-ED68-F32A24A2857C}"/>
                    </a:ext>
                  </a:extLst>
                </p14:cNvPr>
                <p14:cNvContentPartPr/>
                <p14:nvPr/>
              </p14:nvContentPartPr>
              <p14:xfrm>
                <a:off x="2974765" y="1352276"/>
                <a:ext cx="12240" cy="41040"/>
              </p14:xfrm>
            </p:contentPart>
          </mc:Choice>
          <mc:Fallback xmlns="">
            <p:pic>
              <p:nvPicPr>
                <p:cNvPr id="38" name="Ink 37">
                  <a:extLst>
                    <a:ext uri="{FF2B5EF4-FFF2-40B4-BE49-F238E27FC236}">
                      <a16:creationId xmlns:a16="http://schemas.microsoft.com/office/drawing/2014/main" id="{32359ED0-A0BC-2D9D-ED68-F32A24A2857C}"/>
                    </a:ext>
                  </a:extLst>
                </p:cNvPr>
                <p:cNvPicPr/>
                <p:nvPr/>
              </p:nvPicPr>
              <p:blipFill>
                <a:blip r:embed="rId58"/>
                <a:stretch>
                  <a:fillRect/>
                </a:stretch>
              </p:blipFill>
              <p:spPr>
                <a:xfrm>
                  <a:off x="2965765" y="1343276"/>
                  <a:ext cx="298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301DF583-70E2-AAA1-E6C4-B9E0787A6F73}"/>
                    </a:ext>
                  </a:extLst>
                </p14:cNvPr>
                <p14:cNvContentPartPr/>
                <p14:nvPr/>
              </p14:nvContentPartPr>
              <p14:xfrm>
                <a:off x="2998885" y="1345436"/>
                <a:ext cx="38160" cy="59760"/>
              </p14:xfrm>
            </p:contentPart>
          </mc:Choice>
          <mc:Fallback xmlns="">
            <p:pic>
              <p:nvPicPr>
                <p:cNvPr id="39" name="Ink 38">
                  <a:extLst>
                    <a:ext uri="{FF2B5EF4-FFF2-40B4-BE49-F238E27FC236}">
                      <a16:creationId xmlns:a16="http://schemas.microsoft.com/office/drawing/2014/main" id="{301DF583-70E2-AAA1-E6C4-B9E0787A6F73}"/>
                    </a:ext>
                  </a:extLst>
                </p:cNvPr>
                <p:cNvPicPr/>
                <p:nvPr/>
              </p:nvPicPr>
              <p:blipFill>
                <a:blip r:embed="rId60"/>
                <a:stretch>
                  <a:fillRect/>
                </a:stretch>
              </p:blipFill>
              <p:spPr>
                <a:xfrm>
                  <a:off x="2990245" y="1336436"/>
                  <a:ext cx="55800" cy="77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01B719DD-47EA-CC0E-10A6-BB820B1D1206}"/>
                  </a:ext>
                </a:extLst>
              </p14:cNvPr>
              <p14:cNvContentPartPr/>
              <p14:nvPr/>
            </p14:nvContentPartPr>
            <p14:xfrm>
              <a:off x="3176005" y="1425716"/>
              <a:ext cx="360" cy="360"/>
            </p14:xfrm>
          </p:contentPart>
        </mc:Choice>
        <mc:Fallback xmlns="">
          <p:pic>
            <p:nvPicPr>
              <p:cNvPr id="40" name="Ink 39">
                <a:extLst>
                  <a:ext uri="{FF2B5EF4-FFF2-40B4-BE49-F238E27FC236}">
                    <a16:creationId xmlns:a16="http://schemas.microsoft.com/office/drawing/2014/main" id="{01B719DD-47EA-CC0E-10A6-BB820B1D1206}"/>
                  </a:ext>
                </a:extLst>
              </p:cNvPr>
              <p:cNvPicPr/>
              <p:nvPr/>
            </p:nvPicPr>
            <p:blipFill>
              <a:blip r:embed="rId23"/>
              <a:stretch>
                <a:fillRect/>
              </a:stretch>
            </p:blipFill>
            <p:spPr>
              <a:xfrm>
                <a:off x="3167005" y="14170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19F84053-D830-7371-DB27-A54E8FED8FF4}"/>
                  </a:ext>
                </a:extLst>
              </p14:cNvPr>
              <p14:cNvContentPartPr/>
              <p14:nvPr/>
            </p14:nvContentPartPr>
            <p14:xfrm>
              <a:off x="3200845" y="1549556"/>
              <a:ext cx="4680" cy="4320"/>
            </p14:xfrm>
          </p:contentPart>
        </mc:Choice>
        <mc:Fallback xmlns="">
          <p:pic>
            <p:nvPicPr>
              <p:cNvPr id="41" name="Ink 40">
                <a:extLst>
                  <a:ext uri="{FF2B5EF4-FFF2-40B4-BE49-F238E27FC236}">
                    <a16:creationId xmlns:a16="http://schemas.microsoft.com/office/drawing/2014/main" id="{19F84053-D830-7371-DB27-A54E8FED8FF4}"/>
                  </a:ext>
                </a:extLst>
              </p:cNvPr>
              <p:cNvPicPr/>
              <p:nvPr/>
            </p:nvPicPr>
            <p:blipFill>
              <a:blip r:embed="rId63"/>
              <a:stretch>
                <a:fillRect/>
              </a:stretch>
            </p:blipFill>
            <p:spPr>
              <a:xfrm>
                <a:off x="3191845" y="1540916"/>
                <a:ext cx="22320" cy="21960"/>
              </a:xfrm>
              <a:prstGeom prst="rect">
                <a:avLst/>
              </a:prstGeom>
            </p:spPr>
          </p:pic>
        </mc:Fallback>
      </mc:AlternateContent>
      <p:grpSp>
        <p:nvGrpSpPr>
          <p:cNvPr id="54" name="Group 53">
            <a:extLst>
              <a:ext uri="{FF2B5EF4-FFF2-40B4-BE49-F238E27FC236}">
                <a16:creationId xmlns:a16="http://schemas.microsoft.com/office/drawing/2014/main" id="{44862F00-D0D3-B8AC-CD1D-211065CF412A}"/>
              </a:ext>
            </a:extLst>
          </p:cNvPr>
          <p:cNvGrpSpPr/>
          <p:nvPr/>
        </p:nvGrpSpPr>
        <p:grpSpPr>
          <a:xfrm>
            <a:off x="3460765" y="1262276"/>
            <a:ext cx="1486080" cy="252000"/>
            <a:chOff x="3460765" y="1262276"/>
            <a:chExt cx="1486080" cy="252000"/>
          </a:xfrm>
        </p:grpSpPr>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6ED42824-8763-03F4-370B-96CE578495DD}"/>
                    </a:ext>
                  </a:extLst>
                </p14:cNvPr>
                <p14:cNvContentPartPr/>
                <p14:nvPr/>
              </p14:nvContentPartPr>
              <p14:xfrm>
                <a:off x="3460765" y="1334636"/>
                <a:ext cx="21960" cy="48960"/>
              </p14:xfrm>
            </p:contentPart>
          </mc:Choice>
          <mc:Fallback xmlns="">
            <p:pic>
              <p:nvPicPr>
                <p:cNvPr id="42" name="Ink 41">
                  <a:extLst>
                    <a:ext uri="{FF2B5EF4-FFF2-40B4-BE49-F238E27FC236}">
                      <a16:creationId xmlns:a16="http://schemas.microsoft.com/office/drawing/2014/main" id="{6ED42824-8763-03F4-370B-96CE578495DD}"/>
                    </a:ext>
                  </a:extLst>
                </p:cNvPr>
                <p:cNvPicPr/>
                <p:nvPr/>
              </p:nvPicPr>
              <p:blipFill>
                <a:blip r:embed="rId65"/>
                <a:stretch>
                  <a:fillRect/>
                </a:stretch>
              </p:blipFill>
              <p:spPr>
                <a:xfrm>
                  <a:off x="3451765" y="1325996"/>
                  <a:ext cx="396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B02AAD78-6F3E-EE1E-51F7-96E8D6ED7468}"/>
                    </a:ext>
                  </a:extLst>
                </p14:cNvPr>
                <p14:cNvContentPartPr/>
                <p14:nvPr/>
              </p14:nvContentPartPr>
              <p14:xfrm>
                <a:off x="3533485" y="1345436"/>
                <a:ext cx="27720" cy="59760"/>
              </p14:xfrm>
            </p:contentPart>
          </mc:Choice>
          <mc:Fallback xmlns="">
            <p:pic>
              <p:nvPicPr>
                <p:cNvPr id="43" name="Ink 42">
                  <a:extLst>
                    <a:ext uri="{FF2B5EF4-FFF2-40B4-BE49-F238E27FC236}">
                      <a16:creationId xmlns:a16="http://schemas.microsoft.com/office/drawing/2014/main" id="{B02AAD78-6F3E-EE1E-51F7-96E8D6ED7468}"/>
                    </a:ext>
                  </a:extLst>
                </p:cNvPr>
                <p:cNvPicPr/>
                <p:nvPr/>
              </p:nvPicPr>
              <p:blipFill>
                <a:blip r:embed="rId67"/>
                <a:stretch>
                  <a:fillRect/>
                </a:stretch>
              </p:blipFill>
              <p:spPr>
                <a:xfrm>
                  <a:off x="3524845" y="1336796"/>
                  <a:ext cx="453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95FAFCCA-F9A9-75C1-AE3B-27FEE47D5B59}"/>
                    </a:ext>
                  </a:extLst>
                </p14:cNvPr>
                <p14:cNvContentPartPr/>
                <p14:nvPr/>
              </p14:nvContentPartPr>
              <p14:xfrm>
                <a:off x="3637165" y="1319156"/>
                <a:ext cx="155520" cy="195120"/>
              </p14:xfrm>
            </p:contentPart>
          </mc:Choice>
          <mc:Fallback xmlns="">
            <p:pic>
              <p:nvPicPr>
                <p:cNvPr id="44" name="Ink 43">
                  <a:extLst>
                    <a:ext uri="{FF2B5EF4-FFF2-40B4-BE49-F238E27FC236}">
                      <a16:creationId xmlns:a16="http://schemas.microsoft.com/office/drawing/2014/main" id="{95FAFCCA-F9A9-75C1-AE3B-27FEE47D5B59}"/>
                    </a:ext>
                  </a:extLst>
                </p:cNvPr>
                <p:cNvPicPr/>
                <p:nvPr/>
              </p:nvPicPr>
              <p:blipFill>
                <a:blip r:embed="rId69"/>
                <a:stretch>
                  <a:fillRect/>
                </a:stretch>
              </p:blipFill>
              <p:spPr>
                <a:xfrm>
                  <a:off x="3628165" y="1310516"/>
                  <a:ext cx="173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71853735-BBEF-DECC-3AD1-69BE9B086834}"/>
                    </a:ext>
                  </a:extLst>
                </p14:cNvPr>
                <p14:cNvContentPartPr/>
                <p14:nvPr/>
              </p14:nvContentPartPr>
              <p14:xfrm>
                <a:off x="3688285" y="1435436"/>
                <a:ext cx="54720" cy="10080"/>
              </p14:xfrm>
            </p:contentPart>
          </mc:Choice>
          <mc:Fallback xmlns="">
            <p:pic>
              <p:nvPicPr>
                <p:cNvPr id="45" name="Ink 44">
                  <a:extLst>
                    <a:ext uri="{FF2B5EF4-FFF2-40B4-BE49-F238E27FC236}">
                      <a16:creationId xmlns:a16="http://schemas.microsoft.com/office/drawing/2014/main" id="{71853735-BBEF-DECC-3AD1-69BE9B086834}"/>
                    </a:ext>
                  </a:extLst>
                </p:cNvPr>
                <p:cNvPicPr/>
                <p:nvPr/>
              </p:nvPicPr>
              <p:blipFill>
                <a:blip r:embed="rId71"/>
                <a:stretch>
                  <a:fillRect/>
                </a:stretch>
              </p:blipFill>
              <p:spPr>
                <a:xfrm>
                  <a:off x="3679645" y="1426796"/>
                  <a:ext cx="72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4E8BAB7C-F67E-6291-E329-5E9FC54A60BB}"/>
                    </a:ext>
                  </a:extLst>
                </p14:cNvPr>
                <p14:cNvContentPartPr/>
                <p14:nvPr/>
              </p14:nvContentPartPr>
              <p14:xfrm>
                <a:off x="3810685" y="1406996"/>
                <a:ext cx="119880" cy="93600"/>
              </p14:xfrm>
            </p:contentPart>
          </mc:Choice>
          <mc:Fallback xmlns="">
            <p:pic>
              <p:nvPicPr>
                <p:cNvPr id="46" name="Ink 45">
                  <a:extLst>
                    <a:ext uri="{FF2B5EF4-FFF2-40B4-BE49-F238E27FC236}">
                      <a16:creationId xmlns:a16="http://schemas.microsoft.com/office/drawing/2014/main" id="{4E8BAB7C-F67E-6291-E329-5E9FC54A60BB}"/>
                    </a:ext>
                  </a:extLst>
                </p:cNvPr>
                <p:cNvPicPr/>
                <p:nvPr/>
              </p:nvPicPr>
              <p:blipFill>
                <a:blip r:embed="rId73"/>
                <a:stretch>
                  <a:fillRect/>
                </a:stretch>
              </p:blipFill>
              <p:spPr>
                <a:xfrm>
                  <a:off x="3802045" y="1398356"/>
                  <a:ext cx="1375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DD989A10-EF37-AA3F-2752-C86E773D1D3C}"/>
                    </a:ext>
                  </a:extLst>
                </p14:cNvPr>
                <p14:cNvContentPartPr/>
                <p14:nvPr/>
              </p14:nvContentPartPr>
              <p14:xfrm>
                <a:off x="3981685" y="1396556"/>
                <a:ext cx="114840" cy="116640"/>
              </p14:xfrm>
            </p:contentPart>
          </mc:Choice>
          <mc:Fallback xmlns="">
            <p:pic>
              <p:nvPicPr>
                <p:cNvPr id="47" name="Ink 46">
                  <a:extLst>
                    <a:ext uri="{FF2B5EF4-FFF2-40B4-BE49-F238E27FC236}">
                      <a16:creationId xmlns:a16="http://schemas.microsoft.com/office/drawing/2014/main" id="{DD989A10-EF37-AA3F-2752-C86E773D1D3C}"/>
                    </a:ext>
                  </a:extLst>
                </p:cNvPr>
                <p:cNvPicPr/>
                <p:nvPr/>
              </p:nvPicPr>
              <p:blipFill>
                <a:blip r:embed="rId75"/>
                <a:stretch>
                  <a:fillRect/>
                </a:stretch>
              </p:blipFill>
              <p:spPr>
                <a:xfrm>
                  <a:off x="3973045" y="1387916"/>
                  <a:ext cx="1324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B13932F5-3A57-6557-7AB5-6F94B3A86C23}"/>
                    </a:ext>
                  </a:extLst>
                </p14:cNvPr>
                <p14:cNvContentPartPr/>
                <p14:nvPr/>
              </p14:nvContentPartPr>
              <p14:xfrm>
                <a:off x="4137205" y="1313756"/>
                <a:ext cx="169560" cy="181440"/>
              </p14:xfrm>
            </p:contentPart>
          </mc:Choice>
          <mc:Fallback xmlns="">
            <p:pic>
              <p:nvPicPr>
                <p:cNvPr id="48" name="Ink 47">
                  <a:extLst>
                    <a:ext uri="{FF2B5EF4-FFF2-40B4-BE49-F238E27FC236}">
                      <a16:creationId xmlns:a16="http://schemas.microsoft.com/office/drawing/2014/main" id="{B13932F5-3A57-6557-7AB5-6F94B3A86C23}"/>
                    </a:ext>
                  </a:extLst>
                </p:cNvPr>
                <p:cNvPicPr/>
                <p:nvPr/>
              </p:nvPicPr>
              <p:blipFill>
                <a:blip r:embed="rId77"/>
                <a:stretch>
                  <a:fillRect/>
                </a:stretch>
              </p:blipFill>
              <p:spPr>
                <a:xfrm>
                  <a:off x="4128565" y="1305116"/>
                  <a:ext cx="187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8FF3DC7A-1283-ECEB-73E0-0AE710CEC6EC}"/>
                    </a:ext>
                  </a:extLst>
                </p14:cNvPr>
                <p14:cNvContentPartPr/>
                <p14:nvPr/>
              </p14:nvContentPartPr>
              <p14:xfrm>
                <a:off x="4267165" y="1327076"/>
                <a:ext cx="208080" cy="165960"/>
              </p14:xfrm>
            </p:contentPart>
          </mc:Choice>
          <mc:Fallback xmlns="">
            <p:pic>
              <p:nvPicPr>
                <p:cNvPr id="49" name="Ink 48">
                  <a:extLst>
                    <a:ext uri="{FF2B5EF4-FFF2-40B4-BE49-F238E27FC236}">
                      <a16:creationId xmlns:a16="http://schemas.microsoft.com/office/drawing/2014/main" id="{8FF3DC7A-1283-ECEB-73E0-0AE710CEC6EC}"/>
                    </a:ext>
                  </a:extLst>
                </p:cNvPr>
                <p:cNvPicPr/>
                <p:nvPr/>
              </p:nvPicPr>
              <p:blipFill>
                <a:blip r:embed="rId79"/>
                <a:stretch>
                  <a:fillRect/>
                </a:stretch>
              </p:blipFill>
              <p:spPr>
                <a:xfrm>
                  <a:off x="4258165" y="1318436"/>
                  <a:ext cx="22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45DFF1D1-F959-908C-C425-D882E6E03B61}"/>
                    </a:ext>
                  </a:extLst>
                </p14:cNvPr>
                <p14:cNvContentPartPr/>
                <p14:nvPr/>
              </p14:nvContentPartPr>
              <p14:xfrm>
                <a:off x="4531405" y="1385756"/>
                <a:ext cx="131760" cy="102240"/>
              </p14:xfrm>
            </p:contentPart>
          </mc:Choice>
          <mc:Fallback xmlns="">
            <p:pic>
              <p:nvPicPr>
                <p:cNvPr id="50" name="Ink 49">
                  <a:extLst>
                    <a:ext uri="{FF2B5EF4-FFF2-40B4-BE49-F238E27FC236}">
                      <a16:creationId xmlns:a16="http://schemas.microsoft.com/office/drawing/2014/main" id="{45DFF1D1-F959-908C-C425-D882E6E03B61}"/>
                    </a:ext>
                  </a:extLst>
                </p:cNvPr>
                <p:cNvPicPr/>
                <p:nvPr/>
              </p:nvPicPr>
              <p:blipFill>
                <a:blip r:embed="rId81"/>
                <a:stretch>
                  <a:fillRect/>
                </a:stretch>
              </p:blipFill>
              <p:spPr>
                <a:xfrm>
                  <a:off x="4522765" y="1377116"/>
                  <a:ext cx="149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7FA7059C-9EF4-93B6-F3E2-1F2A343EB802}"/>
                    </a:ext>
                  </a:extLst>
                </p14:cNvPr>
                <p14:cNvContentPartPr/>
                <p14:nvPr/>
              </p14:nvContentPartPr>
              <p14:xfrm>
                <a:off x="4679725" y="1363076"/>
                <a:ext cx="119880" cy="109800"/>
              </p14:xfrm>
            </p:contentPart>
          </mc:Choice>
          <mc:Fallback xmlns="">
            <p:pic>
              <p:nvPicPr>
                <p:cNvPr id="51" name="Ink 50">
                  <a:extLst>
                    <a:ext uri="{FF2B5EF4-FFF2-40B4-BE49-F238E27FC236}">
                      <a16:creationId xmlns:a16="http://schemas.microsoft.com/office/drawing/2014/main" id="{7FA7059C-9EF4-93B6-F3E2-1F2A343EB802}"/>
                    </a:ext>
                  </a:extLst>
                </p:cNvPr>
                <p:cNvPicPr/>
                <p:nvPr/>
              </p:nvPicPr>
              <p:blipFill>
                <a:blip r:embed="rId83"/>
                <a:stretch>
                  <a:fillRect/>
                </a:stretch>
              </p:blipFill>
              <p:spPr>
                <a:xfrm>
                  <a:off x="4671085" y="1354436"/>
                  <a:ext cx="1375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03655F18-BC43-C6DB-F464-AAA6D3EDB271}"/>
                    </a:ext>
                  </a:extLst>
                </p14:cNvPr>
                <p14:cNvContentPartPr/>
                <p14:nvPr/>
              </p14:nvContentPartPr>
              <p14:xfrm>
                <a:off x="4847125" y="1262276"/>
                <a:ext cx="99720" cy="74160"/>
              </p14:xfrm>
            </p:contentPart>
          </mc:Choice>
          <mc:Fallback xmlns="">
            <p:pic>
              <p:nvPicPr>
                <p:cNvPr id="52" name="Ink 51">
                  <a:extLst>
                    <a:ext uri="{FF2B5EF4-FFF2-40B4-BE49-F238E27FC236}">
                      <a16:creationId xmlns:a16="http://schemas.microsoft.com/office/drawing/2014/main" id="{03655F18-BC43-C6DB-F464-AAA6D3EDB271}"/>
                    </a:ext>
                  </a:extLst>
                </p:cNvPr>
                <p:cNvPicPr/>
                <p:nvPr/>
              </p:nvPicPr>
              <p:blipFill>
                <a:blip r:embed="rId85"/>
                <a:stretch>
                  <a:fillRect/>
                </a:stretch>
              </p:blipFill>
              <p:spPr>
                <a:xfrm>
                  <a:off x="4838485" y="1253276"/>
                  <a:ext cx="117360" cy="9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97D60B31-F80D-EE36-850D-0B039828BE96}"/>
                  </a:ext>
                </a:extLst>
              </p14:cNvPr>
              <p14:cNvContentPartPr/>
              <p14:nvPr/>
            </p14:nvContentPartPr>
            <p14:xfrm>
              <a:off x="5093005" y="1409516"/>
              <a:ext cx="27000" cy="46440"/>
            </p14:xfrm>
          </p:contentPart>
        </mc:Choice>
        <mc:Fallback xmlns="">
          <p:pic>
            <p:nvPicPr>
              <p:cNvPr id="53" name="Ink 52">
                <a:extLst>
                  <a:ext uri="{FF2B5EF4-FFF2-40B4-BE49-F238E27FC236}">
                    <a16:creationId xmlns:a16="http://schemas.microsoft.com/office/drawing/2014/main" id="{97D60B31-F80D-EE36-850D-0B039828BE96}"/>
                  </a:ext>
                </a:extLst>
              </p:cNvPr>
              <p:cNvPicPr/>
              <p:nvPr/>
            </p:nvPicPr>
            <p:blipFill>
              <a:blip r:embed="rId87"/>
              <a:stretch>
                <a:fillRect/>
              </a:stretch>
            </p:blipFill>
            <p:spPr>
              <a:xfrm>
                <a:off x="5084005" y="1400516"/>
                <a:ext cx="44640" cy="64080"/>
              </a:xfrm>
              <a:prstGeom prst="rect">
                <a:avLst/>
              </a:prstGeom>
            </p:spPr>
          </p:pic>
        </mc:Fallback>
      </mc:AlternateContent>
      <p:grpSp>
        <p:nvGrpSpPr>
          <p:cNvPr id="70" name="Group 69">
            <a:extLst>
              <a:ext uri="{FF2B5EF4-FFF2-40B4-BE49-F238E27FC236}">
                <a16:creationId xmlns:a16="http://schemas.microsoft.com/office/drawing/2014/main" id="{828A0736-92F3-F07D-CBD1-B901D7CBA008}"/>
              </a:ext>
            </a:extLst>
          </p:cNvPr>
          <p:cNvGrpSpPr/>
          <p:nvPr/>
        </p:nvGrpSpPr>
        <p:grpSpPr>
          <a:xfrm>
            <a:off x="1730245" y="1908836"/>
            <a:ext cx="1239840" cy="344880"/>
            <a:chOff x="1730245" y="1908836"/>
            <a:chExt cx="1239840" cy="344880"/>
          </a:xfrm>
        </p:grpSpPr>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4E601A92-3A70-D588-9369-B9611ED85EE1}"/>
                    </a:ext>
                  </a:extLst>
                </p14:cNvPr>
                <p14:cNvContentPartPr/>
                <p14:nvPr/>
              </p14:nvContentPartPr>
              <p14:xfrm>
                <a:off x="1730245" y="1995596"/>
                <a:ext cx="79560" cy="63720"/>
              </p14:xfrm>
            </p:contentPart>
          </mc:Choice>
          <mc:Fallback xmlns="">
            <p:pic>
              <p:nvPicPr>
                <p:cNvPr id="56" name="Ink 55">
                  <a:extLst>
                    <a:ext uri="{FF2B5EF4-FFF2-40B4-BE49-F238E27FC236}">
                      <a16:creationId xmlns:a16="http://schemas.microsoft.com/office/drawing/2014/main" id="{4E601A92-3A70-D588-9369-B9611ED85EE1}"/>
                    </a:ext>
                  </a:extLst>
                </p:cNvPr>
                <p:cNvPicPr/>
                <p:nvPr/>
              </p:nvPicPr>
              <p:blipFill>
                <a:blip r:embed="rId89"/>
                <a:stretch>
                  <a:fillRect/>
                </a:stretch>
              </p:blipFill>
              <p:spPr>
                <a:xfrm>
                  <a:off x="1721605" y="1986956"/>
                  <a:ext cx="972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21F1143D-2AA4-3584-88E5-C67D2AF7D42F}"/>
                    </a:ext>
                  </a:extLst>
                </p14:cNvPr>
                <p14:cNvContentPartPr/>
                <p14:nvPr/>
              </p14:nvContentPartPr>
              <p14:xfrm>
                <a:off x="1838605" y="1993436"/>
                <a:ext cx="26640" cy="63720"/>
              </p14:xfrm>
            </p:contentPart>
          </mc:Choice>
          <mc:Fallback xmlns="">
            <p:pic>
              <p:nvPicPr>
                <p:cNvPr id="57" name="Ink 56">
                  <a:extLst>
                    <a:ext uri="{FF2B5EF4-FFF2-40B4-BE49-F238E27FC236}">
                      <a16:creationId xmlns:a16="http://schemas.microsoft.com/office/drawing/2014/main" id="{21F1143D-2AA4-3584-88E5-C67D2AF7D42F}"/>
                    </a:ext>
                  </a:extLst>
                </p:cNvPr>
                <p:cNvPicPr/>
                <p:nvPr/>
              </p:nvPicPr>
              <p:blipFill>
                <a:blip r:embed="rId91"/>
                <a:stretch>
                  <a:fillRect/>
                </a:stretch>
              </p:blipFill>
              <p:spPr>
                <a:xfrm>
                  <a:off x="1829605" y="1984796"/>
                  <a:ext cx="44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1E9771BF-34A2-7574-F7AA-A9E7973A913B}"/>
                    </a:ext>
                  </a:extLst>
                </p14:cNvPr>
                <p14:cNvContentPartPr/>
                <p14:nvPr/>
              </p14:nvContentPartPr>
              <p14:xfrm>
                <a:off x="1984405" y="1987676"/>
                <a:ext cx="173160" cy="194760"/>
              </p14:xfrm>
            </p:contentPart>
          </mc:Choice>
          <mc:Fallback xmlns="">
            <p:pic>
              <p:nvPicPr>
                <p:cNvPr id="58" name="Ink 57">
                  <a:extLst>
                    <a:ext uri="{FF2B5EF4-FFF2-40B4-BE49-F238E27FC236}">
                      <a16:creationId xmlns:a16="http://schemas.microsoft.com/office/drawing/2014/main" id="{1E9771BF-34A2-7574-F7AA-A9E7973A913B}"/>
                    </a:ext>
                  </a:extLst>
                </p:cNvPr>
                <p:cNvPicPr/>
                <p:nvPr/>
              </p:nvPicPr>
              <p:blipFill>
                <a:blip r:embed="rId93"/>
                <a:stretch>
                  <a:fillRect/>
                </a:stretch>
              </p:blipFill>
              <p:spPr>
                <a:xfrm>
                  <a:off x="1975765" y="1978676"/>
                  <a:ext cx="1908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71B1EF8A-DE51-AEFD-F148-135288887D6C}"/>
                    </a:ext>
                  </a:extLst>
                </p14:cNvPr>
                <p14:cNvContentPartPr/>
                <p14:nvPr/>
              </p14:nvContentPartPr>
              <p14:xfrm>
                <a:off x="2153245" y="1963556"/>
                <a:ext cx="194040" cy="182520"/>
              </p14:xfrm>
            </p:contentPart>
          </mc:Choice>
          <mc:Fallback xmlns="">
            <p:pic>
              <p:nvPicPr>
                <p:cNvPr id="60" name="Ink 59">
                  <a:extLst>
                    <a:ext uri="{FF2B5EF4-FFF2-40B4-BE49-F238E27FC236}">
                      <a16:creationId xmlns:a16="http://schemas.microsoft.com/office/drawing/2014/main" id="{71B1EF8A-DE51-AEFD-F148-135288887D6C}"/>
                    </a:ext>
                  </a:extLst>
                </p:cNvPr>
                <p:cNvPicPr/>
                <p:nvPr/>
              </p:nvPicPr>
              <p:blipFill>
                <a:blip r:embed="rId95"/>
                <a:stretch>
                  <a:fillRect/>
                </a:stretch>
              </p:blipFill>
              <p:spPr>
                <a:xfrm>
                  <a:off x="2144605" y="1954556"/>
                  <a:ext cx="2116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F0960A7D-8872-F5DE-9513-01F10F8A2200}"/>
                    </a:ext>
                  </a:extLst>
                </p14:cNvPr>
                <p14:cNvContentPartPr/>
                <p14:nvPr/>
              </p14:nvContentPartPr>
              <p14:xfrm>
                <a:off x="2409205" y="2027996"/>
                <a:ext cx="120600" cy="119880"/>
              </p14:xfrm>
            </p:contentPart>
          </mc:Choice>
          <mc:Fallback xmlns="">
            <p:pic>
              <p:nvPicPr>
                <p:cNvPr id="61" name="Ink 60">
                  <a:extLst>
                    <a:ext uri="{FF2B5EF4-FFF2-40B4-BE49-F238E27FC236}">
                      <a16:creationId xmlns:a16="http://schemas.microsoft.com/office/drawing/2014/main" id="{F0960A7D-8872-F5DE-9513-01F10F8A2200}"/>
                    </a:ext>
                  </a:extLst>
                </p:cNvPr>
                <p:cNvPicPr/>
                <p:nvPr/>
              </p:nvPicPr>
              <p:blipFill>
                <a:blip r:embed="rId97"/>
                <a:stretch>
                  <a:fillRect/>
                </a:stretch>
              </p:blipFill>
              <p:spPr>
                <a:xfrm>
                  <a:off x="2400565" y="2019356"/>
                  <a:ext cx="1382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761D3B30-E5CC-6F31-F935-6C82559D2908}"/>
                    </a:ext>
                  </a:extLst>
                </p14:cNvPr>
                <p14:cNvContentPartPr/>
                <p14:nvPr/>
              </p14:nvContentPartPr>
              <p14:xfrm>
                <a:off x="2533045" y="2033756"/>
                <a:ext cx="318240" cy="219960"/>
              </p14:xfrm>
            </p:contentPart>
          </mc:Choice>
          <mc:Fallback xmlns="">
            <p:pic>
              <p:nvPicPr>
                <p:cNvPr id="62" name="Ink 61">
                  <a:extLst>
                    <a:ext uri="{FF2B5EF4-FFF2-40B4-BE49-F238E27FC236}">
                      <a16:creationId xmlns:a16="http://schemas.microsoft.com/office/drawing/2014/main" id="{761D3B30-E5CC-6F31-F935-6C82559D2908}"/>
                    </a:ext>
                  </a:extLst>
                </p:cNvPr>
                <p:cNvPicPr/>
                <p:nvPr/>
              </p:nvPicPr>
              <p:blipFill>
                <a:blip r:embed="rId99"/>
                <a:stretch>
                  <a:fillRect/>
                </a:stretch>
              </p:blipFill>
              <p:spPr>
                <a:xfrm>
                  <a:off x="2524045" y="2024756"/>
                  <a:ext cx="3358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23D54CA2-8E51-BD18-C06B-C19F6DB4A4E0}"/>
                    </a:ext>
                  </a:extLst>
                </p14:cNvPr>
                <p14:cNvContentPartPr/>
                <p14:nvPr/>
              </p14:nvContentPartPr>
              <p14:xfrm>
                <a:off x="2890525" y="1908836"/>
                <a:ext cx="6480" cy="15120"/>
              </p14:xfrm>
            </p:contentPart>
          </mc:Choice>
          <mc:Fallback xmlns="">
            <p:pic>
              <p:nvPicPr>
                <p:cNvPr id="63" name="Ink 62">
                  <a:extLst>
                    <a:ext uri="{FF2B5EF4-FFF2-40B4-BE49-F238E27FC236}">
                      <a16:creationId xmlns:a16="http://schemas.microsoft.com/office/drawing/2014/main" id="{23D54CA2-8E51-BD18-C06B-C19F6DB4A4E0}"/>
                    </a:ext>
                  </a:extLst>
                </p:cNvPr>
                <p:cNvPicPr/>
                <p:nvPr/>
              </p:nvPicPr>
              <p:blipFill>
                <a:blip r:embed="rId101"/>
                <a:stretch>
                  <a:fillRect/>
                </a:stretch>
              </p:blipFill>
              <p:spPr>
                <a:xfrm>
                  <a:off x="2881885" y="1900196"/>
                  <a:ext cx="24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ADE5CECF-477C-1EC9-7A55-FF3301505090}"/>
                    </a:ext>
                  </a:extLst>
                </p14:cNvPr>
                <p14:cNvContentPartPr/>
                <p14:nvPr/>
              </p14:nvContentPartPr>
              <p14:xfrm>
                <a:off x="2939845" y="1909916"/>
                <a:ext cx="30240" cy="27000"/>
              </p14:xfrm>
            </p:contentPart>
          </mc:Choice>
          <mc:Fallback xmlns="">
            <p:pic>
              <p:nvPicPr>
                <p:cNvPr id="64" name="Ink 63">
                  <a:extLst>
                    <a:ext uri="{FF2B5EF4-FFF2-40B4-BE49-F238E27FC236}">
                      <a16:creationId xmlns:a16="http://schemas.microsoft.com/office/drawing/2014/main" id="{ADE5CECF-477C-1EC9-7A55-FF3301505090}"/>
                    </a:ext>
                  </a:extLst>
                </p:cNvPr>
                <p:cNvPicPr/>
                <p:nvPr/>
              </p:nvPicPr>
              <p:blipFill>
                <a:blip r:embed="rId103"/>
                <a:stretch>
                  <a:fillRect/>
                </a:stretch>
              </p:blipFill>
              <p:spPr>
                <a:xfrm>
                  <a:off x="2931205" y="1901276"/>
                  <a:ext cx="47880" cy="44640"/>
                </a:xfrm>
                <a:prstGeom prst="rect">
                  <a:avLst/>
                </a:prstGeom>
              </p:spPr>
            </p:pic>
          </mc:Fallback>
        </mc:AlternateContent>
      </p:grpSp>
      <p:grpSp>
        <p:nvGrpSpPr>
          <p:cNvPr id="68" name="Group 67">
            <a:extLst>
              <a:ext uri="{FF2B5EF4-FFF2-40B4-BE49-F238E27FC236}">
                <a16:creationId xmlns:a16="http://schemas.microsoft.com/office/drawing/2014/main" id="{6F6DF26E-9374-BF68-B071-33672BC3774E}"/>
              </a:ext>
            </a:extLst>
          </p:cNvPr>
          <p:cNvGrpSpPr/>
          <p:nvPr/>
        </p:nvGrpSpPr>
        <p:grpSpPr>
          <a:xfrm>
            <a:off x="3139645" y="1951316"/>
            <a:ext cx="36720" cy="31320"/>
            <a:chOff x="3139645" y="1951316"/>
            <a:chExt cx="36720" cy="31320"/>
          </a:xfrm>
        </p:grpSpPr>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C61E7701-8103-2873-7087-F81A9B8197EE}"/>
                    </a:ext>
                  </a:extLst>
                </p14:cNvPr>
                <p14:cNvContentPartPr/>
                <p14:nvPr/>
              </p14:nvContentPartPr>
              <p14:xfrm>
                <a:off x="3155845" y="1956716"/>
                <a:ext cx="2160" cy="360"/>
              </p14:xfrm>
            </p:contentPart>
          </mc:Choice>
          <mc:Fallback xmlns="">
            <p:pic>
              <p:nvPicPr>
                <p:cNvPr id="65" name="Ink 64">
                  <a:extLst>
                    <a:ext uri="{FF2B5EF4-FFF2-40B4-BE49-F238E27FC236}">
                      <a16:creationId xmlns:a16="http://schemas.microsoft.com/office/drawing/2014/main" id="{C61E7701-8103-2873-7087-F81A9B8197EE}"/>
                    </a:ext>
                  </a:extLst>
                </p:cNvPr>
                <p:cNvPicPr/>
                <p:nvPr/>
              </p:nvPicPr>
              <p:blipFill>
                <a:blip r:embed="rId23"/>
                <a:stretch>
                  <a:fillRect/>
                </a:stretch>
              </p:blipFill>
              <p:spPr>
                <a:xfrm>
                  <a:off x="3147205" y="194771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Ink 65">
                  <a:extLst>
                    <a:ext uri="{FF2B5EF4-FFF2-40B4-BE49-F238E27FC236}">
                      <a16:creationId xmlns:a16="http://schemas.microsoft.com/office/drawing/2014/main" id="{8C3B6760-5FA8-07BF-34A0-8293FB5EA6BE}"/>
                    </a:ext>
                  </a:extLst>
                </p14:cNvPr>
                <p14:cNvContentPartPr/>
                <p14:nvPr/>
              </p14:nvContentPartPr>
              <p14:xfrm>
                <a:off x="3139645" y="1951316"/>
                <a:ext cx="36720" cy="31320"/>
              </p14:xfrm>
            </p:contentPart>
          </mc:Choice>
          <mc:Fallback xmlns="">
            <p:pic>
              <p:nvPicPr>
                <p:cNvPr id="66" name="Ink 65">
                  <a:extLst>
                    <a:ext uri="{FF2B5EF4-FFF2-40B4-BE49-F238E27FC236}">
                      <a16:creationId xmlns:a16="http://schemas.microsoft.com/office/drawing/2014/main" id="{8C3B6760-5FA8-07BF-34A0-8293FB5EA6BE}"/>
                    </a:ext>
                  </a:extLst>
                </p:cNvPr>
                <p:cNvPicPr/>
                <p:nvPr/>
              </p:nvPicPr>
              <p:blipFill>
                <a:blip r:embed="rId106"/>
                <a:stretch>
                  <a:fillRect/>
                </a:stretch>
              </p:blipFill>
              <p:spPr>
                <a:xfrm>
                  <a:off x="3130645" y="1942316"/>
                  <a:ext cx="5436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FFFEA12B-BE28-C9A7-549F-2EDC07AE7974}"/>
                  </a:ext>
                </a:extLst>
              </p14:cNvPr>
              <p14:cNvContentPartPr/>
              <p14:nvPr/>
            </p14:nvContentPartPr>
            <p14:xfrm>
              <a:off x="3158365" y="2094956"/>
              <a:ext cx="14760" cy="28800"/>
            </p14:xfrm>
          </p:contentPart>
        </mc:Choice>
        <mc:Fallback xmlns="">
          <p:pic>
            <p:nvPicPr>
              <p:cNvPr id="67" name="Ink 66">
                <a:extLst>
                  <a:ext uri="{FF2B5EF4-FFF2-40B4-BE49-F238E27FC236}">
                    <a16:creationId xmlns:a16="http://schemas.microsoft.com/office/drawing/2014/main" id="{FFFEA12B-BE28-C9A7-549F-2EDC07AE7974}"/>
                  </a:ext>
                </a:extLst>
              </p:cNvPr>
              <p:cNvPicPr/>
              <p:nvPr/>
            </p:nvPicPr>
            <p:blipFill>
              <a:blip r:embed="rId108"/>
              <a:stretch>
                <a:fillRect/>
              </a:stretch>
            </p:blipFill>
            <p:spPr>
              <a:xfrm>
                <a:off x="3149365" y="2085956"/>
                <a:ext cx="32400" cy="46440"/>
              </a:xfrm>
              <a:prstGeom prst="rect">
                <a:avLst/>
              </a:prstGeom>
            </p:spPr>
          </p:pic>
        </mc:Fallback>
      </mc:AlternateContent>
      <p:grpSp>
        <p:nvGrpSpPr>
          <p:cNvPr id="77" name="Group 76">
            <a:extLst>
              <a:ext uri="{FF2B5EF4-FFF2-40B4-BE49-F238E27FC236}">
                <a16:creationId xmlns:a16="http://schemas.microsoft.com/office/drawing/2014/main" id="{B0F5356D-726D-A73A-2DCA-A2DE0E1C4006}"/>
              </a:ext>
            </a:extLst>
          </p:cNvPr>
          <p:cNvGrpSpPr/>
          <p:nvPr/>
        </p:nvGrpSpPr>
        <p:grpSpPr>
          <a:xfrm>
            <a:off x="3497485" y="1895876"/>
            <a:ext cx="799920" cy="226800"/>
            <a:chOff x="3497485" y="1895876"/>
            <a:chExt cx="799920" cy="226800"/>
          </a:xfrm>
        </p:grpSpPr>
        <mc:AlternateContent xmlns:mc="http://schemas.openxmlformats.org/markup-compatibility/2006" xmlns:p14="http://schemas.microsoft.com/office/powerpoint/2010/main">
          <mc:Choice Requires="p14">
            <p:contentPart p14:bwMode="auto" r:id="rId109">
              <p14:nvContentPartPr>
                <p14:cNvPr id="71" name="Ink 70">
                  <a:extLst>
                    <a:ext uri="{FF2B5EF4-FFF2-40B4-BE49-F238E27FC236}">
                      <a16:creationId xmlns:a16="http://schemas.microsoft.com/office/drawing/2014/main" id="{8195B3F6-610C-25DD-0A28-376D8BEFF24A}"/>
                    </a:ext>
                  </a:extLst>
                </p14:cNvPr>
                <p14:cNvContentPartPr/>
                <p14:nvPr/>
              </p14:nvContentPartPr>
              <p14:xfrm>
                <a:off x="3497485" y="1917116"/>
                <a:ext cx="167400" cy="205560"/>
              </p14:xfrm>
            </p:contentPart>
          </mc:Choice>
          <mc:Fallback xmlns="">
            <p:pic>
              <p:nvPicPr>
                <p:cNvPr id="71" name="Ink 70">
                  <a:extLst>
                    <a:ext uri="{FF2B5EF4-FFF2-40B4-BE49-F238E27FC236}">
                      <a16:creationId xmlns:a16="http://schemas.microsoft.com/office/drawing/2014/main" id="{8195B3F6-610C-25DD-0A28-376D8BEFF24A}"/>
                    </a:ext>
                  </a:extLst>
                </p:cNvPr>
                <p:cNvPicPr/>
                <p:nvPr/>
              </p:nvPicPr>
              <p:blipFill>
                <a:blip r:embed="rId110"/>
                <a:stretch>
                  <a:fillRect/>
                </a:stretch>
              </p:blipFill>
              <p:spPr>
                <a:xfrm>
                  <a:off x="3488485" y="1908476"/>
                  <a:ext cx="185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Ink 71">
                  <a:extLst>
                    <a:ext uri="{FF2B5EF4-FFF2-40B4-BE49-F238E27FC236}">
                      <a16:creationId xmlns:a16="http://schemas.microsoft.com/office/drawing/2014/main" id="{41497403-F78F-99CE-CCE1-F1958DAB7BDC}"/>
                    </a:ext>
                  </a:extLst>
                </p14:cNvPr>
                <p14:cNvContentPartPr/>
                <p14:nvPr/>
              </p14:nvContentPartPr>
              <p14:xfrm>
                <a:off x="3500005" y="1895876"/>
                <a:ext cx="140040" cy="51120"/>
              </p14:xfrm>
            </p:contentPart>
          </mc:Choice>
          <mc:Fallback xmlns="">
            <p:pic>
              <p:nvPicPr>
                <p:cNvPr id="72" name="Ink 71">
                  <a:extLst>
                    <a:ext uri="{FF2B5EF4-FFF2-40B4-BE49-F238E27FC236}">
                      <a16:creationId xmlns:a16="http://schemas.microsoft.com/office/drawing/2014/main" id="{41497403-F78F-99CE-CCE1-F1958DAB7BDC}"/>
                    </a:ext>
                  </a:extLst>
                </p:cNvPr>
                <p:cNvPicPr/>
                <p:nvPr/>
              </p:nvPicPr>
              <p:blipFill>
                <a:blip r:embed="rId112"/>
                <a:stretch>
                  <a:fillRect/>
                </a:stretch>
              </p:blipFill>
              <p:spPr>
                <a:xfrm>
                  <a:off x="3491365" y="1886876"/>
                  <a:ext cx="1576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3" name="Ink 72">
                  <a:extLst>
                    <a:ext uri="{FF2B5EF4-FFF2-40B4-BE49-F238E27FC236}">
                      <a16:creationId xmlns:a16="http://schemas.microsoft.com/office/drawing/2014/main" id="{476C0B72-8B03-E37A-56B0-6372B6765E90}"/>
                    </a:ext>
                  </a:extLst>
                </p14:cNvPr>
                <p14:cNvContentPartPr/>
                <p14:nvPr/>
              </p14:nvContentPartPr>
              <p14:xfrm>
                <a:off x="3749125" y="1956716"/>
                <a:ext cx="104040" cy="128160"/>
              </p14:xfrm>
            </p:contentPart>
          </mc:Choice>
          <mc:Fallback xmlns="">
            <p:pic>
              <p:nvPicPr>
                <p:cNvPr id="73" name="Ink 72">
                  <a:extLst>
                    <a:ext uri="{FF2B5EF4-FFF2-40B4-BE49-F238E27FC236}">
                      <a16:creationId xmlns:a16="http://schemas.microsoft.com/office/drawing/2014/main" id="{476C0B72-8B03-E37A-56B0-6372B6765E90}"/>
                    </a:ext>
                  </a:extLst>
                </p:cNvPr>
                <p:cNvPicPr/>
                <p:nvPr/>
              </p:nvPicPr>
              <p:blipFill>
                <a:blip r:embed="rId114"/>
                <a:stretch>
                  <a:fillRect/>
                </a:stretch>
              </p:blipFill>
              <p:spPr>
                <a:xfrm>
                  <a:off x="3740125" y="1947716"/>
                  <a:ext cx="121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Ink 73">
                  <a:extLst>
                    <a:ext uri="{FF2B5EF4-FFF2-40B4-BE49-F238E27FC236}">
                      <a16:creationId xmlns:a16="http://schemas.microsoft.com/office/drawing/2014/main" id="{76218FBF-3D14-D85D-3800-71D648CC7613}"/>
                    </a:ext>
                  </a:extLst>
                </p14:cNvPr>
                <p14:cNvContentPartPr/>
                <p14:nvPr/>
              </p14:nvContentPartPr>
              <p14:xfrm>
                <a:off x="3952165" y="1946996"/>
                <a:ext cx="115560" cy="117360"/>
              </p14:xfrm>
            </p:contentPart>
          </mc:Choice>
          <mc:Fallback xmlns="">
            <p:pic>
              <p:nvPicPr>
                <p:cNvPr id="74" name="Ink 73">
                  <a:extLst>
                    <a:ext uri="{FF2B5EF4-FFF2-40B4-BE49-F238E27FC236}">
                      <a16:creationId xmlns:a16="http://schemas.microsoft.com/office/drawing/2014/main" id="{76218FBF-3D14-D85D-3800-71D648CC7613}"/>
                    </a:ext>
                  </a:extLst>
                </p:cNvPr>
                <p:cNvPicPr/>
                <p:nvPr/>
              </p:nvPicPr>
              <p:blipFill>
                <a:blip r:embed="rId116"/>
                <a:stretch>
                  <a:fillRect/>
                </a:stretch>
              </p:blipFill>
              <p:spPr>
                <a:xfrm>
                  <a:off x="3943525" y="1937996"/>
                  <a:ext cx="133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Ink 74">
                  <a:extLst>
                    <a:ext uri="{FF2B5EF4-FFF2-40B4-BE49-F238E27FC236}">
                      <a16:creationId xmlns:a16="http://schemas.microsoft.com/office/drawing/2014/main" id="{5144C94D-E9F5-2D97-0F26-1515C2F38673}"/>
                    </a:ext>
                  </a:extLst>
                </p14:cNvPr>
                <p14:cNvContentPartPr/>
                <p14:nvPr/>
              </p14:nvContentPartPr>
              <p14:xfrm>
                <a:off x="4158805" y="1933676"/>
                <a:ext cx="138600" cy="150840"/>
              </p14:xfrm>
            </p:contentPart>
          </mc:Choice>
          <mc:Fallback xmlns="">
            <p:pic>
              <p:nvPicPr>
                <p:cNvPr id="75" name="Ink 74">
                  <a:extLst>
                    <a:ext uri="{FF2B5EF4-FFF2-40B4-BE49-F238E27FC236}">
                      <a16:creationId xmlns:a16="http://schemas.microsoft.com/office/drawing/2014/main" id="{5144C94D-E9F5-2D97-0F26-1515C2F38673}"/>
                    </a:ext>
                  </a:extLst>
                </p:cNvPr>
                <p:cNvPicPr/>
                <p:nvPr/>
              </p:nvPicPr>
              <p:blipFill>
                <a:blip r:embed="rId118"/>
                <a:stretch>
                  <a:fillRect/>
                </a:stretch>
              </p:blipFill>
              <p:spPr>
                <a:xfrm>
                  <a:off x="4149805" y="1924676"/>
                  <a:ext cx="156240" cy="16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76" name="Ink 75">
                <a:extLst>
                  <a:ext uri="{FF2B5EF4-FFF2-40B4-BE49-F238E27FC236}">
                    <a16:creationId xmlns:a16="http://schemas.microsoft.com/office/drawing/2014/main" id="{F75F0601-7396-FFD5-2200-D71E708C3C5D}"/>
                  </a:ext>
                </a:extLst>
              </p14:cNvPr>
              <p14:cNvContentPartPr/>
              <p14:nvPr/>
            </p14:nvContentPartPr>
            <p14:xfrm>
              <a:off x="4424485" y="2021156"/>
              <a:ext cx="37800" cy="59400"/>
            </p14:xfrm>
          </p:contentPart>
        </mc:Choice>
        <mc:Fallback xmlns="">
          <p:pic>
            <p:nvPicPr>
              <p:cNvPr id="76" name="Ink 75">
                <a:extLst>
                  <a:ext uri="{FF2B5EF4-FFF2-40B4-BE49-F238E27FC236}">
                    <a16:creationId xmlns:a16="http://schemas.microsoft.com/office/drawing/2014/main" id="{F75F0601-7396-FFD5-2200-D71E708C3C5D}"/>
                  </a:ext>
                </a:extLst>
              </p:cNvPr>
              <p:cNvPicPr/>
              <p:nvPr/>
            </p:nvPicPr>
            <p:blipFill>
              <a:blip r:embed="rId120"/>
              <a:stretch>
                <a:fillRect/>
              </a:stretch>
            </p:blipFill>
            <p:spPr>
              <a:xfrm>
                <a:off x="4415845" y="2012156"/>
                <a:ext cx="55440" cy="77040"/>
              </a:xfrm>
              <a:prstGeom prst="rect">
                <a:avLst/>
              </a:prstGeom>
            </p:spPr>
          </p:pic>
        </mc:Fallback>
      </mc:AlternateContent>
      <p:grpSp>
        <p:nvGrpSpPr>
          <p:cNvPr id="101" name="Group 100">
            <a:extLst>
              <a:ext uri="{FF2B5EF4-FFF2-40B4-BE49-F238E27FC236}">
                <a16:creationId xmlns:a16="http://schemas.microsoft.com/office/drawing/2014/main" id="{738E42A1-9E6F-EC9A-3936-38D45F8FF310}"/>
              </a:ext>
            </a:extLst>
          </p:cNvPr>
          <p:cNvGrpSpPr/>
          <p:nvPr/>
        </p:nvGrpSpPr>
        <p:grpSpPr>
          <a:xfrm>
            <a:off x="1788925" y="2432276"/>
            <a:ext cx="1427400" cy="471600"/>
            <a:chOff x="1788925" y="2432276"/>
            <a:chExt cx="1427400" cy="471600"/>
          </a:xfrm>
        </p:grpSpPr>
        <mc:AlternateContent xmlns:mc="http://schemas.openxmlformats.org/markup-compatibility/2006" xmlns:p14="http://schemas.microsoft.com/office/powerpoint/2010/main">
          <mc:Choice Requires="p14">
            <p:contentPart p14:bwMode="auto" r:id="rId121">
              <p14:nvContentPartPr>
                <p14:cNvPr id="78" name="Ink 77">
                  <a:extLst>
                    <a:ext uri="{FF2B5EF4-FFF2-40B4-BE49-F238E27FC236}">
                      <a16:creationId xmlns:a16="http://schemas.microsoft.com/office/drawing/2014/main" id="{76EE941A-CCA0-B2AE-C268-D6F8AB9A764B}"/>
                    </a:ext>
                  </a:extLst>
                </p14:cNvPr>
                <p14:cNvContentPartPr/>
                <p14:nvPr/>
              </p14:nvContentPartPr>
              <p14:xfrm>
                <a:off x="1788925" y="2440916"/>
                <a:ext cx="73080" cy="65880"/>
              </p14:xfrm>
            </p:contentPart>
          </mc:Choice>
          <mc:Fallback xmlns="">
            <p:pic>
              <p:nvPicPr>
                <p:cNvPr id="78" name="Ink 77">
                  <a:extLst>
                    <a:ext uri="{FF2B5EF4-FFF2-40B4-BE49-F238E27FC236}">
                      <a16:creationId xmlns:a16="http://schemas.microsoft.com/office/drawing/2014/main" id="{76EE941A-CCA0-B2AE-C268-D6F8AB9A764B}"/>
                    </a:ext>
                  </a:extLst>
                </p:cNvPr>
                <p:cNvPicPr/>
                <p:nvPr/>
              </p:nvPicPr>
              <p:blipFill>
                <a:blip r:embed="rId122"/>
                <a:stretch>
                  <a:fillRect/>
                </a:stretch>
              </p:blipFill>
              <p:spPr>
                <a:xfrm>
                  <a:off x="1780285" y="2431916"/>
                  <a:ext cx="90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9" name="Ink 78">
                  <a:extLst>
                    <a:ext uri="{FF2B5EF4-FFF2-40B4-BE49-F238E27FC236}">
                      <a16:creationId xmlns:a16="http://schemas.microsoft.com/office/drawing/2014/main" id="{A0B6D95D-31AE-AF16-F252-327BB10D6A88}"/>
                    </a:ext>
                  </a:extLst>
                </p14:cNvPr>
                <p14:cNvContentPartPr/>
                <p14:nvPr/>
              </p14:nvContentPartPr>
              <p14:xfrm>
                <a:off x="1967845" y="2525516"/>
                <a:ext cx="105840" cy="228240"/>
              </p14:xfrm>
            </p:contentPart>
          </mc:Choice>
          <mc:Fallback xmlns="">
            <p:pic>
              <p:nvPicPr>
                <p:cNvPr id="79" name="Ink 78">
                  <a:extLst>
                    <a:ext uri="{FF2B5EF4-FFF2-40B4-BE49-F238E27FC236}">
                      <a16:creationId xmlns:a16="http://schemas.microsoft.com/office/drawing/2014/main" id="{A0B6D95D-31AE-AF16-F252-327BB10D6A88}"/>
                    </a:ext>
                  </a:extLst>
                </p:cNvPr>
                <p:cNvPicPr/>
                <p:nvPr/>
              </p:nvPicPr>
              <p:blipFill>
                <a:blip r:embed="rId124"/>
                <a:stretch>
                  <a:fillRect/>
                </a:stretch>
              </p:blipFill>
              <p:spPr>
                <a:xfrm>
                  <a:off x="1959205" y="2516516"/>
                  <a:ext cx="1234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1" name="Ink 80">
                  <a:extLst>
                    <a:ext uri="{FF2B5EF4-FFF2-40B4-BE49-F238E27FC236}">
                      <a16:creationId xmlns:a16="http://schemas.microsoft.com/office/drawing/2014/main" id="{34CCE9B8-C2ED-E58D-30EF-05BFFD3C2036}"/>
                    </a:ext>
                  </a:extLst>
                </p14:cNvPr>
                <p14:cNvContentPartPr/>
                <p14:nvPr/>
              </p14:nvContentPartPr>
              <p14:xfrm>
                <a:off x="2123725" y="2623436"/>
                <a:ext cx="95760" cy="100080"/>
              </p14:xfrm>
            </p:contentPart>
          </mc:Choice>
          <mc:Fallback xmlns="">
            <p:pic>
              <p:nvPicPr>
                <p:cNvPr id="81" name="Ink 80">
                  <a:extLst>
                    <a:ext uri="{FF2B5EF4-FFF2-40B4-BE49-F238E27FC236}">
                      <a16:creationId xmlns:a16="http://schemas.microsoft.com/office/drawing/2014/main" id="{34CCE9B8-C2ED-E58D-30EF-05BFFD3C2036}"/>
                    </a:ext>
                  </a:extLst>
                </p:cNvPr>
                <p:cNvPicPr/>
                <p:nvPr/>
              </p:nvPicPr>
              <p:blipFill>
                <a:blip r:embed="rId126"/>
                <a:stretch>
                  <a:fillRect/>
                </a:stretch>
              </p:blipFill>
              <p:spPr>
                <a:xfrm>
                  <a:off x="2115085" y="2614796"/>
                  <a:ext cx="1134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2" name="Ink 81">
                  <a:extLst>
                    <a:ext uri="{FF2B5EF4-FFF2-40B4-BE49-F238E27FC236}">
                      <a16:creationId xmlns:a16="http://schemas.microsoft.com/office/drawing/2014/main" id="{45594658-BEA5-A5FB-6F59-E932A175901B}"/>
                    </a:ext>
                  </a:extLst>
                </p14:cNvPr>
                <p14:cNvContentPartPr/>
                <p14:nvPr/>
              </p14:nvContentPartPr>
              <p14:xfrm>
                <a:off x="2247925" y="2584196"/>
                <a:ext cx="89280" cy="108000"/>
              </p14:xfrm>
            </p:contentPart>
          </mc:Choice>
          <mc:Fallback xmlns="">
            <p:pic>
              <p:nvPicPr>
                <p:cNvPr id="82" name="Ink 81">
                  <a:extLst>
                    <a:ext uri="{FF2B5EF4-FFF2-40B4-BE49-F238E27FC236}">
                      <a16:creationId xmlns:a16="http://schemas.microsoft.com/office/drawing/2014/main" id="{45594658-BEA5-A5FB-6F59-E932A175901B}"/>
                    </a:ext>
                  </a:extLst>
                </p:cNvPr>
                <p:cNvPicPr/>
                <p:nvPr/>
              </p:nvPicPr>
              <p:blipFill>
                <a:blip r:embed="rId128"/>
                <a:stretch>
                  <a:fillRect/>
                </a:stretch>
              </p:blipFill>
              <p:spPr>
                <a:xfrm>
                  <a:off x="2239285" y="2575196"/>
                  <a:ext cx="106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Ink 82">
                  <a:extLst>
                    <a:ext uri="{FF2B5EF4-FFF2-40B4-BE49-F238E27FC236}">
                      <a16:creationId xmlns:a16="http://schemas.microsoft.com/office/drawing/2014/main" id="{DD0B10D9-8733-5F65-31D9-69298D820B66}"/>
                    </a:ext>
                  </a:extLst>
                </p14:cNvPr>
                <p14:cNvContentPartPr/>
                <p14:nvPr/>
              </p14:nvContentPartPr>
              <p14:xfrm>
                <a:off x="2383285" y="2563316"/>
                <a:ext cx="82440" cy="133200"/>
              </p14:xfrm>
            </p:contentPart>
          </mc:Choice>
          <mc:Fallback xmlns="">
            <p:pic>
              <p:nvPicPr>
                <p:cNvPr id="83" name="Ink 82">
                  <a:extLst>
                    <a:ext uri="{FF2B5EF4-FFF2-40B4-BE49-F238E27FC236}">
                      <a16:creationId xmlns:a16="http://schemas.microsoft.com/office/drawing/2014/main" id="{DD0B10D9-8733-5F65-31D9-69298D820B66}"/>
                    </a:ext>
                  </a:extLst>
                </p:cNvPr>
                <p:cNvPicPr/>
                <p:nvPr/>
              </p:nvPicPr>
              <p:blipFill>
                <a:blip r:embed="rId130"/>
                <a:stretch>
                  <a:fillRect/>
                </a:stretch>
              </p:blipFill>
              <p:spPr>
                <a:xfrm>
                  <a:off x="2374645" y="2554676"/>
                  <a:ext cx="1000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Ink 83">
                  <a:extLst>
                    <a:ext uri="{FF2B5EF4-FFF2-40B4-BE49-F238E27FC236}">
                      <a16:creationId xmlns:a16="http://schemas.microsoft.com/office/drawing/2014/main" id="{CA8C3089-3D08-4456-528D-3F492804A058}"/>
                    </a:ext>
                  </a:extLst>
                </p14:cNvPr>
                <p14:cNvContentPartPr/>
                <p14:nvPr/>
              </p14:nvContentPartPr>
              <p14:xfrm>
                <a:off x="2528005" y="2561516"/>
                <a:ext cx="81720" cy="115200"/>
              </p14:xfrm>
            </p:contentPart>
          </mc:Choice>
          <mc:Fallback xmlns="">
            <p:pic>
              <p:nvPicPr>
                <p:cNvPr id="84" name="Ink 83">
                  <a:extLst>
                    <a:ext uri="{FF2B5EF4-FFF2-40B4-BE49-F238E27FC236}">
                      <a16:creationId xmlns:a16="http://schemas.microsoft.com/office/drawing/2014/main" id="{CA8C3089-3D08-4456-528D-3F492804A058}"/>
                    </a:ext>
                  </a:extLst>
                </p:cNvPr>
                <p:cNvPicPr/>
                <p:nvPr/>
              </p:nvPicPr>
              <p:blipFill>
                <a:blip r:embed="rId132"/>
                <a:stretch>
                  <a:fillRect/>
                </a:stretch>
              </p:blipFill>
              <p:spPr>
                <a:xfrm>
                  <a:off x="2519005" y="2552516"/>
                  <a:ext cx="99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5" name="Ink 84">
                  <a:extLst>
                    <a:ext uri="{FF2B5EF4-FFF2-40B4-BE49-F238E27FC236}">
                      <a16:creationId xmlns:a16="http://schemas.microsoft.com/office/drawing/2014/main" id="{AE6E8935-A7CE-00B8-403A-B418639AC6BA}"/>
                    </a:ext>
                  </a:extLst>
                </p14:cNvPr>
                <p14:cNvContentPartPr/>
                <p14:nvPr/>
              </p14:nvContentPartPr>
              <p14:xfrm>
                <a:off x="2648965" y="2547836"/>
                <a:ext cx="129600" cy="99000"/>
              </p14:xfrm>
            </p:contentPart>
          </mc:Choice>
          <mc:Fallback xmlns="">
            <p:pic>
              <p:nvPicPr>
                <p:cNvPr id="85" name="Ink 84">
                  <a:extLst>
                    <a:ext uri="{FF2B5EF4-FFF2-40B4-BE49-F238E27FC236}">
                      <a16:creationId xmlns:a16="http://schemas.microsoft.com/office/drawing/2014/main" id="{AE6E8935-A7CE-00B8-403A-B418639AC6BA}"/>
                    </a:ext>
                  </a:extLst>
                </p:cNvPr>
                <p:cNvPicPr/>
                <p:nvPr/>
              </p:nvPicPr>
              <p:blipFill>
                <a:blip r:embed="rId134"/>
                <a:stretch>
                  <a:fillRect/>
                </a:stretch>
              </p:blipFill>
              <p:spPr>
                <a:xfrm>
                  <a:off x="2640325" y="2538836"/>
                  <a:ext cx="1472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6" name="Ink 85">
                  <a:extLst>
                    <a:ext uri="{FF2B5EF4-FFF2-40B4-BE49-F238E27FC236}">
                      <a16:creationId xmlns:a16="http://schemas.microsoft.com/office/drawing/2014/main" id="{798F0264-EEAD-0194-B33D-D5F2202E5116}"/>
                    </a:ext>
                  </a:extLst>
                </p14:cNvPr>
                <p14:cNvContentPartPr/>
                <p14:nvPr/>
              </p14:nvContentPartPr>
              <p14:xfrm>
                <a:off x="2839405" y="2536316"/>
                <a:ext cx="237600" cy="367560"/>
              </p14:xfrm>
            </p:contentPart>
          </mc:Choice>
          <mc:Fallback xmlns="">
            <p:pic>
              <p:nvPicPr>
                <p:cNvPr id="86" name="Ink 85">
                  <a:extLst>
                    <a:ext uri="{FF2B5EF4-FFF2-40B4-BE49-F238E27FC236}">
                      <a16:creationId xmlns:a16="http://schemas.microsoft.com/office/drawing/2014/main" id="{798F0264-EEAD-0194-B33D-D5F2202E5116}"/>
                    </a:ext>
                  </a:extLst>
                </p:cNvPr>
                <p:cNvPicPr/>
                <p:nvPr/>
              </p:nvPicPr>
              <p:blipFill>
                <a:blip r:embed="rId136"/>
                <a:stretch>
                  <a:fillRect/>
                </a:stretch>
              </p:blipFill>
              <p:spPr>
                <a:xfrm>
                  <a:off x="2830405" y="2527316"/>
                  <a:ext cx="2552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7" name="Ink 86">
                  <a:extLst>
                    <a:ext uri="{FF2B5EF4-FFF2-40B4-BE49-F238E27FC236}">
                      <a16:creationId xmlns:a16="http://schemas.microsoft.com/office/drawing/2014/main" id="{332C416D-7382-309E-3343-6C5657013173}"/>
                    </a:ext>
                  </a:extLst>
                </p14:cNvPr>
                <p14:cNvContentPartPr/>
                <p14:nvPr/>
              </p14:nvContentPartPr>
              <p14:xfrm>
                <a:off x="3136405" y="2455676"/>
                <a:ext cx="360" cy="28800"/>
              </p14:xfrm>
            </p:contentPart>
          </mc:Choice>
          <mc:Fallback xmlns="">
            <p:pic>
              <p:nvPicPr>
                <p:cNvPr id="87" name="Ink 86">
                  <a:extLst>
                    <a:ext uri="{FF2B5EF4-FFF2-40B4-BE49-F238E27FC236}">
                      <a16:creationId xmlns:a16="http://schemas.microsoft.com/office/drawing/2014/main" id="{332C416D-7382-309E-3343-6C5657013173}"/>
                    </a:ext>
                  </a:extLst>
                </p:cNvPr>
                <p:cNvPicPr/>
                <p:nvPr/>
              </p:nvPicPr>
              <p:blipFill>
                <a:blip r:embed="rId138"/>
                <a:stretch>
                  <a:fillRect/>
                </a:stretch>
              </p:blipFill>
              <p:spPr>
                <a:xfrm>
                  <a:off x="3127405" y="2447036"/>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8" name="Ink 87">
                  <a:extLst>
                    <a:ext uri="{FF2B5EF4-FFF2-40B4-BE49-F238E27FC236}">
                      <a16:creationId xmlns:a16="http://schemas.microsoft.com/office/drawing/2014/main" id="{37BE9E2F-039F-946E-E39B-3B71FFE9BB18}"/>
                    </a:ext>
                  </a:extLst>
                </p14:cNvPr>
                <p14:cNvContentPartPr/>
                <p14:nvPr/>
              </p14:nvContentPartPr>
              <p14:xfrm>
                <a:off x="3185725" y="2432276"/>
                <a:ext cx="30600" cy="32040"/>
              </p14:xfrm>
            </p:contentPart>
          </mc:Choice>
          <mc:Fallback xmlns="">
            <p:pic>
              <p:nvPicPr>
                <p:cNvPr id="88" name="Ink 87">
                  <a:extLst>
                    <a:ext uri="{FF2B5EF4-FFF2-40B4-BE49-F238E27FC236}">
                      <a16:creationId xmlns:a16="http://schemas.microsoft.com/office/drawing/2014/main" id="{37BE9E2F-039F-946E-E39B-3B71FFE9BB18}"/>
                    </a:ext>
                  </a:extLst>
                </p:cNvPr>
                <p:cNvPicPr/>
                <p:nvPr/>
              </p:nvPicPr>
              <p:blipFill>
                <a:blip r:embed="rId140"/>
                <a:stretch>
                  <a:fillRect/>
                </a:stretch>
              </p:blipFill>
              <p:spPr>
                <a:xfrm>
                  <a:off x="3176725" y="2423636"/>
                  <a:ext cx="4824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89" name="Ink 88">
                <a:extLst>
                  <a:ext uri="{FF2B5EF4-FFF2-40B4-BE49-F238E27FC236}">
                    <a16:creationId xmlns:a16="http://schemas.microsoft.com/office/drawing/2014/main" id="{BC650BC8-DE8B-D924-E61E-9D8FE0284611}"/>
                  </a:ext>
                </a:extLst>
              </p14:cNvPr>
              <p14:cNvContentPartPr/>
              <p14:nvPr/>
            </p14:nvContentPartPr>
            <p14:xfrm>
              <a:off x="3366085" y="2455676"/>
              <a:ext cx="16560" cy="15480"/>
            </p14:xfrm>
          </p:contentPart>
        </mc:Choice>
        <mc:Fallback xmlns="">
          <p:pic>
            <p:nvPicPr>
              <p:cNvPr id="89" name="Ink 88">
                <a:extLst>
                  <a:ext uri="{FF2B5EF4-FFF2-40B4-BE49-F238E27FC236}">
                    <a16:creationId xmlns:a16="http://schemas.microsoft.com/office/drawing/2014/main" id="{BC650BC8-DE8B-D924-E61E-9D8FE0284611}"/>
                  </a:ext>
                </a:extLst>
              </p:cNvPr>
              <p:cNvPicPr/>
              <p:nvPr/>
            </p:nvPicPr>
            <p:blipFill>
              <a:blip r:embed="rId142"/>
              <a:stretch>
                <a:fillRect/>
              </a:stretch>
            </p:blipFill>
            <p:spPr>
              <a:xfrm>
                <a:off x="3357085" y="2446676"/>
                <a:ext cx="342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0" name="Ink 89">
                <a:extLst>
                  <a:ext uri="{FF2B5EF4-FFF2-40B4-BE49-F238E27FC236}">
                    <a16:creationId xmlns:a16="http://schemas.microsoft.com/office/drawing/2014/main" id="{5BDFCD4F-0B7C-BA01-B962-EF505F52DEAB}"/>
                  </a:ext>
                </a:extLst>
              </p14:cNvPr>
              <p14:cNvContentPartPr/>
              <p14:nvPr/>
            </p14:nvContentPartPr>
            <p14:xfrm>
              <a:off x="3362485" y="2610836"/>
              <a:ext cx="20160" cy="20520"/>
            </p14:xfrm>
          </p:contentPart>
        </mc:Choice>
        <mc:Fallback xmlns="">
          <p:pic>
            <p:nvPicPr>
              <p:cNvPr id="90" name="Ink 89">
                <a:extLst>
                  <a:ext uri="{FF2B5EF4-FFF2-40B4-BE49-F238E27FC236}">
                    <a16:creationId xmlns:a16="http://schemas.microsoft.com/office/drawing/2014/main" id="{5BDFCD4F-0B7C-BA01-B962-EF505F52DEAB}"/>
                  </a:ext>
                </a:extLst>
              </p:cNvPr>
              <p:cNvPicPr/>
              <p:nvPr/>
            </p:nvPicPr>
            <p:blipFill>
              <a:blip r:embed="rId144"/>
              <a:stretch>
                <a:fillRect/>
              </a:stretch>
            </p:blipFill>
            <p:spPr>
              <a:xfrm>
                <a:off x="3353845" y="2601836"/>
                <a:ext cx="37800" cy="38160"/>
              </a:xfrm>
              <a:prstGeom prst="rect">
                <a:avLst/>
              </a:prstGeom>
            </p:spPr>
          </p:pic>
        </mc:Fallback>
      </mc:AlternateContent>
      <p:grpSp>
        <p:nvGrpSpPr>
          <p:cNvPr id="100" name="Group 99">
            <a:extLst>
              <a:ext uri="{FF2B5EF4-FFF2-40B4-BE49-F238E27FC236}">
                <a16:creationId xmlns:a16="http://schemas.microsoft.com/office/drawing/2014/main" id="{5D02F0B7-D502-D069-CE42-9F811AFD47A5}"/>
              </a:ext>
            </a:extLst>
          </p:cNvPr>
          <p:cNvGrpSpPr/>
          <p:nvPr/>
        </p:nvGrpSpPr>
        <p:grpSpPr>
          <a:xfrm>
            <a:off x="3657685" y="2367476"/>
            <a:ext cx="87840" cy="57960"/>
            <a:chOff x="3657685" y="2367476"/>
            <a:chExt cx="87840" cy="57960"/>
          </a:xfrm>
        </p:grpSpPr>
        <mc:AlternateContent xmlns:mc="http://schemas.openxmlformats.org/markup-compatibility/2006" xmlns:p14="http://schemas.microsoft.com/office/powerpoint/2010/main">
          <mc:Choice Requires="p14">
            <p:contentPart p14:bwMode="auto" r:id="rId145">
              <p14:nvContentPartPr>
                <p14:cNvPr id="91" name="Ink 90">
                  <a:extLst>
                    <a:ext uri="{FF2B5EF4-FFF2-40B4-BE49-F238E27FC236}">
                      <a16:creationId xmlns:a16="http://schemas.microsoft.com/office/drawing/2014/main" id="{5523BD4D-5B1B-87B0-774B-6400AA01335A}"/>
                    </a:ext>
                  </a:extLst>
                </p14:cNvPr>
                <p14:cNvContentPartPr/>
                <p14:nvPr/>
              </p14:nvContentPartPr>
              <p14:xfrm>
                <a:off x="3657685" y="2390876"/>
                <a:ext cx="7920" cy="34560"/>
              </p14:xfrm>
            </p:contentPart>
          </mc:Choice>
          <mc:Fallback xmlns="">
            <p:pic>
              <p:nvPicPr>
                <p:cNvPr id="91" name="Ink 90">
                  <a:extLst>
                    <a:ext uri="{FF2B5EF4-FFF2-40B4-BE49-F238E27FC236}">
                      <a16:creationId xmlns:a16="http://schemas.microsoft.com/office/drawing/2014/main" id="{5523BD4D-5B1B-87B0-774B-6400AA01335A}"/>
                    </a:ext>
                  </a:extLst>
                </p:cNvPr>
                <p:cNvPicPr/>
                <p:nvPr/>
              </p:nvPicPr>
              <p:blipFill>
                <a:blip r:embed="rId146"/>
                <a:stretch>
                  <a:fillRect/>
                </a:stretch>
              </p:blipFill>
              <p:spPr>
                <a:xfrm>
                  <a:off x="3648685" y="2381876"/>
                  <a:ext cx="25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2" name="Ink 91">
                  <a:extLst>
                    <a:ext uri="{FF2B5EF4-FFF2-40B4-BE49-F238E27FC236}">
                      <a16:creationId xmlns:a16="http://schemas.microsoft.com/office/drawing/2014/main" id="{FC58D2A8-F8C0-88C5-2649-319A9C6BEA6E}"/>
                    </a:ext>
                  </a:extLst>
                </p14:cNvPr>
                <p14:cNvContentPartPr/>
                <p14:nvPr/>
              </p14:nvContentPartPr>
              <p14:xfrm>
                <a:off x="3736165" y="2367476"/>
                <a:ext cx="9360" cy="32400"/>
              </p14:xfrm>
            </p:contentPart>
          </mc:Choice>
          <mc:Fallback xmlns="">
            <p:pic>
              <p:nvPicPr>
                <p:cNvPr id="92" name="Ink 91">
                  <a:extLst>
                    <a:ext uri="{FF2B5EF4-FFF2-40B4-BE49-F238E27FC236}">
                      <a16:creationId xmlns:a16="http://schemas.microsoft.com/office/drawing/2014/main" id="{FC58D2A8-F8C0-88C5-2649-319A9C6BEA6E}"/>
                    </a:ext>
                  </a:extLst>
                </p:cNvPr>
                <p:cNvPicPr/>
                <p:nvPr/>
              </p:nvPicPr>
              <p:blipFill>
                <a:blip r:embed="rId148"/>
                <a:stretch>
                  <a:fillRect/>
                </a:stretch>
              </p:blipFill>
              <p:spPr>
                <a:xfrm>
                  <a:off x="3727165" y="2358476"/>
                  <a:ext cx="27000" cy="50040"/>
                </a:xfrm>
                <a:prstGeom prst="rect">
                  <a:avLst/>
                </a:prstGeom>
              </p:spPr>
            </p:pic>
          </mc:Fallback>
        </mc:AlternateContent>
      </p:grpSp>
      <p:grpSp>
        <p:nvGrpSpPr>
          <p:cNvPr id="99" name="Group 98">
            <a:extLst>
              <a:ext uri="{FF2B5EF4-FFF2-40B4-BE49-F238E27FC236}">
                <a16:creationId xmlns:a16="http://schemas.microsoft.com/office/drawing/2014/main" id="{AB446E2C-49D4-2405-F62C-4DCD7599A56E}"/>
              </a:ext>
            </a:extLst>
          </p:cNvPr>
          <p:cNvGrpSpPr/>
          <p:nvPr/>
        </p:nvGrpSpPr>
        <p:grpSpPr>
          <a:xfrm>
            <a:off x="3874045" y="2299076"/>
            <a:ext cx="774360" cy="307080"/>
            <a:chOff x="3874045" y="2299076"/>
            <a:chExt cx="774360" cy="307080"/>
          </a:xfrm>
        </p:grpSpPr>
        <mc:AlternateContent xmlns:mc="http://schemas.openxmlformats.org/markup-compatibility/2006" xmlns:p14="http://schemas.microsoft.com/office/powerpoint/2010/main">
          <mc:Choice Requires="p14">
            <p:contentPart p14:bwMode="auto" r:id="rId149">
              <p14:nvContentPartPr>
                <p14:cNvPr id="93" name="Ink 92">
                  <a:extLst>
                    <a:ext uri="{FF2B5EF4-FFF2-40B4-BE49-F238E27FC236}">
                      <a16:creationId xmlns:a16="http://schemas.microsoft.com/office/drawing/2014/main" id="{210C7428-D315-A237-7F43-BDB20CD8E84B}"/>
                    </a:ext>
                  </a:extLst>
                </p14:cNvPr>
                <p14:cNvContentPartPr/>
                <p14:nvPr/>
              </p14:nvContentPartPr>
              <p14:xfrm>
                <a:off x="3874045" y="2357756"/>
                <a:ext cx="203760" cy="248400"/>
              </p14:xfrm>
            </p:contentPart>
          </mc:Choice>
          <mc:Fallback xmlns="">
            <p:pic>
              <p:nvPicPr>
                <p:cNvPr id="93" name="Ink 92">
                  <a:extLst>
                    <a:ext uri="{FF2B5EF4-FFF2-40B4-BE49-F238E27FC236}">
                      <a16:creationId xmlns:a16="http://schemas.microsoft.com/office/drawing/2014/main" id="{210C7428-D315-A237-7F43-BDB20CD8E84B}"/>
                    </a:ext>
                  </a:extLst>
                </p:cNvPr>
                <p:cNvPicPr/>
                <p:nvPr/>
              </p:nvPicPr>
              <p:blipFill>
                <a:blip r:embed="rId150"/>
                <a:stretch>
                  <a:fillRect/>
                </a:stretch>
              </p:blipFill>
              <p:spPr>
                <a:xfrm>
                  <a:off x="3865405" y="2349116"/>
                  <a:ext cx="221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4" name="Ink 93">
                  <a:extLst>
                    <a:ext uri="{FF2B5EF4-FFF2-40B4-BE49-F238E27FC236}">
                      <a16:creationId xmlns:a16="http://schemas.microsoft.com/office/drawing/2014/main" id="{35F20E00-BAB0-1B21-9982-6484E3A8929A}"/>
                    </a:ext>
                  </a:extLst>
                </p14:cNvPr>
                <p14:cNvContentPartPr/>
                <p14:nvPr/>
              </p14:nvContentPartPr>
              <p14:xfrm>
                <a:off x="3920485" y="2465756"/>
                <a:ext cx="130320" cy="11880"/>
              </p14:xfrm>
            </p:contentPart>
          </mc:Choice>
          <mc:Fallback xmlns="">
            <p:pic>
              <p:nvPicPr>
                <p:cNvPr id="94" name="Ink 93">
                  <a:extLst>
                    <a:ext uri="{FF2B5EF4-FFF2-40B4-BE49-F238E27FC236}">
                      <a16:creationId xmlns:a16="http://schemas.microsoft.com/office/drawing/2014/main" id="{35F20E00-BAB0-1B21-9982-6484E3A8929A}"/>
                    </a:ext>
                  </a:extLst>
                </p:cNvPr>
                <p:cNvPicPr/>
                <p:nvPr/>
              </p:nvPicPr>
              <p:blipFill>
                <a:blip r:embed="rId152"/>
                <a:stretch>
                  <a:fillRect/>
                </a:stretch>
              </p:blipFill>
              <p:spPr>
                <a:xfrm>
                  <a:off x="3911845" y="2457116"/>
                  <a:ext cx="147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5" name="Ink 94">
                  <a:extLst>
                    <a:ext uri="{FF2B5EF4-FFF2-40B4-BE49-F238E27FC236}">
                      <a16:creationId xmlns:a16="http://schemas.microsoft.com/office/drawing/2014/main" id="{C94D7068-E7D5-E6C6-1591-74C863DA7F10}"/>
                    </a:ext>
                  </a:extLst>
                </p14:cNvPr>
                <p14:cNvContentPartPr/>
                <p14:nvPr/>
              </p14:nvContentPartPr>
              <p14:xfrm>
                <a:off x="4119925" y="2384756"/>
                <a:ext cx="157320" cy="180360"/>
              </p14:xfrm>
            </p:contentPart>
          </mc:Choice>
          <mc:Fallback xmlns="">
            <p:pic>
              <p:nvPicPr>
                <p:cNvPr id="95" name="Ink 94">
                  <a:extLst>
                    <a:ext uri="{FF2B5EF4-FFF2-40B4-BE49-F238E27FC236}">
                      <a16:creationId xmlns:a16="http://schemas.microsoft.com/office/drawing/2014/main" id="{C94D7068-E7D5-E6C6-1591-74C863DA7F10}"/>
                    </a:ext>
                  </a:extLst>
                </p:cNvPr>
                <p:cNvPicPr/>
                <p:nvPr/>
              </p:nvPicPr>
              <p:blipFill>
                <a:blip r:embed="rId154"/>
                <a:stretch>
                  <a:fillRect/>
                </a:stretch>
              </p:blipFill>
              <p:spPr>
                <a:xfrm>
                  <a:off x="4110925" y="2376116"/>
                  <a:ext cx="1749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6" name="Ink 95">
                  <a:extLst>
                    <a:ext uri="{FF2B5EF4-FFF2-40B4-BE49-F238E27FC236}">
                      <a16:creationId xmlns:a16="http://schemas.microsoft.com/office/drawing/2014/main" id="{911D1905-9905-269D-EFC1-E8AFAEF77B7E}"/>
                    </a:ext>
                  </a:extLst>
                </p14:cNvPr>
                <p14:cNvContentPartPr/>
                <p14:nvPr/>
              </p14:nvContentPartPr>
              <p14:xfrm>
                <a:off x="4374445" y="2328236"/>
                <a:ext cx="137520" cy="222480"/>
              </p14:xfrm>
            </p:contentPart>
          </mc:Choice>
          <mc:Fallback xmlns="">
            <p:pic>
              <p:nvPicPr>
                <p:cNvPr id="96" name="Ink 95">
                  <a:extLst>
                    <a:ext uri="{FF2B5EF4-FFF2-40B4-BE49-F238E27FC236}">
                      <a16:creationId xmlns:a16="http://schemas.microsoft.com/office/drawing/2014/main" id="{911D1905-9905-269D-EFC1-E8AFAEF77B7E}"/>
                    </a:ext>
                  </a:extLst>
                </p:cNvPr>
                <p:cNvPicPr/>
                <p:nvPr/>
              </p:nvPicPr>
              <p:blipFill>
                <a:blip r:embed="rId156"/>
                <a:stretch>
                  <a:fillRect/>
                </a:stretch>
              </p:blipFill>
              <p:spPr>
                <a:xfrm>
                  <a:off x="4365805" y="2319596"/>
                  <a:ext cx="155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7" name="Ink 96">
                  <a:extLst>
                    <a:ext uri="{FF2B5EF4-FFF2-40B4-BE49-F238E27FC236}">
                      <a16:creationId xmlns:a16="http://schemas.microsoft.com/office/drawing/2014/main" id="{EF7AD3BC-C243-4529-D91A-1F707C06390F}"/>
                    </a:ext>
                  </a:extLst>
                </p14:cNvPr>
                <p14:cNvContentPartPr/>
                <p14:nvPr/>
              </p14:nvContentPartPr>
              <p14:xfrm>
                <a:off x="4538245" y="2299076"/>
                <a:ext cx="110160" cy="47520"/>
              </p14:xfrm>
            </p:contentPart>
          </mc:Choice>
          <mc:Fallback xmlns="">
            <p:pic>
              <p:nvPicPr>
                <p:cNvPr id="97" name="Ink 96">
                  <a:extLst>
                    <a:ext uri="{FF2B5EF4-FFF2-40B4-BE49-F238E27FC236}">
                      <a16:creationId xmlns:a16="http://schemas.microsoft.com/office/drawing/2014/main" id="{EF7AD3BC-C243-4529-D91A-1F707C06390F}"/>
                    </a:ext>
                  </a:extLst>
                </p:cNvPr>
                <p:cNvPicPr/>
                <p:nvPr/>
              </p:nvPicPr>
              <p:blipFill>
                <a:blip r:embed="rId158"/>
                <a:stretch>
                  <a:fillRect/>
                </a:stretch>
              </p:blipFill>
              <p:spPr>
                <a:xfrm>
                  <a:off x="4529245" y="2290436"/>
                  <a:ext cx="127800" cy="6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98" name="Ink 97">
                <a:extLst>
                  <a:ext uri="{FF2B5EF4-FFF2-40B4-BE49-F238E27FC236}">
                    <a16:creationId xmlns:a16="http://schemas.microsoft.com/office/drawing/2014/main" id="{60509451-9460-1EC5-D953-75B1700E9E12}"/>
                  </a:ext>
                </a:extLst>
              </p14:cNvPr>
              <p14:cNvContentPartPr/>
              <p14:nvPr/>
            </p14:nvContentPartPr>
            <p14:xfrm>
              <a:off x="4788085" y="2542076"/>
              <a:ext cx="10080" cy="71280"/>
            </p14:xfrm>
          </p:contentPart>
        </mc:Choice>
        <mc:Fallback xmlns="">
          <p:pic>
            <p:nvPicPr>
              <p:cNvPr id="98" name="Ink 97">
                <a:extLst>
                  <a:ext uri="{FF2B5EF4-FFF2-40B4-BE49-F238E27FC236}">
                    <a16:creationId xmlns:a16="http://schemas.microsoft.com/office/drawing/2014/main" id="{60509451-9460-1EC5-D953-75B1700E9E12}"/>
                  </a:ext>
                </a:extLst>
              </p:cNvPr>
              <p:cNvPicPr/>
              <p:nvPr/>
            </p:nvPicPr>
            <p:blipFill>
              <a:blip r:embed="rId160"/>
              <a:stretch>
                <a:fillRect/>
              </a:stretch>
            </p:blipFill>
            <p:spPr>
              <a:xfrm>
                <a:off x="4779445" y="2533436"/>
                <a:ext cx="27720" cy="88920"/>
              </a:xfrm>
              <a:prstGeom prst="rect">
                <a:avLst/>
              </a:prstGeom>
            </p:spPr>
          </p:pic>
        </mc:Fallback>
      </mc:AlternateContent>
      <p:grpSp>
        <p:nvGrpSpPr>
          <p:cNvPr id="123" name="Group 122">
            <a:extLst>
              <a:ext uri="{FF2B5EF4-FFF2-40B4-BE49-F238E27FC236}">
                <a16:creationId xmlns:a16="http://schemas.microsoft.com/office/drawing/2014/main" id="{29BD2698-7641-96B3-70C9-0A766027767B}"/>
              </a:ext>
            </a:extLst>
          </p:cNvPr>
          <p:cNvGrpSpPr/>
          <p:nvPr/>
        </p:nvGrpSpPr>
        <p:grpSpPr>
          <a:xfrm>
            <a:off x="1874965" y="3038876"/>
            <a:ext cx="98280" cy="85320"/>
            <a:chOff x="1874965" y="3038876"/>
            <a:chExt cx="98280" cy="85320"/>
          </a:xfrm>
        </p:grpSpPr>
        <mc:AlternateContent xmlns:mc="http://schemas.openxmlformats.org/markup-compatibility/2006" xmlns:p14="http://schemas.microsoft.com/office/powerpoint/2010/main">
          <mc:Choice Requires="p14">
            <p:contentPart p14:bwMode="auto" r:id="rId161">
              <p14:nvContentPartPr>
                <p14:cNvPr id="102" name="Ink 101">
                  <a:extLst>
                    <a:ext uri="{FF2B5EF4-FFF2-40B4-BE49-F238E27FC236}">
                      <a16:creationId xmlns:a16="http://schemas.microsoft.com/office/drawing/2014/main" id="{D079FA01-19DD-D87A-6B3F-1B591A4CBFEC}"/>
                    </a:ext>
                  </a:extLst>
                </p14:cNvPr>
                <p14:cNvContentPartPr/>
                <p14:nvPr/>
              </p14:nvContentPartPr>
              <p14:xfrm>
                <a:off x="1874965" y="3038876"/>
                <a:ext cx="43920" cy="76320"/>
              </p14:xfrm>
            </p:contentPart>
          </mc:Choice>
          <mc:Fallback xmlns="">
            <p:pic>
              <p:nvPicPr>
                <p:cNvPr id="102" name="Ink 101">
                  <a:extLst>
                    <a:ext uri="{FF2B5EF4-FFF2-40B4-BE49-F238E27FC236}">
                      <a16:creationId xmlns:a16="http://schemas.microsoft.com/office/drawing/2014/main" id="{D079FA01-19DD-D87A-6B3F-1B591A4CBFEC}"/>
                    </a:ext>
                  </a:extLst>
                </p:cNvPr>
                <p:cNvPicPr/>
                <p:nvPr/>
              </p:nvPicPr>
              <p:blipFill>
                <a:blip r:embed="rId162"/>
                <a:stretch>
                  <a:fillRect/>
                </a:stretch>
              </p:blipFill>
              <p:spPr>
                <a:xfrm>
                  <a:off x="1866325" y="3030236"/>
                  <a:ext cx="615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3" name="Ink 102">
                  <a:extLst>
                    <a:ext uri="{FF2B5EF4-FFF2-40B4-BE49-F238E27FC236}">
                      <a16:creationId xmlns:a16="http://schemas.microsoft.com/office/drawing/2014/main" id="{1BD0E812-0C38-0DC1-214A-7899A25F028B}"/>
                    </a:ext>
                  </a:extLst>
                </p14:cNvPr>
                <p14:cNvContentPartPr/>
                <p14:nvPr/>
              </p14:nvContentPartPr>
              <p14:xfrm>
                <a:off x="1946605" y="3073076"/>
                <a:ext cx="26640" cy="51120"/>
              </p14:xfrm>
            </p:contentPart>
          </mc:Choice>
          <mc:Fallback xmlns="">
            <p:pic>
              <p:nvPicPr>
                <p:cNvPr id="103" name="Ink 102">
                  <a:extLst>
                    <a:ext uri="{FF2B5EF4-FFF2-40B4-BE49-F238E27FC236}">
                      <a16:creationId xmlns:a16="http://schemas.microsoft.com/office/drawing/2014/main" id="{1BD0E812-0C38-0DC1-214A-7899A25F028B}"/>
                    </a:ext>
                  </a:extLst>
                </p:cNvPr>
                <p:cNvPicPr/>
                <p:nvPr/>
              </p:nvPicPr>
              <p:blipFill>
                <a:blip r:embed="rId164"/>
                <a:stretch>
                  <a:fillRect/>
                </a:stretch>
              </p:blipFill>
              <p:spPr>
                <a:xfrm>
                  <a:off x="1937965" y="3064076"/>
                  <a:ext cx="44280" cy="68760"/>
                </a:xfrm>
                <a:prstGeom prst="rect">
                  <a:avLst/>
                </a:prstGeom>
              </p:spPr>
            </p:pic>
          </mc:Fallback>
        </mc:AlternateContent>
      </p:grpSp>
      <p:grpSp>
        <p:nvGrpSpPr>
          <p:cNvPr id="122" name="Group 121">
            <a:extLst>
              <a:ext uri="{FF2B5EF4-FFF2-40B4-BE49-F238E27FC236}">
                <a16:creationId xmlns:a16="http://schemas.microsoft.com/office/drawing/2014/main" id="{D75A1868-E08A-EEE2-B24C-EC66FFA2AAB6}"/>
              </a:ext>
            </a:extLst>
          </p:cNvPr>
          <p:cNvGrpSpPr/>
          <p:nvPr/>
        </p:nvGrpSpPr>
        <p:grpSpPr>
          <a:xfrm>
            <a:off x="2108245" y="2980556"/>
            <a:ext cx="1121400" cy="283680"/>
            <a:chOff x="2108245" y="2980556"/>
            <a:chExt cx="1121400" cy="283680"/>
          </a:xfrm>
        </p:grpSpPr>
        <mc:AlternateContent xmlns:mc="http://schemas.openxmlformats.org/markup-compatibility/2006" xmlns:p14="http://schemas.microsoft.com/office/powerpoint/2010/main">
          <mc:Choice Requires="p14">
            <p:contentPart p14:bwMode="auto" r:id="rId165">
              <p14:nvContentPartPr>
                <p14:cNvPr id="104" name="Ink 103">
                  <a:extLst>
                    <a:ext uri="{FF2B5EF4-FFF2-40B4-BE49-F238E27FC236}">
                      <a16:creationId xmlns:a16="http://schemas.microsoft.com/office/drawing/2014/main" id="{076BC581-4D79-2286-42A3-03250A9E360A}"/>
                    </a:ext>
                  </a:extLst>
                </p14:cNvPr>
                <p14:cNvContentPartPr/>
                <p14:nvPr/>
              </p14:nvContentPartPr>
              <p14:xfrm>
                <a:off x="2108245" y="3078836"/>
                <a:ext cx="137520" cy="185400"/>
              </p14:xfrm>
            </p:contentPart>
          </mc:Choice>
          <mc:Fallback xmlns="">
            <p:pic>
              <p:nvPicPr>
                <p:cNvPr id="104" name="Ink 103">
                  <a:extLst>
                    <a:ext uri="{FF2B5EF4-FFF2-40B4-BE49-F238E27FC236}">
                      <a16:creationId xmlns:a16="http://schemas.microsoft.com/office/drawing/2014/main" id="{076BC581-4D79-2286-42A3-03250A9E360A}"/>
                    </a:ext>
                  </a:extLst>
                </p:cNvPr>
                <p:cNvPicPr/>
                <p:nvPr/>
              </p:nvPicPr>
              <p:blipFill>
                <a:blip r:embed="rId166"/>
                <a:stretch>
                  <a:fillRect/>
                </a:stretch>
              </p:blipFill>
              <p:spPr>
                <a:xfrm>
                  <a:off x="2099245" y="3070196"/>
                  <a:ext cx="155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5" name="Ink 104">
                  <a:extLst>
                    <a:ext uri="{FF2B5EF4-FFF2-40B4-BE49-F238E27FC236}">
                      <a16:creationId xmlns:a16="http://schemas.microsoft.com/office/drawing/2014/main" id="{7C933731-AE2F-E114-6589-E757066F5C15}"/>
                    </a:ext>
                  </a:extLst>
                </p14:cNvPr>
                <p14:cNvContentPartPr/>
                <p14:nvPr/>
              </p14:nvContentPartPr>
              <p14:xfrm>
                <a:off x="2251165" y="3129236"/>
                <a:ext cx="186480" cy="111600"/>
              </p14:xfrm>
            </p:contentPart>
          </mc:Choice>
          <mc:Fallback xmlns="">
            <p:pic>
              <p:nvPicPr>
                <p:cNvPr id="105" name="Ink 104">
                  <a:extLst>
                    <a:ext uri="{FF2B5EF4-FFF2-40B4-BE49-F238E27FC236}">
                      <a16:creationId xmlns:a16="http://schemas.microsoft.com/office/drawing/2014/main" id="{7C933731-AE2F-E114-6589-E757066F5C15}"/>
                    </a:ext>
                  </a:extLst>
                </p:cNvPr>
                <p:cNvPicPr/>
                <p:nvPr/>
              </p:nvPicPr>
              <p:blipFill>
                <a:blip r:embed="rId168"/>
                <a:stretch>
                  <a:fillRect/>
                </a:stretch>
              </p:blipFill>
              <p:spPr>
                <a:xfrm>
                  <a:off x="2242525" y="3120236"/>
                  <a:ext cx="2041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6" name="Ink 105">
                  <a:extLst>
                    <a:ext uri="{FF2B5EF4-FFF2-40B4-BE49-F238E27FC236}">
                      <a16:creationId xmlns:a16="http://schemas.microsoft.com/office/drawing/2014/main" id="{33B061E5-8A59-83FD-873D-D5A0C37AFCDC}"/>
                    </a:ext>
                  </a:extLst>
                </p14:cNvPr>
                <p14:cNvContentPartPr/>
                <p14:nvPr/>
              </p14:nvContentPartPr>
              <p14:xfrm>
                <a:off x="2506765" y="3135356"/>
                <a:ext cx="80640" cy="100440"/>
              </p14:xfrm>
            </p:contentPart>
          </mc:Choice>
          <mc:Fallback xmlns="">
            <p:pic>
              <p:nvPicPr>
                <p:cNvPr id="106" name="Ink 105">
                  <a:extLst>
                    <a:ext uri="{FF2B5EF4-FFF2-40B4-BE49-F238E27FC236}">
                      <a16:creationId xmlns:a16="http://schemas.microsoft.com/office/drawing/2014/main" id="{33B061E5-8A59-83FD-873D-D5A0C37AFCDC}"/>
                    </a:ext>
                  </a:extLst>
                </p:cNvPr>
                <p:cNvPicPr/>
                <p:nvPr/>
              </p:nvPicPr>
              <p:blipFill>
                <a:blip r:embed="rId170"/>
                <a:stretch>
                  <a:fillRect/>
                </a:stretch>
              </p:blipFill>
              <p:spPr>
                <a:xfrm>
                  <a:off x="2497765" y="3126716"/>
                  <a:ext cx="982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7" name="Ink 106">
                  <a:extLst>
                    <a:ext uri="{FF2B5EF4-FFF2-40B4-BE49-F238E27FC236}">
                      <a16:creationId xmlns:a16="http://schemas.microsoft.com/office/drawing/2014/main" id="{0362980F-826F-2652-6935-AE559AE8911F}"/>
                    </a:ext>
                  </a:extLst>
                </p14:cNvPr>
                <p14:cNvContentPartPr/>
                <p14:nvPr/>
              </p14:nvContentPartPr>
              <p14:xfrm>
                <a:off x="2634565" y="3013676"/>
                <a:ext cx="46800" cy="199800"/>
              </p14:xfrm>
            </p:contentPart>
          </mc:Choice>
          <mc:Fallback xmlns="">
            <p:pic>
              <p:nvPicPr>
                <p:cNvPr id="107" name="Ink 106">
                  <a:extLst>
                    <a:ext uri="{FF2B5EF4-FFF2-40B4-BE49-F238E27FC236}">
                      <a16:creationId xmlns:a16="http://schemas.microsoft.com/office/drawing/2014/main" id="{0362980F-826F-2652-6935-AE559AE8911F}"/>
                    </a:ext>
                  </a:extLst>
                </p:cNvPr>
                <p:cNvPicPr/>
                <p:nvPr/>
              </p:nvPicPr>
              <p:blipFill>
                <a:blip r:embed="rId172"/>
                <a:stretch>
                  <a:fillRect/>
                </a:stretch>
              </p:blipFill>
              <p:spPr>
                <a:xfrm>
                  <a:off x="2625925" y="3005036"/>
                  <a:ext cx="644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8" name="Ink 107">
                  <a:extLst>
                    <a:ext uri="{FF2B5EF4-FFF2-40B4-BE49-F238E27FC236}">
                      <a16:creationId xmlns:a16="http://schemas.microsoft.com/office/drawing/2014/main" id="{6E4FE6F7-E0B4-6FA6-8AA3-350115BE7719}"/>
                    </a:ext>
                  </a:extLst>
                </p14:cNvPr>
                <p14:cNvContentPartPr/>
                <p14:nvPr/>
              </p14:nvContentPartPr>
              <p14:xfrm>
                <a:off x="2685685" y="3110516"/>
                <a:ext cx="73080" cy="128160"/>
              </p14:xfrm>
            </p:contentPart>
          </mc:Choice>
          <mc:Fallback xmlns="">
            <p:pic>
              <p:nvPicPr>
                <p:cNvPr id="108" name="Ink 107">
                  <a:extLst>
                    <a:ext uri="{FF2B5EF4-FFF2-40B4-BE49-F238E27FC236}">
                      <a16:creationId xmlns:a16="http://schemas.microsoft.com/office/drawing/2014/main" id="{6E4FE6F7-E0B4-6FA6-8AA3-350115BE7719}"/>
                    </a:ext>
                  </a:extLst>
                </p:cNvPr>
                <p:cNvPicPr/>
                <p:nvPr/>
              </p:nvPicPr>
              <p:blipFill>
                <a:blip r:embed="rId174"/>
                <a:stretch>
                  <a:fillRect/>
                </a:stretch>
              </p:blipFill>
              <p:spPr>
                <a:xfrm>
                  <a:off x="2676685" y="3101876"/>
                  <a:ext cx="907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9" name="Ink 108">
                  <a:extLst>
                    <a:ext uri="{FF2B5EF4-FFF2-40B4-BE49-F238E27FC236}">
                      <a16:creationId xmlns:a16="http://schemas.microsoft.com/office/drawing/2014/main" id="{B9872FB3-33A5-6287-316A-9204DEA6EFAB}"/>
                    </a:ext>
                  </a:extLst>
                </p14:cNvPr>
                <p14:cNvContentPartPr/>
                <p14:nvPr/>
              </p14:nvContentPartPr>
              <p14:xfrm>
                <a:off x="2845165" y="3070196"/>
                <a:ext cx="84960" cy="135000"/>
              </p14:xfrm>
            </p:contentPart>
          </mc:Choice>
          <mc:Fallback xmlns="">
            <p:pic>
              <p:nvPicPr>
                <p:cNvPr id="109" name="Ink 108">
                  <a:extLst>
                    <a:ext uri="{FF2B5EF4-FFF2-40B4-BE49-F238E27FC236}">
                      <a16:creationId xmlns:a16="http://schemas.microsoft.com/office/drawing/2014/main" id="{B9872FB3-33A5-6287-316A-9204DEA6EFAB}"/>
                    </a:ext>
                  </a:extLst>
                </p:cNvPr>
                <p:cNvPicPr/>
                <p:nvPr/>
              </p:nvPicPr>
              <p:blipFill>
                <a:blip r:embed="rId176"/>
                <a:stretch>
                  <a:fillRect/>
                </a:stretch>
              </p:blipFill>
              <p:spPr>
                <a:xfrm>
                  <a:off x="2836165" y="3061556"/>
                  <a:ext cx="102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0" name="Ink 109">
                  <a:extLst>
                    <a:ext uri="{FF2B5EF4-FFF2-40B4-BE49-F238E27FC236}">
                      <a16:creationId xmlns:a16="http://schemas.microsoft.com/office/drawing/2014/main" id="{58E5FA55-A4A1-02F7-E189-479C887851C3}"/>
                    </a:ext>
                  </a:extLst>
                </p14:cNvPr>
                <p14:cNvContentPartPr/>
                <p14:nvPr/>
              </p14:nvContentPartPr>
              <p14:xfrm>
                <a:off x="2984845" y="3074876"/>
                <a:ext cx="141480" cy="137520"/>
              </p14:xfrm>
            </p:contentPart>
          </mc:Choice>
          <mc:Fallback xmlns="">
            <p:pic>
              <p:nvPicPr>
                <p:cNvPr id="110" name="Ink 109">
                  <a:extLst>
                    <a:ext uri="{FF2B5EF4-FFF2-40B4-BE49-F238E27FC236}">
                      <a16:creationId xmlns:a16="http://schemas.microsoft.com/office/drawing/2014/main" id="{58E5FA55-A4A1-02F7-E189-479C887851C3}"/>
                    </a:ext>
                  </a:extLst>
                </p:cNvPr>
                <p:cNvPicPr/>
                <p:nvPr/>
              </p:nvPicPr>
              <p:blipFill>
                <a:blip r:embed="rId178"/>
                <a:stretch>
                  <a:fillRect/>
                </a:stretch>
              </p:blipFill>
              <p:spPr>
                <a:xfrm>
                  <a:off x="2976205" y="3066236"/>
                  <a:ext cx="159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Ink 110">
                  <a:extLst>
                    <a:ext uri="{FF2B5EF4-FFF2-40B4-BE49-F238E27FC236}">
                      <a16:creationId xmlns:a16="http://schemas.microsoft.com/office/drawing/2014/main" id="{D79FE7C1-3416-58E5-04BC-BF48C8F5F30A}"/>
                    </a:ext>
                  </a:extLst>
                </p14:cNvPr>
                <p14:cNvContentPartPr/>
                <p14:nvPr/>
              </p14:nvContentPartPr>
              <p14:xfrm>
                <a:off x="3169525" y="2988836"/>
                <a:ext cx="6480" cy="20880"/>
              </p14:xfrm>
            </p:contentPart>
          </mc:Choice>
          <mc:Fallback xmlns="">
            <p:pic>
              <p:nvPicPr>
                <p:cNvPr id="111" name="Ink 110">
                  <a:extLst>
                    <a:ext uri="{FF2B5EF4-FFF2-40B4-BE49-F238E27FC236}">
                      <a16:creationId xmlns:a16="http://schemas.microsoft.com/office/drawing/2014/main" id="{D79FE7C1-3416-58E5-04BC-BF48C8F5F30A}"/>
                    </a:ext>
                  </a:extLst>
                </p:cNvPr>
                <p:cNvPicPr/>
                <p:nvPr/>
              </p:nvPicPr>
              <p:blipFill>
                <a:blip r:embed="rId180"/>
                <a:stretch>
                  <a:fillRect/>
                </a:stretch>
              </p:blipFill>
              <p:spPr>
                <a:xfrm>
                  <a:off x="3160885" y="2979836"/>
                  <a:ext cx="241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Ink 111">
                  <a:extLst>
                    <a:ext uri="{FF2B5EF4-FFF2-40B4-BE49-F238E27FC236}">
                      <a16:creationId xmlns:a16="http://schemas.microsoft.com/office/drawing/2014/main" id="{0A993442-568A-B758-C24B-F78AF12A1575}"/>
                    </a:ext>
                  </a:extLst>
                </p14:cNvPr>
                <p14:cNvContentPartPr/>
                <p14:nvPr/>
              </p14:nvContentPartPr>
              <p14:xfrm>
                <a:off x="3214885" y="2980556"/>
                <a:ext cx="14760" cy="38160"/>
              </p14:xfrm>
            </p:contentPart>
          </mc:Choice>
          <mc:Fallback xmlns="">
            <p:pic>
              <p:nvPicPr>
                <p:cNvPr id="112" name="Ink 111">
                  <a:extLst>
                    <a:ext uri="{FF2B5EF4-FFF2-40B4-BE49-F238E27FC236}">
                      <a16:creationId xmlns:a16="http://schemas.microsoft.com/office/drawing/2014/main" id="{0A993442-568A-B758-C24B-F78AF12A1575}"/>
                    </a:ext>
                  </a:extLst>
                </p:cNvPr>
                <p:cNvPicPr/>
                <p:nvPr/>
              </p:nvPicPr>
              <p:blipFill>
                <a:blip r:embed="rId182"/>
                <a:stretch>
                  <a:fillRect/>
                </a:stretch>
              </p:blipFill>
              <p:spPr>
                <a:xfrm>
                  <a:off x="3206245" y="2971916"/>
                  <a:ext cx="3240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113" name="Ink 112">
                <a:extLst>
                  <a:ext uri="{FF2B5EF4-FFF2-40B4-BE49-F238E27FC236}">
                    <a16:creationId xmlns:a16="http://schemas.microsoft.com/office/drawing/2014/main" id="{4F6E1D55-83B5-0E2A-1F15-E64FEB1A1102}"/>
                  </a:ext>
                </a:extLst>
              </p14:cNvPr>
              <p14:cNvContentPartPr/>
              <p14:nvPr/>
            </p14:nvContentPartPr>
            <p14:xfrm>
              <a:off x="3382285" y="3053636"/>
              <a:ext cx="11880" cy="151920"/>
            </p14:xfrm>
          </p:contentPart>
        </mc:Choice>
        <mc:Fallback xmlns="">
          <p:pic>
            <p:nvPicPr>
              <p:cNvPr id="113" name="Ink 112">
                <a:extLst>
                  <a:ext uri="{FF2B5EF4-FFF2-40B4-BE49-F238E27FC236}">
                    <a16:creationId xmlns:a16="http://schemas.microsoft.com/office/drawing/2014/main" id="{4F6E1D55-83B5-0E2A-1F15-E64FEB1A1102}"/>
                  </a:ext>
                </a:extLst>
              </p:cNvPr>
              <p:cNvPicPr/>
              <p:nvPr/>
            </p:nvPicPr>
            <p:blipFill>
              <a:blip r:embed="rId184"/>
              <a:stretch>
                <a:fillRect/>
              </a:stretch>
            </p:blipFill>
            <p:spPr>
              <a:xfrm>
                <a:off x="3373285" y="3044996"/>
                <a:ext cx="29520" cy="169560"/>
              </a:xfrm>
              <a:prstGeom prst="rect">
                <a:avLst/>
              </a:prstGeom>
            </p:spPr>
          </p:pic>
        </mc:Fallback>
      </mc:AlternateContent>
      <p:grpSp>
        <p:nvGrpSpPr>
          <p:cNvPr id="121" name="Group 120">
            <a:extLst>
              <a:ext uri="{FF2B5EF4-FFF2-40B4-BE49-F238E27FC236}">
                <a16:creationId xmlns:a16="http://schemas.microsoft.com/office/drawing/2014/main" id="{F408302C-6F08-FCE2-6FB0-2C04C681E427}"/>
              </a:ext>
            </a:extLst>
          </p:cNvPr>
          <p:cNvGrpSpPr/>
          <p:nvPr/>
        </p:nvGrpSpPr>
        <p:grpSpPr>
          <a:xfrm>
            <a:off x="3667405" y="2855636"/>
            <a:ext cx="675360" cy="446400"/>
            <a:chOff x="3667405" y="2855636"/>
            <a:chExt cx="675360" cy="446400"/>
          </a:xfrm>
        </p:grpSpPr>
        <mc:AlternateContent xmlns:mc="http://schemas.openxmlformats.org/markup-compatibility/2006" xmlns:p14="http://schemas.microsoft.com/office/powerpoint/2010/main">
          <mc:Choice Requires="p14">
            <p:contentPart p14:bwMode="auto" r:id="rId185">
              <p14:nvContentPartPr>
                <p14:cNvPr id="114" name="Ink 113">
                  <a:extLst>
                    <a:ext uri="{FF2B5EF4-FFF2-40B4-BE49-F238E27FC236}">
                      <a16:creationId xmlns:a16="http://schemas.microsoft.com/office/drawing/2014/main" id="{6D57C768-545C-CC01-F960-156902CFF63C}"/>
                    </a:ext>
                  </a:extLst>
                </p14:cNvPr>
                <p14:cNvContentPartPr/>
                <p14:nvPr/>
              </p14:nvContentPartPr>
              <p14:xfrm>
                <a:off x="3669565" y="2855636"/>
                <a:ext cx="142200" cy="446400"/>
              </p14:xfrm>
            </p:contentPart>
          </mc:Choice>
          <mc:Fallback xmlns="">
            <p:pic>
              <p:nvPicPr>
                <p:cNvPr id="114" name="Ink 113">
                  <a:extLst>
                    <a:ext uri="{FF2B5EF4-FFF2-40B4-BE49-F238E27FC236}">
                      <a16:creationId xmlns:a16="http://schemas.microsoft.com/office/drawing/2014/main" id="{6D57C768-545C-CC01-F960-156902CFF63C}"/>
                    </a:ext>
                  </a:extLst>
                </p:cNvPr>
                <p:cNvPicPr/>
                <p:nvPr/>
              </p:nvPicPr>
              <p:blipFill>
                <a:blip r:embed="rId186"/>
                <a:stretch>
                  <a:fillRect/>
                </a:stretch>
              </p:blipFill>
              <p:spPr>
                <a:xfrm>
                  <a:off x="3660565" y="2846636"/>
                  <a:ext cx="1598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5" name="Ink 114">
                  <a:extLst>
                    <a:ext uri="{FF2B5EF4-FFF2-40B4-BE49-F238E27FC236}">
                      <a16:creationId xmlns:a16="http://schemas.microsoft.com/office/drawing/2014/main" id="{1FD7317E-E60B-375F-4AEB-E5C258B62C4D}"/>
                    </a:ext>
                  </a:extLst>
                </p14:cNvPr>
                <p14:cNvContentPartPr/>
                <p14:nvPr/>
              </p14:nvContentPartPr>
              <p14:xfrm>
                <a:off x="3667405" y="3096836"/>
                <a:ext cx="128520" cy="29880"/>
              </p14:xfrm>
            </p:contentPart>
          </mc:Choice>
          <mc:Fallback xmlns="">
            <p:pic>
              <p:nvPicPr>
                <p:cNvPr id="115" name="Ink 114">
                  <a:extLst>
                    <a:ext uri="{FF2B5EF4-FFF2-40B4-BE49-F238E27FC236}">
                      <a16:creationId xmlns:a16="http://schemas.microsoft.com/office/drawing/2014/main" id="{1FD7317E-E60B-375F-4AEB-E5C258B62C4D}"/>
                    </a:ext>
                  </a:extLst>
                </p:cNvPr>
                <p:cNvPicPr/>
                <p:nvPr/>
              </p:nvPicPr>
              <p:blipFill>
                <a:blip r:embed="rId188"/>
                <a:stretch>
                  <a:fillRect/>
                </a:stretch>
              </p:blipFill>
              <p:spPr>
                <a:xfrm>
                  <a:off x="3658405" y="3087836"/>
                  <a:ext cx="146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6" name="Ink 115">
                  <a:extLst>
                    <a:ext uri="{FF2B5EF4-FFF2-40B4-BE49-F238E27FC236}">
                      <a16:creationId xmlns:a16="http://schemas.microsoft.com/office/drawing/2014/main" id="{5D023CD9-79F6-E54A-5FC3-AE78967543B9}"/>
                    </a:ext>
                  </a:extLst>
                </p14:cNvPr>
                <p14:cNvContentPartPr/>
                <p14:nvPr/>
              </p14:nvContentPartPr>
              <p14:xfrm>
                <a:off x="3833005" y="3042116"/>
                <a:ext cx="104400" cy="122040"/>
              </p14:xfrm>
            </p:contentPart>
          </mc:Choice>
          <mc:Fallback xmlns="">
            <p:pic>
              <p:nvPicPr>
                <p:cNvPr id="116" name="Ink 115">
                  <a:extLst>
                    <a:ext uri="{FF2B5EF4-FFF2-40B4-BE49-F238E27FC236}">
                      <a16:creationId xmlns:a16="http://schemas.microsoft.com/office/drawing/2014/main" id="{5D023CD9-79F6-E54A-5FC3-AE78967543B9}"/>
                    </a:ext>
                  </a:extLst>
                </p:cNvPr>
                <p:cNvPicPr/>
                <p:nvPr/>
              </p:nvPicPr>
              <p:blipFill>
                <a:blip r:embed="rId190"/>
                <a:stretch>
                  <a:fillRect/>
                </a:stretch>
              </p:blipFill>
              <p:spPr>
                <a:xfrm>
                  <a:off x="3824365" y="3033476"/>
                  <a:ext cx="1220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7" name="Ink 116">
                  <a:extLst>
                    <a:ext uri="{FF2B5EF4-FFF2-40B4-BE49-F238E27FC236}">
                      <a16:creationId xmlns:a16="http://schemas.microsoft.com/office/drawing/2014/main" id="{7D46D047-C75E-D7E6-0EFC-91D523939957}"/>
                    </a:ext>
                  </a:extLst>
                </p14:cNvPr>
                <p14:cNvContentPartPr/>
                <p14:nvPr/>
              </p14:nvContentPartPr>
              <p14:xfrm>
                <a:off x="3958285" y="2976596"/>
                <a:ext cx="50760" cy="185400"/>
              </p14:xfrm>
            </p:contentPart>
          </mc:Choice>
          <mc:Fallback xmlns="">
            <p:pic>
              <p:nvPicPr>
                <p:cNvPr id="117" name="Ink 116">
                  <a:extLst>
                    <a:ext uri="{FF2B5EF4-FFF2-40B4-BE49-F238E27FC236}">
                      <a16:creationId xmlns:a16="http://schemas.microsoft.com/office/drawing/2014/main" id="{7D46D047-C75E-D7E6-0EFC-91D523939957}"/>
                    </a:ext>
                  </a:extLst>
                </p:cNvPr>
                <p:cNvPicPr/>
                <p:nvPr/>
              </p:nvPicPr>
              <p:blipFill>
                <a:blip r:embed="rId192"/>
                <a:stretch>
                  <a:fillRect/>
                </a:stretch>
              </p:blipFill>
              <p:spPr>
                <a:xfrm>
                  <a:off x="3949645" y="2967956"/>
                  <a:ext cx="684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8" name="Ink 117">
                  <a:extLst>
                    <a:ext uri="{FF2B5EF4-FFF2-40B4-BE49-F238E27FC236}">
                      <a16:creationId xmlns:a16="http://schemas.microsoft.com/office/drawing/2014/main" id="{A96EA4B2-7BA6-F2F2-A5A0-AF00AD973459}"/>
                    </a:ext>
                  </a:extLst>
                </p14:cNvPr>
                <p14:cNvContentPartPr/>
                <p14:nvPr/>
              </p14:nvContentPartPr>
              <p14:xfrm>
                <a:off x="4059085" y="2999636"/>
                <a:ext cx="116280" cy="177480"/>
              </p14:xfrm>
            </p:contentPart>
          </mc:Choice>
          <mc:Fallback xmlns="">
            <p:pic>
              <p:nvPicPr>
                <p:cNvPr id="118" name="Ink 117">
                  <a:extLst>
                    <a:ext uri="{FF2B5EF4-FFF2-40B4-BE49-F238E27FC236}">
                      <a16:creationId xmlns:a16="http://schemas.microsoft.com/office/drawing/2014/main" id="{A96EA4B2-7BA6-F2F2-A5A0-AF00AD973459}"/>
                    </a:ext>
                  </a:extLst>
                </p:cNvPr>
                <p:cNvPicPr/>
                <p:nvPr/>
              </p:nvPicPr>
              <p:blipFill>
                <a:blip r:embed="rId194"/>
                <a:stretch>
                  <a:fillRect/>
                </a:stretch>
              </p:blipFill>
              <p:spPr>
                <a:xfrm>
                  <a:off x="4050445" y="2990996"/>
                  <a:ext cx="1339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9" name="Ink 118">
                  <a:extLst>
                    <a:ext uri="{FF2B5EF4-FFF2-40B4-BE49-F238E27FC236}">
                      <a16:creationId xmlns:a16="http://schemas.microsoft.com/office/drawing/2014/main" id="{8696C1AE-5BB5-E776-FBF4-C4F3E8D57792}"/>
                    </a:ext>
                  </a:extLst>
                </p14:cNvPr>
                <p14:cNvContentPartPr/>
                <p14:nvPr/>
              </p14:nvContentPartPr>
              <p14:xfrm>
                <a:off x="4222885" y="3007916"/>
                <a:ext cx="119880" cy="190080"/>
              </p14:xfrm>
            </p:contentPart>
          </mc:Choice>
          <mc:Fallback xmlns="">
            <p:pic>
              <p:nvPicPr>
                <p:cNvPr id="119" name="Ink 118">
                  <a:extLst>
                    <a:ext uri="{FF2B5EF4-FFF2-40B4-BE49-F238E27FC236}">
                      <a16:creationId xmlns:a16="http://schemas.microsoft.com/office/drawing/2014/main" id="{8696C1AE-5BB5-E776-FBF4-C4F3E8D57792}"/>
                    </a:ext>
                  </a:extLst>
                </p:cNvPr>
                <p:cNvPicPr/>
                <p:nvPr/>
              </p:nvPicPr>
              <p:blipFill>
                <a:blip r:embed="rId196"/>
                <a:stretch>
                  <a:fillRect/>
                </a:stretch>
              </p:blipFill>
              <p:spPr>
                <a:xfrm>
                  <a:off x="4213885" y="2999276"/>
                  <a:ext cx="137520" cy="20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7">
            <p14:nvContentPartPr>
              <p14:cNvPr id="120" name="Ink 119">
                <a:extLst>
                  <a:ext uri="{FF2B5EF4-FFF2-40B4-BE49-F238E27FC236}">
                    <a16:creationId xmlns:a16="http://schemas.microsoft.com/office/drawing/2014/main" id="{24C7266B-81D4-E3C2-3D76-CA73C24DF7CC}"/>
                  </a:ext>
                </a:extLst>
              </p14:cNvPr>
              <p14:cNvContentPartPr/>
              <p14:nvPr/>
            </p14:nvContentPartPr>
            <p14:xfrm>
              <a:off x="1604605" y="3556916"/>
              <a:ext cx="150120" cy="414360"/>
            </p14:xfrm>
          </p:contentPart>
        </mc:Choice>
        <mc:Fallback xmlns="">
          <p:pic>
            <p:nvPicPr>
              <p:cNvPr id="120" name="Ink 119">
                <a:extLst>
                  <a:ext uri="{FF2B5EF4-FFF2-40B4-BE49-F238E27FC236}">
                    <a16:creationId xmlns:a16="http://schemas.microsoft.com/office/drawing/2014/main" id="{24C7266B-81D4-E3C2-3D76-CA73C24DF7CC}"/>
                  </a:ext>
                </a:extLst>
              </p:cNvPr>
              <p:cNvPicPr/>
              <p:nvPr/>
            </p:nvPicPr>
            <p:blipFill>
              <a:blip r:embed="rId198"/>
              <a:stretch>
                <a:fillRect/>
              </a:stretch>
            </p:blipFill>
            <p:spPr>
              <a:xfrm>
                <a:off x="1595605" y="3548276"/>
                <a:ext cx="167760" cy="432000"/>
              </a:xfrm>
              <a:prstGeom prst="rect">
                <a:avLst/>
              </a:prstGeom>
            </p:spPr>
          </p:pic>
        </mc:Fallback>
      </mc:AlternateContent>
      <p:grpSp>
        <p:nvGrpSpPr>
          <p:cNvPr id="131" name="Group 130">
            <a:extLst>
              <a:ext uri="{FF2B5EF4-FFF2-40B4-BE49-F238E27FC236}">
                <a16:creationId xmlns:a16="http://schemas.microsoft.com/office/drawing/2014/main" id="{87F738D6-A51B-756C-F05F-6B389BA98481}"/>
              </a:ext>
            </a:extLst>
          </p:cNvPr>
          <p:cNvGrpSpPr/>
          <p:nvPr/>
        </p:nvGrpSpPr>
        <p:grpSpPr>
          <a:xfrm>
            <a:off x="2500645" y="4217516"/>
            <a:ext cx="2645640" cy="957960"/>
            <a:chOff x="2500645" y="4217516"/>
            <a:chExt cx="2645640" cy="957960"/>
          </a:xfrm>
        </p:grpSpPr>
        <mc:AlternateContent xmlns:mc="http://schemas.openxmlformats.org/markup-compatibility/2006" xmlns:p14="http://schemas.microsoft.com/office/powerpoint/2010/main">
          <mc:Choice Requires="p14">
            <p:contentPart p14:bwMode="auto" r:id="rId199">
              <p14:nvContentPartPr>
                <p14:cNvPr id="124" name="Ink 123">
                  <a:extLst>
                    <a:ext uri="{FF2B5EF4-FFF2-40B4-BE49-F238E27FC236}">
                      <a16:creationId xmlns:a16="http://schemas.microsoft.com/office/drawing/2014/main" id="{CCDBE229-4445-61E5-80A7-468A6D626632}"/>
                    </a:ext>
                  </a:extLst>
                </p14:cNvPr>
                <p14:cNvContentPartPr/>
                <p14:nvPr/>
              </p14:nvContentPartPr>
              <p14:xfrm>
                <a:off x="2593885" y="4377716"/>
                <a:ext cx="415800" cy="587880"/>
              </p14:xfrm>
            </p:contentPart>
          </mc:Choice>
          <mc:Fallback xmlns="">
            <p:pic>
              <p:nvPicPr>
                <p:cNvPr id="124" name="Ink 123">
                  <a:extLst>
                    <a:ext uri="{FF2B5EF4-FFF2-40B4-BE49-F238E27FC236}">
                      <a16:creationId xmlns:a16="http://schemas.microsoft.com/office/drawing/2014/main" id="{CCDBE229-4445-61E5-80A7-468A6D626632}"/>
                    </a:ext>
                  </a:extLst>
                </p:cNvPr>
                <p:cNvPicPr/>
                <p:nvPr/>
              </p:nvPicPr>
              <p:blipFill>
                <a:blip r:embed="rId200"/>
                <a:stretch>
                  <a:fillRect/>
                </a:stretch>
              </p:blipFill>
              <p:spPr>
                <a:xfrm>
                  <a:off x="2585245" y="4368716"/>
                  <a:ext cx="43344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5" name="Ink 124">
                  <a:extLst>
                    <a:ext uri="{FF2B5EF4-FFF2-40B4-BE49-F238E27FC236}">
                      <a16:creationId xmlns:a16="http://schemas.microsoft.com/office/drawing/2014/main" id="{8DA8E0C5-86E1-0912-D1EE-2575D6F30AAE}"/>
                    </a:ext>
                  </a:extLst>
                </p14:cNvPr>
                <p14:cNvContentPartPr/>
                <p14:nvPr/>
              </p14:nvContentPartPr>
              <p14:xfrm>
                <a:off x="3199765" y="4395716"/>
                <a:ext cx="327240" cy="433440"/>
              </p14:xfrm>
            </p:contentPart>
          </mc:Choice>
          <mc:Fallback xmlns="">
            <p:pic>
              <p:nvPicPr>
                <p:cNvPr id="125" name="Ink 124">
                  <a:extLst>
                    <a:ext uri="{FF2B5EF4-FFF2-40B4-BE49-F238E27FC236}">
                      <a16:creationId xmlns:a16="http://schemas.microsoft.com/office/drawing/2014/main" id="{8DA8E0C5-86E1-0912-D1EE-2575D6F30AAE}"/>
                    </a:ext>
                  </a:extLst>
                </p:cNvPr>
                <p:cNvPicPr/>
                <p:nvPr/>
              </p:nvPicPr>
              <p:blipFill>
                <a:blip r:embed="rId202"/>
                <a:stretch>
                  <a:fillRect/>
                </a:stretch>
              </p:blipFill>
              <p:spPr>
                <a:xfrm>
                  <a:off x="3190765" y="4386716"/>
                  <a:ext cx="3448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6" name="Ink 125">
                  <a:extLst>
                    <a:ext uri="{FF2B5EF4-FFF2-40B4-BE49-F238E27FC236}">
                      <a16:creationId xmlns:a16="http://schemas.microsoft.com/office/drawing/2014/main" id="{8095130D-0DEA-DB56-5492-D4C1FC6F2F76}"/>
                    </a:ext>
                  </a:extLst>
                </p14:cNvPr>
                <p14:cNvContentPartPr/>
                <p14:nvPr/>
              </p14:nvContentPartPr>
              <p14:xfrm>
                <a:off x="3806005" y="4336316"/>
                <a:ext cx="291600" cy="417960"/>
              </p14:xfrm>
            </p:contentPart>
          </mc:Choice>
          <mc:Fallback xmlns="">
            <p:pic>
              <p:nvPicPr>
                <p:cNvPr id="126" name="Ink 125">
                  <a:extLst>
                    <a:ext uri="{FF2B5EF4-FFF2-40B4-BE49-F238E27FC236}">
                      <a16:creationId xmlns:a16="http://schemas.microsoft.com/office/drawing/2014/main" id="{8095130D-0DEA-DB56-5492-D4C1FC6F2F76}"/>
                    </a:ext>
                  </a:extLst>
                </p:cNvPr>
                <p:cNvPicPr/>
                <p:nvPr/>
              </p:nvPicPr>
              <p:blipFill>
                <a:blip r:embed="rId204"/>
                <a:stretch>
                  <a:fillRect/>
                </a:stretch>
              </p:blipFill>
              <p:spPr>
                <a:xfrm>
                  <a:off x="3797365" y="4327316"/>
                  <a:ext cx="30924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7" name="Ink 126">
                  <a:extLst>
                    <a:ext uri="{FF2B5EF4-FFF2-40B4-BE49-F238E27FC236}">
                      <a16:creationId xmlns:a16="http://schemas.microsoft.com/office/drawing/2014/main" id="{D2EB4D61-EC86-87CE-855D-7FD224A20CA7}"/>
                    </a:ext>
                  </a:extLst>
                </p14:cNvPr>
                <p14:cNvContentPartPr/>
                <p14:nvPr/>
              </p14:nvContentPartPr>
              <p14:xfrm>
                <a:off x="4348165" y="4304996"/>
                <a:ext cx="37440" cy="308880"/>
              </p14:xfrm>
            </p:contentPart>
          </mc:Choice>
          <mc:Fallback xmlns="">
            <p:pic>
              <p:nvPicPr>
                <p:cNvPr id="127" name="Ink 126">
                  <a:extLst>
                    <a:ext uri="{FF2B5EF4-FFF2-40B4-BE49-F238E27FC236}">
                      <a16:creationId xmlns:a16="http://schemas.microsoft.com/office/drawing/2014/main" id="{D2EB4D61-EC86-87CE-855D-7FD224A20CA7}"/>
                    </a:ext>
                  </a:extLst>
                </p:cNvPr>
                <p:cNvPicPr/>
                <p:nvPr/>
              </p:nvPicPr>
              <p:blipFill>
                <a:blip r:embed="rId206"/>
                <a:stretch>
                  <a:fillRect/>
                </a:stretch>
              </p:blipFill>
              <p:spPr>
                <a:xfrm>
                  <a:off x="4339165" y="4296356"/>
                  <a:ext cx="550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8" name="Ink 127">
                  <a:extLst>
                    <a:ext uri="{FF2B5EF4-FFF2-40B4-BE49-F238E27FC236}">
                      <a16:creationId xmlns:a16="http://schemas.microsoft.com/office/drawing/2014/main" id="{76359673-457B-ECF5-2BF3-4E1C920F9ED7}"/>
                    </a:ext>
                  </a:extLst>
                </p14:cNvPr>
                <p14:cNvContentPartPr/>
                <p14:nvPr/>
              </p14:nvContentPartPr>
              <p14:xfrm>
                <a:off x="4345645" y="4217516"/>
                <a:ext cx="356040" cy="357840"/>
              </p14:xfrm>
            </p:contentPart>
          </mc:Choice>
          <mc:Fallback xmlns="">
            <p:pic>
              <p:nvPicPr>
                <p:cNvPr id="128" name="Ink 127">
                  <a:extLst>
                    <a:ext uri="{FF2B5EF4-FFF2-40B4-BE49-F238E27FC236}">
                      <a16:creationId xmlns:a16="http://schemas.microsoft.com/office/drawing/2014/main" id="{76359673-457B-ECF5-2BF3-4E1C920F9ED7}"/>
                    </a:ext>
                  </a:extLst>
                </p:cNvPr>
                <p:cNvPicPr/>
                <p:nvPr/>
              </p:nvPicPr>
              <p:blipFill>
                <a:blip r:embed="rId208"/>
                <a:stretch>
                  <a:fillRect/>
                </a:stretch>
              </p:blipFill>
              <p:spPr>
                <a:xfrm>
                  <a:off x="4336645" y="4208516"/>
                  <a:ext cx="3736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0" name="Ink 129">
                  <a:extLst>
                    <a:ext uri="{FF2B5EF4-FFF2-40B4-BE49-F238E27FC236}">
                      <a16:creationId xmlns:a16="http://schemas.microsoft.com/office/drawing/2014/main" id="{49051658-BFB2-7D45-4C2A-3E5C864D652D}"/>
                    </a:ext>
                  </a:extLst>
                </p14:cNvPr>
                <p14:cNvContentPartPr/>
                <p14:nvPr/>
              </p14:nvContentPartPr>
              <p14:xfrm>
                <a:off x="2500645" y="4856156"/>
                <a:ext cx="2645640" cy="319320"/>
              </p14:xfrm>
            </p:contentPart>
          </mc:Choice>
          <mc:Fallback xmlns="">
            <p:pic>
              <p:nvPicPr>
                <p:cNvPr id="130" name="Ink 129">
                  <a:extLst>
                    <a:ext uri="{FF2B5EF4-FFF2-40B4-BE49-F238E27FC236}">
                      <a16:creationId xmlns:a16="http://schemas.microsoft.com/office/drawing/2014/main" id="{49051658-BFB2-7D45-4C2A-3E5C864D652D}"/>
                    </a:ext>
                  </a:extLst>
                </p:cNvPr>
                <p:cNvPicPr/>
                <p:nvPr/>
              </p:nvPicPr>
              <p:blipFill>
                <a:blip r:embed="rId210"/>
                <a:stretch>
                  <a:fillRect/>
                </a:stretch>
              </p:blipFill>
              <p:spPr>
                <a:xfrm>
                  <a:off x="2492005" y="4847516"/>
                  <a:ext cx="2663280" cy="336960"/>
                </a:xfrm>
                <a:prstGeom prst="rect">
                  <a:avLst/>
                </a:prstGeom>
              </p:spPr>
            </p:pic>
          </mc:Fallback>
        </mc:AlternateContent>
      </p:grpSp>
      <p:grpSp>
        <p:nvGrpSpPr>
          <p:cNvPr id="139" name="Group 138">
            <a:extLst>
              <a:ext uri="{FF2B5EF4-FFF2-40B4-BE49-F238E27FC236}">
                <a16:creationId xmlns:a16="http://schemas.microsoft.com/office/drawing/2014/main" id="{6577D386-1B16-8D12-F913-B2EAE7A1034D}"/>
              </a:ext>
            </a:extLst>
          </p:cNvPr>
          <p:cNvGrpSpPr/>
          <p:nvPr/>
        </p:nvGrpSpPr>
        <p:grpSpPr>
          <a:xfrm>
            <a:off x="5303605" y="3282956"/>
            <a:ext cx="2429280" cy="1373760"/>
            <a:chOff x="5303605" y="3282956"/>
            <a:chExt cx="2429280" cy="1373760"/>
          </a:xfrm>
        </p:grpSpPr>
        <mc:AlternateContent xmlns:mc="http://schemas.openxmlformats.org/markup-compatibility/2006" xmlns:p14="http://schemas.microsoft.com/office/powerpoint/2010/main">
          <mc:Choice Requires="p14">
            <p:contentPart p14:bwMode="auto" r:id="rId211">
              <p14:nvContentPartPr>
                <p14:cNvPr id="132" name="Ink 131">
                  <a:extLst>
                    <a:ext uri="{FF2B5EF4-FFF2-40B4-BE49-F238E27FC236}">
                      <a16:creationId xmlns:a16="http://schemas.microsoft.com/office/drawing/2014/main" id="{C7755229-C12C-95A9-77D8-CEA2E22BC96B}"/>
                    </a:ext>
                  </a:extLst>
                </p14:cNvPr>
                <p14:cNvContentPartPr/>
                <p14:nvPr/>
              </p14:nvContentPartPr>
              <p14:xfrm>
                <a:off x="6162925" y="3463676"/>
                <a:ext cx="819720" cy="536040"/>
              </p14:xfrm>
            </p:contentPart>
          </mc:Choice>
          <mc:Fallback xmlns="">
            <p:pic>
              <p:nvPicPr>
                <p:cNvPr id="132" name="Ink 131">
                  <a:extLst>
                    <a:ext uri="{FF2B5EF4-FFF2-40B4-BE49-F238E27FC236}">
                      <a16:creationId xmlns:a16="http://schemas.microsoft.com/office/drawing/2014/main" id="{C7755229-C12C-95A9-77D8-CEA2E22BC96B}"/>
                    </a:ext>
                  </a:extLst>
                </p:cNvPr>
                <p:cNvPicPr/>
                <p:nvPr/>
              </p:nvPicPr>
              <p:blipFill>
                <a:blip r:embed="rId212"/>
                <a:stretch>
                  <a:fillRect/>
                </a:stretch>
              </p:blipFill>
              <p:spPr>
                <a:xfrm>
                  <a:off x="6153925" y="3454676"/>
                  <a:ext cx="83736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Ink 132">
                  <a:extLst>
                    <a:ext uri="{FF2B5EF4-FFF2-40B4-BE49-F238E27FC236}">
                      <a16:creationId xmlns:a16="http://schemas.microsoft.com/office/drawing/2014/main" id="{8BD493E1-4CD1-3795-C8B7-C3DF9897E95E}"/>
                    </a:ext>
                  </a:extLst>
                </p14:cNvPr>
                <p14:cNvContentPartPr/>
                <p14:nvPr/>
              </p14:nvContentPartPr>
              <p14:xfrm>
                <a:off x="7019365" y="3550076"/>
                <a:ext cx="51480" cy="301320"/>
              </p14:xfrm>
            </p:contentPart>
          </mc:Choice>
          <mc:Fallback xmlns="">
            <p:pic>
              <p:nvPicPr>
                <p:cNvPr id="133" name="Ink 132">
                  <a:extLst>
                    <a:ext uri="{FF2B5EF4-FFF2-40B4-BE49-F238E27FC236}">
                      <a16:creationId xmlns:a16="http://schemas.microsoft.com/office/drawing/2014/main" id="{8BD493E1-4CD1-3795-C8B7-C3DF9897E95E}"/>
                    </a:ext>
                  </a:extLst>
                </p:cNvPr>
                <p:cNvPicPr/>
                <p:nvPr/>
              </p:nvPicPr>
              <p:blipFill>
                <a:blip r:embed="rId214"/>
                <a:stretch>
                  <a:fillRect/>
                </a:stretch>
              </p:blipFill>
              <p:spPr>
                <a:xfrm>
                  <a:off x="7010725" y="3541436"/>
                  <a:ext cx="691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4" name="Ink 133">
                  <a:extLst>
                    <a:ext uri="{FF2B5EF4-FFF2-40B4-BE49-F238E27FC236}">
                      <a16:creationId xmlns:a16="http://schemas.microsoft.com/office/drawing/2014/main" id="{0D04D83C-561C-F9F7-4213-759338BD904E}"/>
                    </a:ext>
                  </a:extLst>
                </p14:cNvPr>
                <p14:cNvContentPartPr/>
                <p14:nvPr/>
              </p14:nvContentPartPr>
              <p14:xfrm>
                <a:off x="7002445" y="3649796"/>
                <a:ext cx="281880" cy="205560"/>
              </p14:xfrm>
            </p:contentPart>
          </mc:Choice>
          <mc:Fallback xmlns="">
            <p:pic>
              <p:nvPicPr>
                <p:cNvPr id="134" name="Ink 133">
                  <a:extLst>
                    <a:ext uri="{FF2B5EF4-FFF2-40B4-BE49-F238E27FC236}">
                      <a16:creationId xmlns:a16="http://schemas.microsoft.com/office/drawing/2014/main" id="{0D04D83C-561C-F9F7-4213-759338BD904E}"/>
                    </a:ext>
                  </a:extLst>
                </p:cNvPr>
                <p:cNvPicPr/>
                <p:nvPr/>
              </p:nvPicPr>
              <p:blipFill>
                <a:blip r:embed="rId216"/>
                <a:stretch>
                  <a:fillRect/>
                </a:stretch>
              </p:blipFill>
              <p:spPr>
                <a:xfrm>
                  <a:off x="6993805" y="3641156"/>
                  <a:ext cx="2995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5" name="Ink 134">
                  <a:extLst>
                    <a:ext uri="{FF2B5EF4-FFF2-40B4-BE49-F238E27FC236}">
                      <a16:creationId xmlns:a16="http://schemas.microsoft.com/office/drawing/2014/main" id="{A836C638-F9C4-E552-13A5-987894493ADF}"/>
                    </a:ext>
                  </a:extLst>
                </p14:cNvPr>
                <p14:cNvContentPartPr/>
                <p14:nvPr/>
              </p14:nvContentPartPr>
              <p14:xfrm>
                <a:off x="7377925" y="3660956"/>
                <a:ext cx="118080" cy="201240"/>
              </p14:xfrm>
            </p:contentPart>
          </mc:Choice>
          <mc:Fallback xmlns="">
            <p:pic>
              <p:nvPicPr>
                <p:cNvPr id="135" name="Ink 134">
                  <a:extLst>
                    <a:ext uri="{FF2B5EF4-FFF2-40B4-BE49-F238E27FC236}">
                      <a16:creationId xmlns:a16="http://schemas.microsoft.com/office/drawing/2014/main" id="{A836C638-F9C4-E552-13A5-987894493ADF}"/>
                    </a:ext>
                  </a:extLst>
                </p:cNvPr>
                <p:cNvPicPr/>
                <p:nvPr/>
              </p:nvPicPr>
              <p:blipFill>
                <a:blip r:embed="rId218"/>
                <a:stretch>
                  <a:fillRect/>
                </a:stretch>
              </p:blipFill>
              <p:spPr>
                <a:xfrm>
                  <a:off x="7369285" y="3651956"/>
                  <a:ext cx="135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6" name="Ink 135">
                  <a:extLst>
                    <a:ext uri="{FF2B5EF4-FFF2-40B4-BE49-F238E27FC236}">
                      <a16:creationId xmlns:a16="http://schemas.microsoft.com/office/drawing/2014/main" id="{122D945B-6387-2B50-C090-AD28D9A60489}"/>
                    </a:ext>
                  </a:extLst>
                </p14:cNvPr>
                <p14:cNvContentPartPr/>
                <p14:nvPr/>
              </p14:nvContentPartPr>
              <p14:xfrm>
                <a:off x="7600405" y="3529556"/>
                <a:ext cx="132480" cy="258840"/>
              </p14:xfrm>
            </p:contentPart>
          </mc:Choice>
          <mc:Fallback xmlns="">
            <p:pic>
              <p:nvPicPr>
                <p:cNvPr id="136" name="Ink 135">
                  <a:extLst>
                    <a:ext uri="{FF2B5EF4-FFF2-40B4-BE49-F238E27FC236}">
                      <a16:creationId xmlns:a16="http://schemas.microsoft.com/office/drawing/2014/main" id="{122D945B-6387-2B50-C090-AD28D9A60489}"/>
                    </a:ext>
                  </a:extLst>
                </p:cNvPr>
                <p:cNvPicPr/>
                <p:nvPr/>
              </p:nvPicPr>
              <p:blipFill>
                <a:blip r:embed="rId220"/>
                <a:stretch>
                  <a:fillRect/>
                </a:stretch>
              </p:blipFill>
              <p:spPr>
                <a:xfrm>
                  <a:off x="7591405" y="3520556"/>
                  <a:ext cx="1501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7" name="Ink 136">
                  <a:extLst>
                    <a:ext uri="{FF2B5EF4-FFF2-40B4-BE49-F238E27FC236}">
                      <a16:creationId xmlns:a16="http://schemas.microsoft.com/office/drawing/2014/main" id="{6ECEB811-9070-2D2A-A6AC-F6509E14FAFD}"/>
                    </a:ext>
                  </a:extLst>
                </p14:cNvPr>
                <p14:cNvContentPartPr/>
                <p14:nvPr/>
              </p14:nvContentPartPr>
              <p14:xfrm>
                <a:off x="5303605" y="3309956"/>
                <a:ext cx="1670760" cy="1346760"/>
              </p14:xfrm>
            </p:contentPart>
          </mc:Choice>
          <mc:Fallback xmlns="">
            <p:pic>
              <p:nvPicPr>
                <p:cNvPr id="137" name="Ink 136">
                  <a:extLst>
                    <a:ext uri="{FF2B5EF4-FFF2-40B4-BE49-F238E27FC236}">
                      <a16:creationId xmlns:a16="http://schemas.microsoft.com/office/drawing/2014/main" id="{6ECEB811-9070-2D2A-A6AC-F6509E14FAFD}"/>
                    </a:ext>
                  </a:extLst>
                </p:cNvPr>
                <p:cNvPicPr/>
                <p:nvPr/>
              </p:nvPicPr>
              <p:blipFill>
                <a:blip r:embed="rId222"/>
                <a:stretch>
                  <a:fillRect/>
                </a:stretch>
              </p:blipFill>
              <p:spPr>
                <a:xfrm>
                  <a:off x="5294965" y="3301316"/>
                  <a:ext cx="1688400" cy="1364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8" name="Ink 137">
                  <a:extLst>
                    <a:ext uri="{FF2B5EF4-FFF2-40B4-BE49-F238E27FC236}">
                      <a16:creationId xmlns:a16="http://schemas.microsoft.com/office/drawing/2014/main" id="{29D0BB51-58FF-A13A-4914-C4B47E090703}"/>
                    </a:ext>
                  </a:extLst>
                </p14:cNvPr>
                <p14:cNvContentPartPr/>
                <p14:nvPr/>
              </p14:nvContentPartPr>
              <p14:xfrm>
                <a:off x="5351125" y="3282956"/>
                <a:ext cx="133560" cy="124560"/>
              </p14:xfrm>
            </p:contentPart>
          </mc:Choice>
          <mc:Fallback xmlns="">
            <p:pic>
              <p:nvPicPr>
                <p:cNvPr id="138" name="Ink 137">
                  <a:extLst>
                    <a:ext uri="{FF2B5EF4-FFF2-40B4-BE49-F238E27FC236}">
                      <a16:creationId xmlns:a16="http://schemas.microsoft.com/office/drawing/2014/main" id="{29D0BB51-58FF-A13A-4914-C4B47E090703}"/>
                    </a:ext>
                  </a:extLst>
                </p:cNvPr>
                <p:cNvPicPr/>
                <p:nvPr/>
              </p:nvPicPr>
              <p:blipFill>
                <a:blip r:embed="rId224"/>
                <a:stretch>
                  <a:fillRect/>
                </a:stretch>
              </p:blipFill>
              <p:spPr>
                <a:xfrm>
                  <a:off x="5342125" y="3274316"/>
                  <a:ext cx="151200" cy="142200"/>
                </a:xfrm>
                <a:prstGeom prst="rect">
                  <a:avLst/>
                </a:prstGeom>
              </p:spPr>
            </p:pic>
          </mc:Fallback>
        </mc:AlternateContent>
      </p:grpSp>
      <p:grpSp>
        <p:nvGrpSpPr>
          <p:cNvPr id="154" name="Group 153">
            <a:extLst>
              <a:ext uri="{FF2B5EF4-FFF2-40B4-BE49-F238E27FC236}">
                <a16:creationId xmlns:a16="http://schemas.microsoft.com/office/drawing/2014/main" id="{3002F791-5AF9-54AD-BD46-A2D359D9655E}"/>
              </a:ext>
            </a:extLst>
          </p:cNvPr>
          <p:cNvGrpSpPr/>
          <p:nvPr/>
        </p:nvGrpSpPr>
        <p:grpSpPr>
          <a:xfrm>
            <a:off x="6742165" y="1390796"/>
            <a:ext cx="1643760" cy="681480"/>
            <a:chOff x="6742165" y="1390796"/>
            <a:chExt cx="1643760" cy="681480"/>
          </a:xfrm>
        </p:grpSpPr>
        <mc:AlternateContent xmlns:mc="http://schemas.openxmlformats.org/markup-compatibility/2006" xmlns:p14="http://schemas.microsoft.com/office/powerpoint/2010/main">
          <mc:Choice Requires="p14">
            <p:contentPart p14:bwMode="auto" r:id="rId225">
              <p14:nvContentPartPr>
                <p14:cNvPr id="140" name="Ink 139">
                  <a:extLst>
                    <a:ext uri="{FF2B5EF4-FFF2-40B4-BE49-F238E27FC236}">
                      <a16:creationId xmlns:a16="http://schemas.microsoft.com/office/drawing/2014/main" id="{F371D745-E3CF-10E6-B647-059F7413DA30}"/>
                    </a:ext>
                  </a:extLst>
                </p14:cNvPr>
                <p14:cNvContentPartPr/>
                <p14:nvPr/>
              </p14:nvContentPartPr>
              <p14:xfrm>
                <a:off x="7571605" y="1552076"/>
                <a:ext cx="271080" cy="336600"/>
              </p14:xfrm>
            </p:contentPart>
          </mc:Choice>
          <mc:Fallback xmlns="">
            <p:pic>
              <p:nvPicPr>
                <p:cNvPr id="140" name="Ink 139">
                  <a:extLst>
                    <a:ext uri="{FF2B5EF4-FFF2-40B4-BE49-F238E27FC236}">
                      <a16:creationId xmlns:a16="http://schemas.microsoft.com/office/drawing/2014/main" id="{F371D745-E3CF-10E6-B647-059F7413DA30}"/>
                    </a:ext>
                  </a:extLst>
                </p:cNvPr>
                <p:cNvPicPr/>
                <p:nvPr/>
              </p:nvPicPr>
              <p:blipFill>
                <a:blip r:embed="rId226"/>
                <a:stretch>
                  <a:fillRect/>
                </a:stretch>
              </p:blipFill>
              <p:spPr>
                <a:xfrm>
                  <a:off x="7562965" y="1543436"/>
                  <a:ext cx="2887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1" name="Ink 140">
                  <a:extLst>
                    <a:ext uri="{FF2B5EF4-FFF2-40B4-BE49-F238E27FC236}">
                      <a16:creationId xmlns:a16="http://schemas.microsoft.com/office/drawing/2014/main" id="{6EBD8041-B5DD-D3BD-576C-60BC46B3FD8A}"/>
                    </a:ext>
                  </a:extLst>
                </p14:cNvPr>
                <p14:cNvContentPartPr/>
                <p14:nvPr/>
              </p14:nvContentPartPr>
              <p14:xfrm>
                <a:off x="7846285" y="1642796"/>
                <a:ext cx="383760" cy="194400"/>
              </p14:xfrm>
            </p:contentPart>
          </mc:Choice>
          <mc:Fallback xmlns="">
            <p:pic>
              <p:nvPicPr>
                <p:cNvPr id="141" name="Ink 140">
                  <a:extLst>
                    <a:ext uri="{FF2B5EF4-FFF2-40B4-BE49-F238E27FC236}">
                      <a16:creationId xmlns:a16="http://schemas.microsoft.com/office/drawing/2014/main" id="{6EBD8041-B5DD-D3BD-576C-60BC46B3FD8A}"/>
                    </a:ext>
                  </a:extLst>
                </p:cNvPr>
                <p:cNvPicPr/>
                <p:nvPr/>
              </p:nvPicPr>
              <p:blipFill>
                <a:blip r:embed="rId228"/>
                <a:stretch>
                  <a:fillRect/>
                </a:stretch>
              </p:blipFill>
              <p:spPr>
                <a:xfrm>
                  <a:off x="7837285" y="1633796"/>
                  <a:ext cx="4014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2" name="Ink 141">
                  <a:extLst>
                    <a:ext uri="{FF2B5EF4-FFF2-40B4-BE49-F238E27FC236}">
                      <a16:creationId xmlns:a16="http://schemas.microsoft.com/office/drawing/2014/main" id="{13272E9F-DF6C-5422-3EC3-FCA81750221F}"/>
                    </a:ext>
                  </a:extLst>
                </p14:cNvPr>
                <p14:cNvContentPartPr/>
                <p14:nvPr/>
              </p14:nvContentPartPr>
              <p14:xfrm>
                <a:off x="7548565" y="1390796"/>
                <a:ext cx="837360" cy="645120"/>
              </p14:xfrm>
            </p:contentPart>
          </mc:Choice>
          <mc:Fallback xmlns="">
            <p:pic>
              <p:nvPicPr>
                <p:cNvPr id="142" name="Ink 141">
                  <a:extLst>
                    <a:ext uri="{FF2B5EF4-FFF2-40B4-BE49-F238E27FC236}">
                      <a16:creationId xmlns:a16="http://schemas.microsoft.com/office/drawing/2014/main" id="{13272E9F-DF6C-5422-3EC3-FCA81750221F}"/>
                    </a:ext>
                  </a:extLst>
                </p:cNvPr>
                <p:cNvPicPr/>
                <p:nvPr/>
              </p:nvPicPr>
              <p:blipFill>
                <a:blip r:embed="rId230"/>
                <a:stretch>
                  <a:fillRect/>
                </a:stretch>
              </p:blipFill>
              <p:spPr>
                <a:xfrm>
                  <a:off x="7539565" y="1381796"/>
                  <a:ext cx="85500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4" name="Ink 143">
                  <a:extLst>
                    <a:ext uri="{FF2B5EF4-FFF2-40B4-BE49-F238E27FC236}">
                      <a16:creationId xmlns:a16="http://schemas.microsoft.com/office/drawing/2014/main" id="{B7972CE4-C742-B761-C293-1B7E9F9E356C}"/>
                    </a:ext>
                  </a:extLst>
                </p14:cNvPr>
                <p14:cNvContentPartPr/>
                <p14:nvPr/>
              </p14:nvContentPartPr>
              <p14:xfrm>
                <a:off x="6785365" y="1635596"/>
                <a:ext cx="613800" cy="55800"/>
              </p14:xfrm>
            </p:contentPart>
          </mc:Choice>
          <mc:Fallback xmlns="">
            <p:pic>
              <p:nvPicPr>
                <p:cNvPr id="144" name="Ink 143">
                  <a:extLst>
                    <a:ext uri="{FF2B5EF4-FFF2-40B4-BE49-F238E27FC236}">
                      <a16:creationId xmlns:a16="http://schemas.microsoft.com/office/drawing/2014/main" id="{B7972CE4-C742-B761-C293-1B7E9F9E356C}"/>
                    </a:ext>
                  </a:extLst>
                </p:cNvPr>
                <p:cNvPicPr/>
                <p:nvPr/>
              </p:nvPicPr>
              <p:blipFill>
                <a:blip r:embed="rId232"/>
                <a:stretch>
                  <a:fillRect/>
                </a:stretch>
              </p:blipFill>
              <p:spPr>
                <a:xfrm>
                  <a:off x="6776725" y="1626596"/>
                  <a:ext cx="6314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5" name="Ink 144">
                  <a:extLst>
                    <a:ext uri="{FF2B5EF4-FFF2-40B4-BE49-F238E27FC236}">
                      <a16:creationId xmlns:a16="http://schemas.microsoft.com/office/drawing/2014/main" id="{A97812D3-DEBB-A340-20E0-F16B0B2DA0A2}"/>
                    </a:ext>
                  </a:extLst>
                </p14:cNvPr>
                <p14:cNvContentPartPr/>
                <p14:nvPr/>
              </p14:nvContentPartPr>
              <p14:xfrm>
                <a:off x="7214845" y="1552076"/>
                <a:ext cx="158040" cy="133560"/>
              </p14:xfrm>
            </p:contentPart>
          </mc:Choice>
          <mc:Fallback xmlns="">
            <p:pic>
              <p:nvPicPr>
                <p:cNvPr id="145" name="Ink 144">
                  <a:extLst>
                    <a:ext uri="{FF2B5EF4-FFF2-40B4-BE49-F238E27FC236}">
                      <a16:creationId xmlns:a16="http://schemas.microsoft.com/office/drawing/2014/main" id="{A97812D3-DEBB-A340-20E0-F16B0B2DA0A2}"/>
                    </a:ext>
                  </a:extLst>
                </p:cNvPr>
                <p:cNvPicPr/>
                <p:nvPr/>
              </p:nvPicPr>
              <p:blipFill>
                <a:blip r:embed="rId234"/>
                <a:stretch>
                  <a:fillRect/>
                </a:stretch>
              </p:blipFill>
              <p:spPr>
                <a:xfrm>
                  <a:off x="7206205" y="1543076"/>
                  <a:ext cx="175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6" name="Ink 145">
                  <a:extLst>
                    <a:ext uri="{FF2B5EF4-FFF2-40B4-BE49-F238E27FC236}">
                      <a16:creationId xmlns:a16="http://schemas.microsoft.com/office/drawing/2014/main" id="{A0FE5ED6-56DD-30D5-9B78-A1F0EFDA7769}"/>
                    </a:ext>
                  </a:extLst>
                </p14:cNvPr>
                <p14:cNvContentPartPr/>
                <p14:nvPr/>
              </p14:nvContentPartPr>
              <p14:xfrm>
                <a:off x="6854845" y="1918556"/>
                <a:ext cx="637560" cy="23040"/>
              </p14:xfrm>
            </p:contentPart>
          </mc:Choice>
          <mc:Fallback xmlns="">
            <p:pic>
              <p:nvPicPr>
                <p:cNvPr id="146" name="Ink 145">
                  <a:extLst>
                    <a:ext uri="{FF2B5EF4-FFF2-40B4-BE49-F238E27FC236}">
                      <a16:creationId xmlns:a16="http://schemas.microsoft.com/office/drawing/2014/main" id="{A0FE5ED6-56DD-30D5-9B78-A1F0EFDA7769}"/>
                    </a:ext>
                  </a:extLst>
                </p:cNvPr>
                <p:cNvPicPr/>
                <p:nvPr/>
              </p:nvPicPr>
              <p:blipFill>
                <a:blip r:embed="rId236"/>
                <a:stretch>
                  <a:fillRect/>
                </a:stretch>
              </p:blipFill>
              <p:spPr>
                <a:xfrm>
                  <a:off x="6846205" y="1909556"/>
                  <a:ext cx="655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7" name="Ink 146">
                  <a:extLst>
                    <a:ext uri="{FF2B5EF4-FFF2-40B4-BE49-F238E27FC236}">
                      <a16:creationId xmlns:a16="http://schemas.microsoft.com/office/drawing/2014/main" id="{D5486BFB-437E-90A2-D5B0-E981D4A6400F}"/>
                    </a:ext>
                  </a:extLst>
                </p14:cNvPr>
                <p14:cNvContentPartPr/>
                <p14:nvPr/>
              </p14:nvContentPartPr>
              <p14:xfrm>
                <a:off x="6742165" y="1877876"/>
                <a:ext cx="160560" cy="159120"/>
              </p14:xfrm>
            </p:contentPart>
          </mc:Choice>
          <mc:Fallback xmlns="">
            <p:pic>
              <p:nvPicPr>
                <p:cNvPr id="147" name="Ink 146">
                  <a:extLst>
                    <a:ext uri="{FF2B5EF4-FFF2-40B4-BE49-F238E27FC236}">
                      <a16:creationId xmlns:a16="http://schemas.microsoft.com/office/drawing/2014/main" id="{D5486BFB-437E-90A2-D5B0-E981D4A6400F}"/>
                    </a:ext>
                  </a:extLst>
                </p:cNvPr>
                <p:cNvPicPr/>
                <p:nvPr/>
              </p:nvPicPr>
              <p:blipFill>
                <a:blip r:embed="rId238"/>
                <a:stretch>
                  <a:fillRect/>
                </a:stretch>
              </p:blipFill>
              <p:spPr>
                <a:xfrm>
                  <a:off x="6733165" y="1868876"/>
                  <a:ext cx="178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9" name="Ink 148">
                  <a:extLst>
                    <a:ext uri="{FF2B5EF4-FFF2-40B4-BE49-F238E27FC236}">
                      <a16:creationId xmlns:a16="http://schemas.microsoft.com/office/drawing/2014/main" id="{21967C1E-701D-44AD-8A58-82697EEAC0BB}"/>
                    </a:ext>
                  </a:extLst>
                </p14:cNvPr>
                <p14:cNvContentPartPr/>
                <p14:nvPr/>
              </p14:nvContentPartPr>
              <p14:xfrm>
                <a:off x="6850885" y="1926836"/>
                <a:ext cx="150120" cy="360"/>
              </p14:xfrm>
            </p:contentPart>
          </mc:Choice>
          <mc:Fallback xmlns="">
            <p:pic>
              <p:nvPicPr>
                <p:cNvPr id="149" name="Ink 148">
                  <a:extLst>
                    <a:ext uri="{FF2B5EF4-FFF2-40B4-BE49-F238E27FC236}">
                      <a16:creationId xmlns:a16="http://schemas.microsoft.com/office/drawing/2014/main" id="{21967C1E-701D-44AD-8A58-82697EEAC0BB}"/>
                    </a:ext>
                  </a:extLst>
                </p:cNvPr>
                <p:cNvPicPr/>
                <p:nvPr/>
              </p:nvPicPr>
              <p:blipFill>
                <a:blip r:embed="rId240"/>
                <a:stretch>
                  <a:fillRect/>
                </a:stretch>
              </p:blipFill>
              <p:spPr>
                <a:xfrm>
                  <a:off x="6841885" y="1918196"/>
                  <a:ext cx="16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0" name="Ink 149">
                  <a:extLst>
                    <a:ext uri="{FF2B5EF4-FFF2-40B4-BE49-F238E27FC236}">
                      <a16:creationId xmlns:a16="http://schemas.microsoft.com/office/drawing/2014/main" id="{383E66FE-8F1A-B737-51A7-DDB95657F923}"/>
                    </a:ext>
                  </a:extLst>
                </p14:cNvPr>
                <p14:cNvContentPartPr/>
                <p14:nvPr/>
              </p14:nvContentPartPr>
              <p14:xfrm>
                <a:off x="6817405" y="1995596"/>
                <a:ext cx="204120" cy="76680"/>
              </p14:xfrm>
            </p:contentPart>
          </mc:Choice>
          <mc:Fallback xmlns="">
            <p:pic>
              <p:nvPicPr>
                <p:cNvPr id="150" name="Ink 149">
                  <a:extLst>
                    <a:ext uri="{FF2B5EF4-FFF2-40B4-BE49-F238E27FC236}">
                      <a16:creationId xmlns:a16="http://schemas.microsoft.com/office/drawing/2014/main" id="{383E66FE-8F1A-B737-51A7-DDB95657F923}"/>
                    </a:ext>
                  </a:extLst>
                </p:cNvPr>
                <p:cNvPicPr/>
                <p:nvPr/>
              </p:nvPicPr>
              <p:blipFill>
                <a:blip r:embed="rId242"/>
                <a:stretch>
                  <a:fillRect/>
                </a:stretch>
              </p:blipFill>
              <p:spPr>
                <a:xfrm>
                  <a:off x="6808405" y="1986956"/>
                  <a:ext cx="221760" cy="94320"/>
                </a:xfrm>
                <a:prstGeom prst="rect">
                  <a:avLst/>
                </a:prstGeom>
              </p:spPr>
            </p:pic>
          </mc:Fallback>
        </mc:AlternateContent>
      </p:grpSp>
      <p:grpSp>
        <p:nvGrpSpPr>
          <p:cNvPr id="153" name="Group 152">
            <a:extLst>
              <a:ext uri="{FF2B5EF4-FFF2-40B4-BE49-F238E27FC236}">
                <a16:creationId xmlns:a16="http://schemas.microsoft.com/office/drawing/2014/main" id="{BDF58B69-0DCC-BC07-C373-0F3FB288F624}"/>
              </a:ext>
            </a:extLst>
          </p:cNvPr>
          <p:cNvGrpSpPr/>
          <p:nvPr/>
        </p:nvGrpSpPr>
        <p:grpSpPr>
          <a:xfrm>
            <a:off x="6799765" y="2221676"/>
            <a:ext cx="296280" cy="1108440"/>
            <a:chOff x="6799765" y="2221676"/>
            <a:chExt cx="296280" cy="1108440"/>
          </a:xfrm>
        </p:grpSpPr>
        <mc:AlternateContent xmlns:mc="http://schemas.openxmlformats.org/markup-compatibility/2006" xmlns:p14="http://schemas.microsoft.com/office/powerpoint/2010/main">
          <mc:Choice Requires="p14">
            <p:contentPart p14:bwMode="auto" r:id="rId243">
              <p14:nvContentPartPr>
                <p14:cNvPr id="151" name="Ink 150">
                  <a:extLst>
                    <a:ext uri="{FF2B5EF4-FFF2-40B4-BE49-F238E27FC236}">
                      <a16:creationId xmlns:a16="http://schemas.microsoft.com/office/drawing/2014/main" id="{E4E8A8B9-184C-D750-7571-B31B206B05D0}"/>
                    </a:ext>
                  </a:extLst>
                </p14:cNvPr>
                <p14:cNvContentPartPr/>
                <p14:nvPr/>
              </p14:nvContentPartPr>
              <p14:xfrm>
                <a:off x="6799765" y="2221676"/>
                <a:ext cx="230400" cy="1108440"/>
              </p14:xfrm>
            </p:contentPart>
          </mc:Choice>
          <mc:Fallback xmlns="">
            <p:pic>
              <p:nvPicPr>
                <p:cNvPr id="151" name="Ink 150">
                  <a:extLst>
                    <a:ext uri="{FF2B5EF4-FFF2-40B4-BE49-F238E27FC236}">
                      <a16:creationId xmlns:a16="http://schemas.microsoft.com/office/drawing/2014/main" id="{E4E8A8B9-184C-D750-7571-B31B206B05D0}"/>
                    </a:ext>
                  </a:extLst>
                </p:cNvPr>
                <p:cNvPicPr/>
                <p:nvPr/>
              </p:nvPicPr>
              <p:blipFill>
                <a:blip r:embed="rId244"/>
                <a:stretch>
                  <a:fillRect/>
                </a:stretch>
              </p:blipFill>
              <p:spPr>
                <a:xfrm>
                  <a:off x="6791125" y="2213036"/>
                  <a:ext cx="248040" cy="11260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2" name="Ink 151">
                  <a:extLst>
                    <a:ext uri="{FF2B5EF4-FFF2-40B4-BE49-F238E27FC236}">
                      <a16:creationId xmlns:a16="http://schemas.microsoft.com/office/drawing/2014/main" id="{4BEE0C7A-907A-0649-7F06-9243A25E8C2F}"/>
                    </a:ext>
                  </a:extLst>
                </p14:cNvPr>
                <p14:cNvContentPartPr/>
                <p14:nvPr/>
              </p14:nvContentPartPr>
              <p14:xfrm>
                <a:off x="6898045" y="3214916"/>
                <a:ext cx="198000" cy="62280"/>
              </p14:xfrm>
            </p:contentPart>
          </mc:Choice>
          <mc:Fallback xmlns="">
            <p:pic>
              <p:nvPicPr>
                <p:cNvPr id="152" name="Ink 151">
                  <a:extLst>
                    <a:ext uri="{FF2B5EF4-FFF2-40B4-BE49-F238E27FC236}">
                      <a16:creationId xmlns:a16="http://schemas.microsoft.com/office/drawing/2014/main" id="{4BEE0C7A-907A-0649-7F06-9243A25E8C2F}"/>
                    </a:ext>
                  </a:extLst>
                </p:cNvPr>
                <p:cNvPicPr/>
                <p:nvPr/>
              </p:nvPicPr>
              <p:blipFill>
                <a:blip r:embed="rId246"/>
                <a:stretch>
                  <a:fillRect/>
                </a:stretch>
              </p:blipFill>
              <p:spPr>
                <a:xfrm>
                  <a:off x="6889405" y="3206276"/>
                  <a:ext cx="215640" cy="79920"/>
                </a:xfrm>
                <a:prstGeom prst="rect">
                  <a:avLst/>
                </a:prstGeom>
              </p:spPr>
            </p:pic>
          </mc:Fallback>
        </mc:AlternateContent>
      </p:grpSp>
    </p:spTree>
    <p:extLst>
      <p:ext uri="{BB962C8B-B14F-4D97-AF65-F5344CB8AC3E}">
        <p14:creationId xmlns:p14="http://schemas.microsoft.com/office/powerpoint/2010/main" val="2976461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IN" sz="3600" dirty="0"/>
              <a:t>Create a Simple Workflow – Scenario 1</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247317"/>
          </a:xfrm>
          <a:prstGeom prst="rect">
            <a:avLst/>
          </a:prstGeom>
          <a:noFill/>
        </p:spPr>
        <p:txBody>
          <a:bodyPr wrap="square" rtlCol="0">
            <a:spAutoFit/>
          </a:bodyPr>
          <a:lstStyle/>
          <a:p>
            <a:r>
              <a:rPr lang="en-IN" sz="1800" dirty="0"/>
              <a:t>Design and develop a workflow to request a leave for employee.</a:t>
            </a:r>
          </a:p>
          <a:p>
            <a:endParaRPr lang="en-IN" sz="1800" dirty="0"/>
          </a:p>
          <a:p>
            <a:r>
              <a:rPr lang="en-IN" sz="1800" b="1" dirty="0"/>
              <a:t>Input</a:t>
            </a:r>
          </a:p>
          <a:p>
            <a:r>
              <a:rPr lang="en-IN" sz="1800" dirty="0"/>
              <a:t>Employee ID, Reason for leave and Number of days, Start date</a:t>
            </a:r>
          </a:p>
          <a:p>
            <a:r>
              <a:rPr lang="en-IN" sz="1800" b="1" dirty="0"/>
              <a:t>Workflow Steps</a:t>
            </a:r>
          </a:p>
          <a:p>
            <a:r>
              <a:rPr lang="en-IN" sz="1800" dirty="0"/>
              <a:t>A work item is created for approval (currently same user)</a:t>
            </a:r>
          </a:p>
          <a:p>
            <a:r>
              <a:rPr lang="en-IN" sz="1800" b="1" dirty="0"/>
              <a:t>Workflow End</a:t>
            </a:r>
          </a:p>
          <a:p>
            <a:r>
              <a:rPr lang="en-IN" sz="1800" dirty="0"/>
              <a:t>Print the Result in workflow log</a:t>
            </a:r>
          </a:p>
          <a:p>
            <a:endParaRPr lang="en-IN" sz="1800" dirty="0"/>
          </a:p>
          <a:p>
            <a:r>
              <a:rPr lang="en-IN" sz="1800" dirty="0"/>
              <a:t>{</a:t>
            </a:r>
          </a:p>
          <a:p>
            <a:r>
              <a:rPr lang="en-IN" sz="1800" dirty="0"/>
              <a:t>	“</a:t>
            </a:r>
            <a:r>
              <a:rPr lang="en-IN" sz="1800" dirty="0" err="1"/>
              <a:t>employeeId</a:t>
            </a:r>
            <a:r>
              <a:rPr lang="en-IN" sz="1800" dirty="0"/>
              <a:t>”: “”,</a:t>
            </a:r>
          </a:p>
          <a:p>
            <a:r>
              <a:rPr lang="en-IN" sz="1800" dirty="0"/>
              <a:t>	“</a:t>
            </a:r>
            <a:r>
              <a:rPr lang="en-IN" sz="1800" dirty="0" err="1"/>
              <a:t>reasonForLeave</a:t>
            </a:r>
            <a:r>
              <a:rPr lang="en-IN" sz="1800" dirty="0"/>
              <a:t>”:””,</a:t>
            </a:r>
          </a:p>
          <a:p>
            <a:r>
              <a:rPr lang="en-IN" sz="1800" dirty="0"/>
              <a:t>	“numberOfDays”:0,</a:t>
            </a:r>
          </a:p>
          <a:p>
            <a:r>
              <a:rPr lang="en-IN" sz="1800" dirty="0"/>
              <a:t>	“</a:t>
            </a:r>
            <a:r>
              <a:rPr lang="en-IN" sz="1800" dirty="0" err="1"/>
              <a:t>startDate</a:t>
            </a:r>
            <a:r>
              <a:rPr lang="en-IN" sz="1800" dirty="0"/>
              <a:t>”:””</a:t>
            </a:r>
          </a:p>
          <a:p>
            <a:r>
              <a:rPr lang="en-IN" sz="1800" dirty="0"/>
              <a:t>}</a:t>
            </a:r>
          </a:p>
        </p:txBody>
      </p:sp>
    </p:spTree>
    <p:extLst>
      <p:ext uri="{BB962C8B-B14F-4D97-AF65-F5344CB8AC3E}">
        <p14:creationId xmlns:p14="http://schemas.microsoft.com/office/powerpoint/2010/main" val="238976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Introduction to SAP BTP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pPr marL="285750" indent="-285750">
              <a:buFontTx/>
              <a:buChar char="-"/>
            </a:pPr>
            <a:r>
              <a:rPr lang="en-IN" sz="1800" dirty="0"/>
              <a:t>On premise v/s Cloud offerings</a:t>
            </a:r>
          </a:p>
          <a:p>
            <a:pPr marL="285750" indent="-285750">
              <a:buFontTx/>
              <a:buChar char="-"/>
            </a:pPr>
            <a:r>
              <a:rPr lang="en-IN" sz="1800" dirty="0"/>
              <a:t>What cloud offers</a:t>
            </a:r>
          </a:p>
          <a:p>
            <a:pPr marL="285750" indent="-285750">
              <a:buFontTx/>
              <a:buChar char="-"/>
            </a:pPr>
            <a:r>
              <a:rPr lang="en-IN" sz="1800" dirty="0"/>
              <a:t>What is SAP BTP?</a:t>
            </a:r>
          </a:p>
          <a:p>
            <a:pPr marL="285750" indent="-285750">
              <a:buFontTx/>
              <a:buChar char="-"/>
            </a:pPr>
            <a:r>
              <a:rPr lang="en-IN" sz="1800" dirty="0"/>
              <a:t>What BTP offers broadly – Environment, Subscriptions and Instances</a:t>
            </a:r>
          </a:p>
          <a:p>
            <a:pPr marL="285750" indent="-285750">
              <a:buFontTx/>
              <a:buChar char="-"/>
            </a:pPr>
            <a:r>
              <a:rPr lang="en-IN" sz="1800" dirty="0"/>
              <a:t>SAP BTP Cloud Foundry Organization</a:t>
            </a:r>
          </a:p>
          <a:p>
            <a:pPr marL="285750" indent="-285750">
              <a:buFontTx/>
              <a:buChar char="-"/>
            </a:pPr>
            <a:r>
              <a:rPr lang="en-IN" sz="1800" dirty="0"/>
              <a:t>Introduction to backing service</a:t>
            </a:r>
          </a:p>
          <a:p>
            <a:pPr marL="285750" indent="-285750">
              <a:buFontTx/>
              <a:buChar char="-"/>
            </a:pPr>
            <a:r>
              <a:rPr lang="en-IN" sz="1800" dirty="0"/>
              <a:t>BTP Service Catalogs</a:t>
            </a:r>
          </a:p>
          <a:p>
            <a:pPr marL="285750" indent="-285750">
              <a:buFontTx/>
              <a:buChar char="-"/>
            </a:pPr>
            <a:r>
              <a:rPr lang="en-IN" sz="1800" dirty="0"/>
              <a:t>Introduction to Entitlements</a:t>
            </a:r>
          </a:p>
        </p:txBody>
      </p:sp>
    </p:spTree>
    <p:extLst>
      <p:ext uri="{BB962C8B-B14F-4D97-AF65-F5344CB8AC3E}">
        <p14:creationId xmlns:p14="http://schemas.microsoft.com/office/powerpoint/2010/main" val="3425734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784976" cy="711081"/>
          </a:xfrm>
        </p:spPr>
        <p:txBody>
          <a:bodyPr/>
          <a:lstStyle/>
          <a:p>
            <a:r>
              <a:rPr lang="en-US" sz="3600" b="1" i="0" dirty="0">
                <a:solidFill>
                  <a:srgbClr val="000000"/>
                </a:solidFill>
                <a:effectLst/>
                <a:latin typeface="Arial Black" panose="020B0A04020102020204" pitchFamily="34" charset="0"/>
              </a:rPr>
              <a:t>Initialize workflow module</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pPr marL="342900" indent="-342900">
              <a:buAutoNum type="arabicPeriod"/>
            </a:pPr>
            <a:r>
              <a:rPr lang="en-IN" sz="1800" dirty="0"/>
              <a:t>Create a new multi target module project from template (welcome page)</a:t>
            </a:r>
          </a:p>
          <a:p>
            <a:pPr marL="342900" indent="-342900">
              <a:buAutoNum type="arabicPeriod"/>
            </a:pPr>
            <a:r>
              <a:rPr lang="en-IN" sz="1800" dirty="0"/>
              <a:t>Use F1 or choose View </a:t>
            </a:r>
            <a:r>
              <a:rPr lang="en-IN" sz="1800" dirty="0">
                <a:sym typeface="Wingdings" panose="05000000000000000000" pitchFamily="2" charset="2"/>
              </a:rPr>
              <a:t> Find Command and select </a:t>
            </a:r>
            <a:r>
              <a:rPr lang="en-IN" sz="1800" b="1" dirty="0">
                <a:sym typeface="Wingdings" panose="05000000000000000000" pitchFamily="2" charset="2"/>
              </a:rPr>
              <a:t>Open Template Wizard</a:t>
            </a:r>
          </a:p>
          <a:p>
            <a:pPr marL="342900" indent="-342900">
              <a:buAutoNum type="arabicPeriod"/>
            </a:pPr>
            <a:r>
              <a:rPr lang="en-IN" sz="1800" dirty="0">
                <a:sym typeface="Wingdings" panose="05000000000000000000" pitchFamily="2" charset="2"/>
              </a:rPr>
              <a:t>Choose the template as @workflow/workflow</a:t>
            </a:r>
          </a:p>
          <a:p>
            <a:pPr marL="342900" indent="-342900">
              <a:buAutoNum type="arabicPeriod"/>
            </a:pPr>
            <a:r>
              <a:rPr lang="en-IN" sz="1800" dirty="0">
                <a:sym typeface="Wingdings" panose="05000000000000000000" pitchFamily="2" charset="2"/>
              </a:rPr>
              <a:t>Provide the folder location of </a:t>
            </a:r>
            <a:r>
              <a:rPr lang="en-IN" sz="1800" dirty="0" err="1">
                <a:sym typeface="Wingdings" panose="05000000000000000000" pitchFamily="2" charset="2"/>
              </a:rPr>
              <a:t>mta.yaml</a:t>
            </a:r>
            <a:r>
              <a:rPr lang="en-IN" sz="1800" dirty="0">
                <a:sym typeface="Wingdings" panose="05000000000000000000" pitchFamily="2" charset="2"/>
              </a:rPr>
              <a:t> file</a:t>
            </a:r>
          </a:p>
          <a:p>
            <a:pPr marL="342900" indent="-342900">
              <a:buAutoNum type="arabicPeriod"/>
            </a:pPr>
            <a:r>
              <a:rPr lang="en-IN" sz="1800" dirty="0">
                <a:sym typeface="Wingdings" panose="05000000000000000000" pitchFamily="2" charset="2"/>
              </a:rPr>
              <a:t>Enter the details of workflow module name, workflow name, description and choose create</a:t>
            </a:r>
          </a:p>
          <a:p>
            <a:pPr marL="342900" indent="-342900">
              <a:buAutoNum type="arabicPeriod"/>
            </a:pPr>
            <a:r>
              <a:rPr lang="en-IN" sz="1800" dirty="0">
                <a:sym typeface="Wingdings" panose="05000000000000000000" pitchFamily="2" charset="2"/>
              </a:rPr>
              <a:t>A standard structure gets created.</a:t>
            </a:r>
            <a:endParaRPr lang="en-IN" sz="1800" dirty="0"/>
          </a:p>
          <a:p>
            <a:endParaRPr lang="en-IN" sz="1800" dirty="0"/>
          </a:p>
        </p:txBody>
      </p:sp>
      <p:pic>
        <p:nvPicPr>
          <p:cNvPr id="3" name="Picture 2">
            <a:extLst>
              <a:ext uri="{FF2B5EF4-FFF2-40B4-BE49-F238E27FC236}">
                <a16:creationId xmlns:a16="http://schemas.microsoft.com/office/drawing/2014/main" id="{E95BC3A9-167D-0F82-374E-92F27FAC3D58}"/>
              </a:ext>
            </a:extLst>
          </p:cNvPr>
          <p:cNvPicPr>
            <a:picLocks noChangeAspect="1"/>
          </p:cNvPicPr>
          <p:nvPr/>
        </p:nvPicPr>
        <p:blipFill>
          <a:blip r:embed="rId4">
            <a:duotone>
              <a:schemeClr val="accent2">
                <a:shade val="45000"/>
                <a:satMod val="135000"/>
              </a:schemeClr>
              <a:prstClr val="white"/>
            </a:duotone>
          </a:blip>
          <a:stretch>
            <a:fillRect/>
          </a:stretch>
        </p:blipFill>
        <p:spPr>
          <a:xfrm>
            <a:off x="7855305" y="3014369"/>
            <a:ext cx="3436918" cy="3231160"/>
          </a:xfrm>
          <a:prstGeom prst="roundRect">
            <a:avLst>
              <a:gd name="adj" fmla="val 16667"/>
            </a:avLst>
          </a:prstGeom>
          <a:ln>
            <a:solidFill>
              <a:schemeClr val="accent1">
                <a:lumMod val="60000"/>
                <a:lumOff val="40000"/>
              </a:schemeClr>
            </a:solidFill>
          </a:ln>
          <a:effectLst>
            <a:glow rad="139700">
              <a:schemeClr val="accent1">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0482D30C-9F68-635B-E865-511CFC4E3C2D}"/>
              </a:ext>
            </a:extLst>
          </p:cNvPr>
          <p:cNvSpPr txBox="1"/>
          <p:nvPr/>
        </p:nvSpPr>
        <p:spPr>
          <a:xfrm>
            <a:off x="219380" y="3233523"/>
            <a:ext cx="6929079" cy="3139321"/>
          </a:xfrm>
          <a:prstGeom prst="rect">
            <a:avLst/>
          </a:prstGeom>
          <a:noFill/>
        </p:spPr>
        <p:txBody>
          <a:bodyPr wrap="square">
            <a:spAutoFit/>
          </a:bodyPr>
          <a:lstStyle/>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A Multitarget application (MTA) is logically a single application comprised of multiple parts created with different technologies, which share the same lifecycle.</a:t>
            </a:r>
          </a:p>
          <a:p>
            <a:pPr marL="285750" indent="-285750">
              <a:buFont typeface="Wingdings" panose="05000000000000000000" pitchFamily="2" charset="2"/>
              <a:buChar char="v"/>
            </a:pPr>
            <a:endParaRPr lang="en-US" sz="1800" b="0" i="0" dirty="0">
              <a:solidFill>
                <a:srgbClr val="333333"/>
              </a:solidFill>
              <a:effectLst/>
              <a:latin typeface="72" panose="020B0503030000000003" pitchFamily="34" charset="0"/>
            </a:endParaRPr>
          </a:p>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The developers of the MTA describe the desired result using the MTA model, which contains MTA modules, MTA resources, and interdependencies between them. </a:t>
            </a:r>
          </a:p>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Afterward, the SAP BTP Deployment service validates, orchestrates, and automates the deployment of the MTA, which results in Cloud Foundry applications, services and SAP specific contents.</a:t>
            </a:r>
            <a:endParaRPr lang="en-US" sz="1800" dirty="0"/>
          </a:p>
        </p:txBody>
      </p:sp>
    </p:spTree>
    <p:extLst>
      <p:ext uri="{BB962C8B-B14F-4D97-AF65-F5344CB8AC3E}">
        <p14:creationId xmlns:p14="http://schemas.microsoft.com/office/powerpoint/2010/main" val="3280272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873208" cy="711081"/>
          </a:xfrm>
        </p:spPr>
        <p:txBody>
          <a:bodyPr/>
          <a:lstStyle/>
          <a:p>
            <a:r>
              <a:rPr lang="en-US" sz="3600" b="1" i="0" dirty="0">
                <a:solidFill>
                  <a:srgbClr val="000000"/>
                </a:solidFill>
                <a:effectLst/>
                <a:latin typeface="Arial Black" panose="020B0A04020102020204" pitchFamily="34" charset="0"/>
              </a:rPr>
              <a:t>Understand the workflow project structure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3" name="Rectangle 2">
            <a:extLst>
              <a:ext uri="{FF2B5EF4-FFF2-40B4-BE49-F238E27FC236}">
                <a16:creationId xmlns:a16="http://schemas.microsoft.com/office/drawing/2014/main" id="{8A627C8F-1A18-E86F-C536-AFEA6BDCF97F}"/>
              </a:ext>
            </a:extLst>
          </p:cNvPr>
          <p:cNvSpPr/>
          <p:nvPr/>
        </p:nvSpPr>
        <p:spPr>
          <a:xfrm>
            <a:off x="405780" y="1340768"/>
            <a:ext cx="1944216" cy="36004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Bahnschrift SemiBold" panose="020B0502040204020203" pitchFamily="34" charset="0"/>
              </a:rPr>
              <a:t>Project name</a:t>
            </a:r>
          </a:p>
        </p:txBody>
      </p:sp>
      <p:sp>
        <p:nvSpPr>
          <p:cNvPr id="4" name="Rectangle 3">
            <a:extLst>
              <a:ext uri="{FF2B5EF4-FFF2-40B4-BE49-F238E27FC236}">
                <a16:creationId xmlns:a16="http://schemas.microsoft.com/office/drawing/2014/main" id="{C923419D-1E3D-6E19-1151-5CD7F464AE5E}"/>
              </a:ext>
            </a:extLst>
          </p:cNvPr>
          <p:cNvSpPr/>
          <p:nvPr/>
        </p:nvSpPr>
        <p:spPr>
          <a:xfrm>
            <a:off x="1826907" y="1959823"/>
            <a:ext cx="1944216" cy="36004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Workflow module</a:t>
            </a:r>
          </a:p>
        </p:txBody>
      </p:sp>
      <p:cxnSp>
        <p:nvCxnSpPr>
          <p:cNvPr id="7" name="Connector: Elbow 6">
            <a:extLst>
              <a:ext uri="{FF2B5EF4-FFF2-40B4-BE49-F238E27FC236}">
                <a16:creationId xmlns:a16="http://schemas.microsoft.com/office/drawing/2014/main" id="{67ADB6E7-ED4E-C7C2-321C-895B12850FF8}"/>
              </a:ext>
            </a:extLst>
          </p:cNvPr>
          <p:cNvCxnSpPr>
            <a:stCxn id="3" idx="2"/>
            <a:endCxn id="4" idx="1"/>
          </p:cNvCxnSpPr>
          <p:nvPr/>
        </p:nvCxnSpPr>
        <p:spPr>
          <a:xfrm rot="16200000" flipH="1">
            <a:off x="1382880" y="1695815"/>
            <a:ext cx="439035" cy="449019"/>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17A494C-0054-4934-9410-FE20CAA02FF7}"/>
              </a:ext>
            </a:extLst>
          </p:cNvPr>
          <p:cNvCxnSpPr>
            <a:cxnSpLocks/>
            <a:stCxn id="3" idx="2"/>
            <a:endCxn id="10" idx="1"/>
          </p:cNvCxnSpPr>
          <p:nvPr/>
        </p:nvCxnSpPr>
        <p:spPr>
          <a:xfrm rot="16200000" flipH="1">
            <a:off x="-543343" y="3622038"/>
            <a:ext cx="4305609" cy="463147"/>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EB499DF-AF9E-4151-7721-97F06432957E}"/>
              </a:ext>
            </a:extLst>
          </p:cNvPr>
          <p:cNvSpPr/>
          <p:nvPr/>
        </p:nvSpPr>
        <p:spPr>
          <a:xfrm>
            <a:off x="1841035" y="5826397"/>
            <a:ext cx="1715822" cy="36004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Bahnschrift SemiBold" panose="020B0502040204020203" pitchFamily="34" charset="0"/>
              </a:rPr>
              <a:t>mta.yaml</a:t>
            </a:r>
          </a:p>
        </p:txBody>
      </p:sp>
      <p:sp>
        <p:nvSpPr>
          <p:cNvPr id="23" name="Rectangle 22">
            <a:extLst>
              <a:ext uri="{FF2B5EF4-FFF2-40B4-BE49-F238E27FC236}">
                <a16:creationId xmlns:a16="http://schemas.microsoft.com/office/drawing/2014/main" id="{9B9796C9-9525-3538-818F-D1D263A32E38}"/>
              </a:ext>
            </a:extLst>
          </p:cNvPr>
          <p:cNvSpPr/>
          <p:nvPr/>
        </p:nvSpPr>
        <p:spPr>
          <a:xfrm>
            <a:off x="3273564" y="2635896"/>
            <a:ext cx="1092656"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forms</a:t>
            </a:r>
          </a:p>
        </p:txBody>
      </p:sp>
      <p:sp>
        <p:nvSpPr>
          <p:cNvPr id="24" name="Rectangle 23">
            <a:extLst>
              <a:ext uri="{FF2B5EF4-FFF2-40B4-BE49-F238E27FC236}">
                <a16:creationId xmlns:a16="http://schemas.microsoft.com/office/drawing/2014/main" id="{137D7048-A9C1-4504-8959-A5AD594018D4}"/>
              </a:ext>
            </a:extLst>
          </p:cNvPr>
          <p:cNvSpPr/>
          <p:nvPr/>
        </p:nvSpPr>
        <p:spPr>
          <a:xfrm>
            <a:off x="3273564" y="3131949"/>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sample-data</a:t>
            </a:r>
          </a:p>
        </p:txBody>
      </p:sp>
      <p:sp>
        <p:nvSpPr>
          <p:cNvPr id="25" name="Rectangle 24">
            <a:extLst>
              <a:ext uri="{FF2B5EF4-FFF2-40B4-BE49-F238E27FC236}">
                <a16:creationId xmlns:a16="http://schemas.microsoft.com/office/drawing/2014/main" id="{B58710C2-5890-B560-0A4C-21A29BF4F026}"/>
              </a:ext>
            </a:extLst>
          </p:cNvPr>
          <p:cNvSpPr/>
          <p:nvPr/>
        </p:nvSpPr>
        <p:spPr>
          <a:xfrm>
            <a:off x="3273564" y="3623079"/>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scripts</a:t>
            </a:r>
          </a:p>
        </p:txBody>
      </p:sp>
      <p:sp>
        <p:nvSpPr>
          <p:cNvPr id="26" name="Rectangle 25">
            <a:extLst>
              <a:ext uri="{FF2B5EF4-FFF2-40B4-BE49-F238E27FC236}">
                <a16:creationId xmlns:a16="http://schemas.microsoft.com/office/drawing/2014/main" id="{47689483-4C75-FD45-B852-77BF6BFC5860}"/>
              </a:ext>
            </a:extLst>
          </p:cNvPr>
          <p:cNvSpPr/>
          <p:nvPr/>
        </p:nvSpPr>
        <p:spPr>
          <a:xfrm>
            <a:off x="3273564" y="4142827"/>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webcontent</a:t>
            </a:r>
          </a:p>
        </p:txBody>
      </p:sp>
      <p:sp>
        <p:nvSpPr>
          <p:cNvPr id="27" name="Rectangle 26">
            <a:extLst>
              <a:ext uri="{FF2B5EF4-FFF2-40B4-BE49-F238E27FC236}">
                <a16:creationId xmlns:a16="http://schemas.microsoft.com/office/drawing/2014/main" id="{05497909-C725-0E76-08F7-875D3D56BB0B}"/>
              </a:ext>
            </a:extLst>
          </p:cNvPr>
          <p:cNvSpPr/>
          <p:nvPr/>
        </p:nvSpPr>
        <p:spPr>
          <a:xfrm>
            <a:off x="3273564" y="4700003"/>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workflows</a:t>
            </a:r>
          </a:p>
        </p:txBody>
      </p:sp>
      <p:sp>
        <p:nvSpPr>
          <p:cNvPr id="28" name="Rectangle 27">
            <a:extLst>
              <a:ext uri="{FF2B5EF4-FFF2-40B4-BE49-F238E27FC236}">
                <a16:creationId xmlns:a16="http://schemas.microsoft.com/office/drawing/2014/main" id="{83A4A009-6103-5CC5-CF2E-D3EF1C105D14}"/>
              </a:ext>
            </a:extLst>
          </p:cNvPr>
          <p:cNvSpPr/>
          <p:nvPr/>
        </p:nvSpPr>
        <p:spPr>
          <a:xfrm>
            <a:off x="4582244" y="5257179"/>
            <a:ext cx="1848740" cy="301729"/>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latin typeface="Bahnschrift SemiBold" panose="020B0502040204020203" pitchFamily="34" charset="0"/>
              </a:rPr>
              <a:t>Anubhav.workflow</a:t>
            </a:r>
            <a:endParaRPr lang="en-US" sz="1400" b="1" dirty="0">
              <a:latin typeface="Bahnschrift SemiBold" panose="020B0502040204020203" pitchFamily="34" charset="0"/>
            </a:endParaRPr>
          </a:p>
        </p:txBody>
      </p:sp>
      <p:cxnSp>
        <p:nvCxnSpPr>
          <p:cNvPr id="30" name="Connector: Elbow 29">
            <a:extLst>
              <a:ext uri="{FF2B5EF4-FFF2-40B4-BE49-F238E27FC236}">
                <a16:creationId xmlns:a16="http://schemas.microsoft.com/office/drawing/2014/main" id="{7A2D32EE-9445-C49A-1177-8A6ACA56429B}"/>
              </a:ext>
            </a:extLst>
          </p:cNvPr>
          <p:cNvCxnSpPr>
            <a:stCxn id="27" idx="2"/>
            <a:endCxn id="28" idx="1"/>
          </p:cNvCxnSpPr>
          <p:nvPr/>
        </p:nvCxnSpPr>
        <p:spPr>
          <a:xfrm rot="16200000" flipH="1">
            <a:off x="4153082" y="4978881"/>
            <a:ext cx="348001" cy="510324"/>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B99C012-0AFB-B499-D1F1-F2A4A5F2DBCE}"/>
              </a:ext>
            </a:extLst>
          </p:cNvPr>
          <p:cNvCxnSpPr>
            <a:stCxn id="4" idx="2"/>
            <a:endCxn id="23" idx="1"/>
          </p:cNvCxnSpPr>
          <p:nvPr/>
        </p:nvCxnSpPr>
        <p:spPr>
          <a:xfrm rot="16200000" flipH="1">
            <a:off x="2788263" y="2330614"/>
            <a:ext cx="496053" cy="474549"/>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AFDBA87-9066-9382-AF06-3CBABFCA33C9}"/>
              </a:ext>
            </a:extLst>
          </p:cNvPr>
          <p:cNvCxnSpPr>
            <a:cxnSpLocks/>
            <a:endCxn id="24" idx="1"/>
          </p:cNvCxnSpPr>
          <p:nvPr/>
        </p:nvCxnSpPr>
        <p:spPr>
          <a:xfrm rot="16200000" flipH="1">
            <a:off x="2505497" y="2543902"/>
            <a:ext cx="1048220" cy="487914"/>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488FAE6A-3689-EB70-2C68-00009BE22656}"/>
              </a:ext>
            </a:extLst>
          </p:cNvPr>
          <p:cNvCxnSpPr>
            <a:cxnSpLocks/>
            <a:endCxn id="25" idx="1"/>
          </p:cNvCxnSpPr>
          <p:nvPr/>
        </p:nvCxnSpPr>
        <p:spPr>
          <a:xfrm rot="16200000" flipH="1">
            <a:off x="2328674" y="2858209"/>
            <a:ext cx="1415230" cy="474550"/>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F94E003-BFBB-6292-B59C-3153912D624C}"/>
              </a:ext>
            </a:extLst>
          </p:cNvPr>
          <p:cNvCxnSpPr>
            <a:cxnSpLocks/>
            <a:endCxn id="26" idx="1"/>
          </p:cNvCxnSpPr>
          <p:nvPr/>
        </p:nvCxnSpPr>
        <p:spPr>
          <a:xfrm rot="16200000" flipH="1">
            <a:off x="2034796" y="3084079"/>
            <a:ext cx="2002986" cy="474550"/>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A5011F9-D93A-DEB8-22C3-6F3B9B8AEA16}"/>
              </a:ext>
            </a:extLst>
          </p:cNvPr>
          <p:cNvCxnSpPr>
            <a:cxnSpLocks/>
            <a:endCxn id="27" idx="1"/>
          </p:cNvCxnSpPr>
          <p:nvPr/>
        </p:nvCxnSpPr>
        <p:spPr>
          <a:xfrm rot="16200000" flipH="1">
            <a:off x="1749525" y="3355984"/>
            <a:ext cx="2560162" cy="487916"/>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07B21FF-4467-FCF4-AA92-FEEC54016232}"/>
              </a:ext>
            </a:extLst>
          </p:cNvPr>
          <p:cNvGrpSpPr/>
          <p:nvPr/>
        </p:nvGrpSpPr>
        <p:grpSpPr>
          <a:xfrm>
            <a:off x="4069243" y="5722205"/>
            <a:ext cx="3744416" cy="1077213"/>
            <a:chOff x="6886500" y="5733256"/>
            <a:chExt cx="3744416" cy="1077213"/>
          </a:xfrm>
        </p:grpSpPr>
        <p:sp>
          <p:nvSpPr>
            <p:cNvPr id="17" name="Rectangle 16">
              <a:extLst>
                <a:ext uri="{FF2B5EF4-FFF2-40B4-BE49-F238E27FC236}">
                  <a16:creationId xmlns:a16="http://schemas.microsoft.com/office/drawing/2014/main" id="{FE7C1EB7-8B28-F29A-3925-247F03659B3E}"/>
                </a:ext>
              </a:extLst>
            </p:cNvPr>
            <p:cNvSpPr/>
            <p:nvPr/>
          </p:nvSpPr>
          <p:spPr>
            <a:xfrm>
              <a:off x="6886500" y="5834364"/>
              <a:ext cx="463148" cy="21602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Bahnschrift SemiBold" panose="020B0502040204020203" pitchFamily="34" charset="0"/>
              </a:endParaRPr>
            </a:p>
          </p:txBody>
        </p:sp>
        <p:sp>
          <p:nvSpPr>
            <p:cNvPr id="21" name="Rectangle: Rounded Corners 20">
              <a:extLst>
                <a:ext uri="{FF2B5EF4-FFF2-40B4-BE49-F238E27FC236}">
                  <a16:creationId xmlns:a16="http://schemas.microsoft.com/office/drawing/2014/main" id="{10271C98-6D9A-16E8-0B15-D1697729787F}"/>
                </a:ext>
              </a:extLst>
            </p:cNvPr>
            <p:cNvSpPr/>
            <p:nvPr/>
          </p:nvSpPr>
          <p:spPr>
            <a:xfrm>
              <a:off x="6886500" y="6549175"/>
              <a:ext cx="463148" cy="184035"/>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Bahnschrift SemiBold" panose="020B0502040204020203" pitchFamily="34" charset="0"/>
              </a:endParaRPr>
            </a:p>
          </p:txBody>
        </p:sp>
        <p:sp>
          <p:nvSpPr>
            <p:cNvPr id="42" name="Rectangle 41">
              <a:extLst>
                <a:ext uri="{FF2B5EF4-FFF2-40B4-BE49-F238E27FC236}">
                  <a16:creationId xmlns:a16="http://schemas.microsoft.com/office/drawing/2014/main" id="{A5A99DD0-CBF8-862B-F609-BAE35BCCA116}"/>
                </a:ext>
              </a:extLst>
            </p:cNvPr>
            <p:cNvSpPr/>
            <p:nvPr/>
          </p:nvSpPr>
          <p:spPr>
            <a:xfrm>
              <a:off x="6886500" y="6214160"/>
              <a:ext cx="463148" cy="216024"/>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Bahnschrift SemiBold" panose="020B0502040204020203" pitchFamily="34" charset="0"/>
              </a:endParaRPr>
            </a:p>
          </p:txBody>
        </p:sp>
        <p:sp>
          <p:nvSpPr>
            <p:cNvPr id="43" name="TextBox 42">
              <a:extLst>
                <a:ext uri="{FF2B5EF4-FFF2-40B4-BE49-F238E27FC236}">
                  <a16:creationId xmlns:a16="http://schemas.microsoft.com/office/drawing/2014/main" id="{D7037B49-2AC8-8060-E2C9-63C4C4D78B41}"/>
                </a:ext>
              </a:extLst>
            </p:cNvPr>
            <p:cNvSpPr txBox="1"/>
            <p:nvPr/>
          </p:nvSpPr>
          <p:spPr>
            <a:xfrm>
              <a:off x="7462564" y="5733256"/>
              <a:ext cx="3168352" cy="338554"/>
            </a:xfrm>
            <a:prstGeom prst="rect">
              <a:avLst/>
            </a:prstGeom>
            <a:noFill/>
          </p:spPr>
          <p:txBody>
            <a:bodyPr wrap="square" rtlCol="0">
              <a:spAutoFit/>
            </a:bodyPr>
            <a:lstStyle/>
            <a:p>
              <a:r>
                <a:rPr lang="en-US" sz="1600" dirty="0"/>
                <a:t>Root directories</a:t>
              </a:r>
            </a:p>
          </p:txBody>
        </p:sp>
        <p:sp>
          <p:nvSpPr>
            <p:cNvPr id="46" name="TextBox 45">
              <a:extLst>
                <a:ext uri="{FF2B5EF4-FFF2-40B4-BE49-F238E27FC236}">
                  <a16:creationId xmlns:a16="http://schemas.microsoft.com/office/drawing/2014/main" id="{D18BE65C-75FB-C3C0-4667-47D516C52CAF}"/>
                </a:ext>
              </a:extLst>
            </p:cNvPr>
            <p:cNvSpPr txBox="1"/>
            <p:nvPr/>
          </p:nvSpPr>
          <p:spPr>
            <a:xfrm>
              <a:off x="7439344" y="6121304"/>
              <a:ext cx="3168352" cy="338554"/>
            </a:xfrm>
            <a:prstGeom prst="rect">
              <a:avLst/>
            </a:prstGeom>
            <a:noFill/>
          </p:spPr>
          <p:txBody>
            <a:bodyPr wrap="square" rtlCol="0">
              <a:spAutoFit/>
            </a:bodyPr>
            <a:lstStyle/>
            <a:p>
              <a:r>
                <a:rPr lang="en-US" sz="1600" dirty="0"/>
                <a:t>Project directories</a:t>
              </a:r>
            </a:p>
          </p:txBody>
        </p:sp>
        <p:sp>
          <p:nvSpPr>
            <p:cNvPr id="47" name="TextBox 46">
              <a:extLst>
                <a:ext uri="{FF2B5EF4-FFF2-40B4-BE49-F238E27FC236}">
                  <a16:creationId xmlns:a16="http://schemas.microsoft.com/office/drawing/2014/main" id="{A6969958-390A-6D4F-EE5A-B9F7F156CEFA}"/>
                </a:ext>
              </a:extLst>
            </p:cNvPr>
            <p:cNvSpPr txBox="1"/>
            <p:nvPr/>
          </p:nvSpPr>
          <p:spPr>
            <a:xfrm>
              <a:off x="7439344" y="6471915"/>
              <a:ext cx="3168352" cy="338554"/>
            </a:xfrm>
            <a:prstGeom prst="rect">
              <a:avLst/>
            </a:prstGeom>
            <a:noFill/>
          </p:spPr>
          <p:txBody>
            <a:bodyPr wrap="square" rtlCol="0">
              <a:spAutoFit/>
            </a:bodyPr>
            <a:lstStyle/>
            <a:p>
              <a:r>
                <a:rPr lang="en-US" sz="1600" dirty="0"/>
                <a:t>Files</a:t>
              </a:r>
            </a:p>
          </p:txBody>
        </p:sp>
      </p:grpSp>
      <p:sp>
        <p:nvSpPr>
          <p:cNvPr id="51" name="TextBox 50">
            <a:extLst>
              <a:ext uri="{FF2B5EF4-FFF2-40B4-BE49-F238E27FC236}">
                <a16:creationId xmlns:a16="http://schemas.microsoft.com/office/drawing/2014/main" id="{72105E8F-E977-B9DE-63ED-5B4D7A8F45A2}"/>
              </a:ext>
            </a:extLst>
          </p:cNvPr>
          <p:cNvSpPr txBox="1"/>
          <p:nvPr/>
        </p:nvSpPr>
        <p:spPr>
          <a:xfrm>
            <a:off x="5086300" y="1181817"/>
            <a:ext cx="7034704" cy="2677656"/>
          </a:xfrm>
          <a:prstGeom prst="rect">
            <a:avLst/>
          </a:prstGeom>
          <a:noFill/>
        </p:spPr>
        <p:txBody>
          <a:bodyPr wrap="square" rtlCol="0">
            <a:spAutoFit/>
          </a:bodyPr>
          <a:lstStyle/>
          <a:p>
            <a:r>
              <a:rPr lang="en-US" sz="1400" b="1" dirty="0"/>
              <a:t>Forms </a:t>
            </a:r>
            <a:r>
              <a:rPr lang="en-US" sz="1400" dirty="0"/>
              <a:t>folder which contains all the simple user interfaces, this constitutes a label and field pair. </a:t>
            </a:r>
          </a:p>
          <a:p>
            <a:r>
              <a:rPr lang="en-US" sz="1400" b="1" dirty="0"/>
              <a:t>Sample-data </a:t>
            </a:r>
            <a:r>
              <a:rPr lang="en-US" sz="1400" dirty="0"/>
              <a:t>this folder contains our workflow data which needs to be circulated across all workflow steps. This data is always in JSON (Java Script Object Notation) format, and also known as context.</a:t>
            </a:r>
          </a:p>
          <a:p>
            <a:r>
              <a:rPr lang="en-US" sz="1400" b="1" dirty="0"/>
              <a:t>Scripts </a:t>
            </a:r>
            <a:r>
              <a:rPr lang="en-US" sz="1400" dirty="0"/>
              <a:t>when we want to manipulate data during the workflow processing for imperative logic (if, looping, checks, calculation, manipulations) we need to use java script programming (</a:t>
            </a:r>
            <a:r>
              <a:rPr lang="en-US" sz="1400" dirty="0" err="1"/>
              <a:t>js</a:t>
            </a:r>
            <a:r>
              <a:rPr lang="en-US" sz="1400" dirty="0"/>
              <a:t>), these reusable files will be stored inside scripts folder</a:t>
            </a:r>
          </a:p>
          <a:p>
            <a:r>
              <a:rPr lang="en-US" sz="1400" b="1" dirty="0"/>
              <a:t>Webcontent </a:t>
            </a:r>
            <a:r>
              <a:rPr lang="en-US" sz="1400" dirty="0"/>
              <a:t>this contains complex user interfaces, we use </a:t>
            </a:r>
            <a:r>
              <a:rPr lang="en-US" sz="1400" dirty="0">
                <a:hlinkClick r:id="rId4"/>
              </a:rPr>
              <a:t>sap ui5 technology </a:t>
            </a:r>
            <a:r>
              <a:rPr lang="en-US" sz="1400" dirty="0"/>
              <a:t>to develop these interfaces</a:t>
            </a:r>
          </a:p>
          <a:p>
            <a:r>
              <a:rPr lang="en-US" sz="1400" b="1" dirty="0"/>
              <a:t>Workflows </a:t>
            </a:r>
            <a:r>
              <a:rPr lang="en-US" sz="1400" dirty="0"/>
              <a:t>this is the folder for all our workflows, which contains sequence of steps to automate business process. All the workflows have an extension called .workflow</a:t>
            </a:r>
            <a:endParaRPr lang="en-US" sz="1400" b="1" dirty="0"/>
          </a:p>
        </p:txBody>
      </p:sp>
    </p:spTree>
    <p:extLst>
      <p:ext uri="{BB962C8B-B14F-4D97-AF65-F5344CB8AC3E}">
        <p14:creationId xmlns:p14="http://schemas.microsoft.com/office/powerpoint/2010/main" val="2828787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Use of mta.yaml file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862322"/>
          </a:xfrm>
          <a:prstGeom prst="rect">
            <a:avLst/>
          </a:prstGeom>
          <a:noFill/>
        </p:spPr>
        <p:txBody>
          <a:bodyPr wrap="square" rtlCol="0">
            <a:spAutoFit/>
          </a:bodyPr>
          <a:lstStyle/>
          <a:p>
            <a:r>
              <a:rPr lang="en-US" sz="1800" dirty="0"/>
              <a:t>Multitarget Applications are defined in a development descriptor required for design-time purposes.</a:t>
            </a:r>
          </a:p>
          <a:p>
            <a:endParaRPr lang="en-US" sz="1800" dirty="0"/>
          </a:p>
          <a:p>
            <a:r>
              <a:rPr lang="en-US" sz="1800" dirty="0"/>
              <a:t>The development descriptor (mta.yaml) defines the elements and dependencies of a Multitarget Application (MTA) compliant with the Cloud Foundry environment. We can use a graphical editor provided by SAP to edit the application descriptor file.</a:t>
            </a:r>
          </a:p>
          <a:p>
            <a:endParaRPr lang="en-US" sz="1800" dirty="0"/>
          </a:p>
          <a:p>
            <a:r>
              <a:rPr lang="en-US" sz="1800" dirty="0"/>
              <a:t>When we want to package OR deploy our workflows to BTP, all the dependencies and module information will be provided by this file to the cloud foundry runtime.</a:t>
            </a:r>
          </a:p>
          <a:p>
            <a:endParaRPr lang="en-US" sz="1800" dirty="0"/>
          </a:p>
          <a:p>
            <a:r>
              <a:rPr lang="en-US" sz="1800" dirty="0"/>
              <a:t>We can package our project by describing all the details in this file and choose Build MTA project. </a:t>
            </a:r>
            <a:endParaRPr lang="en-IN" sz="1800" dirty="0"/>
          </a:p>
        </p:txBody>
      </p:sp>
    </p:spTree>
    <p:extLst>
      <p:ext uri="{BB962C8B-B14F-4D97-AF65-F5344CB8AC3E}">
        <p14:creationId xmlns:p14="http://schemas.microsoft.com/office/powerpoint/2010/main" val="266996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297144" cy="711081"/>
          </a:xfrm>
        </p:spPr>
        <p:txBody>
          <a:bodyPr/>
          <a:lstStyle/>
          <a:p>
            <a:r>
              <a:rPr lang="en-US" sz="3600" b="1" i="0" dirty="0">
                <a:solidFill>
                  <a:srgbClr val="000000"/>
                </a:solidFill>
                <a:effectLst/>
                <a:latin typeface="Arial Black" panose="020B0A04020102020204" pitchFamily="34" charset="0"/>
              </a:rPr>
              <a:t>Service binding with workflow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200329"/>
          </a:xfrm>
          <a:prstGeom prst="rect">
            <a:avLst/>
          </a:prstGeom>
          <a:noFill/>
        </p:spPr>
        <p:txBody>
          <a:bodyPr wrap="square" rtlCol="0">
            <a:spAutoFit/>
          </a:bodyPr>
          <a:lstStyle/>
          <a:p>
            <a:r>
              <a:rPr lang="en-IN" sz="1800" dirty="0"/>
              <a:t>In order to deploy our workflow to cloud foundry we need a backing service named as </a:t>
            </a:r>
            <a:r>
              <a:rPr lang="en-IN" sz="1800" b="1" dirty="0"/>
              <a:t>workflow, </a:t>
            </a:r>
            <a:r>
              <a:rPr lang="en-IN" sz="1800" dirty="0"/>
              <a:t>this service is responsible for deployment and execution of workflow in BTP cloud foundry environment and a must.</a:t>
            </a:r>
          </a:p>
          <a:p>
            <a:r>
              <a:rPr lang="en-IN" sz="1800" dirty="0"/>
              <a:t>Since we executed booster, the service was already created by system so we will change file to adapt to already created service instance.</a:t>
            </a:r>
          </a:p>
        </p:txBody>
      </p:sp>
      <p:pic>
        <p:nvPicPr>
          <p:cNvPr id="2" name="Picture 3">
            <a:extLst>
              <a:ext uri="{FF2B5EF4-FFF2-40B4-BE49-F238E27FC236}">
                <a16:creationId xmlns:a16="http://schemas.microsoft.com/office/drawing/2014/main" id="{F14F8C61-13CB-9F71-54B3-365D6B1E8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64" y="2483366"/>
            <a:ext cx="7851230" cy="3742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9903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Workflow Development E02</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585323"/>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What is Context</a:t>
            </a:r>
          </a:p>
          <a:p>
            <a:pPr marL="285750" indent="-285750">
              <a:buFontTx/>
              <a:buChar char="-"/>
            </a:pPr>
            <a:r>
              <a:rPr lang="en-IN" sz="1800" dirty="0"/>
              <a:t>Workflow Tasks Type</a:t>
            </a:r>
          </a:p>
          <a:p>
            <a:pPr marL="285750" indent="-285750">
              <a:buFontTx/>
              <a:buChar char="-"/>
            </a:pPr>
            <a:r>
              <a:rPr lang="en-IN" sz="1800" dirty="0"/>
              <a:t>Create a Simple Form UI for Leave Request</a:t>
            </a:r>
          </a:p>
          <a:p>
            <a:pPr marL="285750" indent="-285750">
              <a:buFontTx/>
              <a:buChar char="-"/>
            </a:pPr>
            <a:r>
              <a:rPr lang="en-IN" sz="1800" dirty="0"/>
              <a:t>Bind the context data with form layout</a:t>
            </a:r>
          </a:p>
          <a:p>
            <a:pPr marL="285750" indent="-285750">
              <a:buFontTx/>
              <a:buChar char="-"/>
            </a:pPr>
            <a:r>
              <a:rPr lang="en-IN" sz="1800" dirty="0"/>
              <a:t>Configure user decision task</a:t>
            </a:r>
          </a:p>
          <a:p>
            <a:pPr marL="285750" indent="-285750">
              <a:buFontTx/>
              <a:buChar char="-"/>
            </a:pPr>
            <a:r>
              <a:rPr lang="en-IN" sz="1800" dirty="0"/>
              <a:t>Update context at runtime</a:t>
            </a:r>
          </a:p>
          <a:p>
            <a:pPr marL="285750" indent="-285750">
              <a:buFontTx/>
              <a:buChar char="-"/>
            </a:pPr>
            <a:r>
              <a:rPr lang="en-IN" sz="1800" dirty="0"/>
              <a:t>Deploy the simple workflow</a:t>
            </a:r>
          </a:p>
          <a:p>
            <a:pPr marL="285750" indent="-285750">
              <a:buFontTx/>
              <a:buChar char="-"/>
            </a:pPr>
            <a:endParaRPr lang="en-IN" sz="1800" dirty="0"/>
          </a:p>
        </p:txBody>
      </p:sp>
    </p:spTree>
    <p:extLst>
      <p:ext uri="{BB962C8B-B14F-4D97-AF65-F5344CB8AC3E}">
        <p14:creationId xmlns:p14="http://schemas.microsoft.com/office/powerpoint/2010/main" val="1184987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Java Script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801314"/>
          </a:xfrm>
          <a:prstGeom prst="rect">
            <a:avLst/>
          </a:prstGeom>
          <a:noFill/>
        </p:spPr>
        <p:txBody>
          <a:bodyPr wrap="square" rtlCol="0">
            <a:spAutoFit/>
          </a:bodyPr>
          <a:lstStyle/>
          <a:p>
            <a:pPr algn="l"/>
            <a:r>
              <a:rPr lang="en-US" sz="1800" b="0" i="0" dirty="0">
                <a:solidFill>
                  <a:srgbClr val="333333"/>
                </a:solidFill>
                <a:effectLst/>
                <a:latin typeface="72" panose="020B0503030000000003" pitchFamily="34" charset="0"/>
              </a:rPr>
              <a:t>Java Script is a browser’s programming language; it allows us to execute code inside browser. It is a programming language and like any language it has capability to do</a:t>
            </a:r>
          </a:p>
          <a:p>
            <a:pPr marL="285750" indent="-285750" algn="l">
              <a:buFontTx/>
              <a:buChar char="-"/>
            </a:pPr>
            <a:r>
              <a:rPr lang="en-US" sz="1800" dirty="0">
                <a:solidFill>
                  <a:srgbClr val="333333"/>
                </a:solidFill>
                <a:latin typeface="72" panose="020B0503030000000003" pitchFamily="34" charset="0"/>
              </a:rPr>
              <a:t>Show output to user</a:t>
            </a:r>
          </a:p>
          <a:p>
            <a:pPr marL="285750" indent="-285750" algn="l">
              <a:buFontTx/>
              <a:buChar char="-"/>
            </a:pPr>
            <a:r>
              <a:rPr lang="en-US" sz="1800" b="0" i="0" dirty="0">
                <a:solidFill>
                  <a:srgbClr val="333333"/>
                </a:solidFill>
                <a:effectLst/>
                <a:latin typeface="72" panose="020B0503030000000003" pitchFamily="34" charset="0"/>
              </a:rPr>
              <a:t>Write business logic</a:t>
            </a:r>
          </a:p>
          <a:p>
            <a:pPr marL="285750" indent="-285750" algn="l">
              <a:buFontTx/>
              <a:buChar char="-"/>
            </a:pPr>
            <a:r>
              <a:rPr lang="en-US" sz="1800" dirty="0">
                <a:solidFill>
                  <a:srgbClr val="333333"/>
                </a:solidFill>
                <a:latin typeface="72" panose="020B0503030000000003" pitchFamily="34" charset="0"/>
              </a:rPr>
              <a:t>Perform complex calculations</a:t>
            </a:r>
          </a:p>
          <a:p>
            <a:pPr marL="285750" indent="-285750" algn="l">
              <a:buFontTx/>
              <a:buChar char="-"/>
            </a:pPr>
            <a:r>
              <a:rPr lang="en-US" sz="1800" b="0" i="0" dirty="0">
                <a:solidFill>
                  <a:srgbClr val="333333"/>
                </a:solidFill>
                <a:effectLst/>
                <a:latin typeface="72" panose="020B0503030000000003" pitchFamily="34" charset="0"/>
              </a:rPr>
              <a:t>Add manipulations </a:t>
            </a:r>
          </a:p>
          <a:p>
            <a:pPr marL="285750" indent="-285750" algn="l">
              <a:buFontTx/>
              <a:buChar char="-"/>
            </a:pPr>
            <a:r>
              <a:rPr lang="en-US" sz="1800" dirty="0">
                <a:solidFill>
                  <a:srgbClr val="333333"/>
                </a:solidFill>
                <a:latin typeface="72" panose="020B0503030000000003" pitchFamily="34" charset="0"/>
              </a:rPr>
              <a:t>Validate input</a:t>
            </a:r>
          </a:p>
          <a:p>
            <a:pPr marL="285750" indent="-285750" algn="l">
              <a:buFontTx/>
              <a:buChar char="-"/>
            </a:pPr>
            <a:r>
              <a:rPr lang="en-US" sz="1800" b="0" i="0" dirty="0">
                <a:solidFill>
                  <a:srgbClr val="333333"/>
                </a:solidFill>
                <a:effectLst/>
                <a:latin typeface="72" panose="020B0503030000000003" pitchFamily="34" charset="0"/>
              </a:rPr>
              <a:t>Perform imperative logic – IF, Looping </a:t>
            </a:r>
          </a:p>
          <a:p>
            <a:pPr marL="285750" indent="-285750" algn="l">
              <a:buFontTx/>
              <a:buChar char="-"/>
            </a:pPr>
            <a:endParaRPr lang="en-US" sz="1800" dirty="0">
              <a:solidFill>
                <a:srgbClr val="333333"/>
              </a:solidFill>
              <a:latin typeface="72" panose="020B0503030000000003" pitchFamily="34" charset="0"/>
            </a:endParaRPr>
          </a:p>
          <a:p>
            <a:pPr algn="l"/>
            <a:r>
              <a:rPr lang="en-US" sz="1800" b="0" i="0" dirty="0">
                <a:solidFill>
                  <a:srgbClr val="333333"/>
                </a:solidFill>
                <a:effectLst/>
                <a:latin typeface="72" panose="020B0503030000000003" pitchFamily="34" charset="0"/>
              </a:rPr>
              <a:t>Java Script can also be executed outside browser using Node JS which is a framework to run JS code outside browser. Java and JavaScript are not same.</a:t>
            </a:r>
          </a:p>
          <a:p>
            <a:pPr marL="285750" indent="-285750" algn="l">
              <a:buFontTx/>
              <a:buChar char="-"/>
            </a:pPr>
            <a:r>
              <a:rPr lang="en-US" sz="1800" dirty="0">
                <a:solidFill>
                  <a:srgbClr val="333333"/>
                </a:solidFill>
                <a:latin typeface="72" panose="020B0503030000000003" pitchFamily="34" charset="0"/>
              </a:rPr>
              <a:t>Java Script is a very light weight programming language and any one can learn</a:t>
            </a:r>
          </a:p>
          <a:p>
            <a:pPr marL="285750" indent="-285750" algn="l">
              <a:buFontTx/>
              <a:buChar char="-"/>
            </a:pPr>
            <a:r>
              <a:rPr lang="en-US" sz="1800" b="0" i="0" dirty="0">
                <a:solidFill>
                  <a:srgbClr val="333333"/>
                </a:solidFill>
                <a:effectLst/>
                <a:latin typeface="72" panose="020B0503030000000003" pitchFamily="34" charset="0"/>
              </a:rPr>
              <a:t>It case-sensitive programming language</a:t>
            </a:r>
          </a:p>
          <a:p>
            <a:pPr marL="285750" indent="-285750" algn="l">
              <a:buFontTx/>
              <a:buChar char="-"/>
            </a:pPr>
            <a:r>
              <a:rPr lang="en-US" sz="1800" dirty="0">
                <a:solidFill>
                  <a:srgbClr val="333333"/>
                </a:solidFill>
                <a:latin typeface="72" panose="020B0503030000000003" pitchFamily="34" charset="0"/>
              </a:rPr>
              <a:t>Every statement ends with semi-colon</a:t>
            </a:r>
          </a:p>
          <a:p>
            <a:pPr marL="285750" indent="-285750" algn="l">
              <a:buFontTx/>
              <a:buChar char="-"/>
            </a:pPr>
            <a:r>
              <a:rPr lang="en-US" sz="1800" b="0" i="0" dirty="0">
                <a:solidFill>
                  <a:srgbClr val="333333"/>
                </a:solidFill>
                <a:effectLst/>
                <a:latin typeface="72" panose="020B0503030000000003" pitchFamily="34" charset="0"/>
              </a:rPr>
              <a:t>We use camel case naming conversion </a:t>
            </a:r>
            <a:r>
              <a:rPr lang="en-US" sz="1800" b="0" i="0" dirty="0" err="1">
                <a:solidFill>
                  <a:srgbClr val="333333"/>
                </a:solidFill>
                <a:effectLst/>
                <a:latin typeface="72" panose="020B0503030000000003" pitchFamily="34" charset="0"/>
              </a:rPr>
              <a:t>iLoveIndia</a:t>
            </a:r>
            <a:endParaRPr lang="en-US" sz="1800" b="0" i="0" dirty="0">
              <a:solidFill>
                <a:srgbClr val="333333"/>
              </a:solidFill>
              <a:effectLst/>
              <a:latin typeface="72" panose="020B0503030000000003" pitchFamily="34" charset="0"/>
            </a:endParaRPr>
          </a:p>
          <a:p>
            <a:pPr marL="285750" indent="-285750" algn="l">
              <a:buFontTx/>
              <a:buChar char="-"/>
            </a:pPr>
            <a:r>
              <a:rPr lang="en-US" sz="1800" dirty="0">
                <a:solidFill>
                  <a:srgbClr val="333333"/>
                </a:solidFill>
                <a:latin typeface="72" panose="020B0503030000000003" pitchFamily="34" charset="0"/>
              </a:rPr>
              <a:t>We can create using </a:t>
            </a:r>
            <a:r>
              <a:rPr lang="en-US" sz="1800" b="1" dirty="0">
                <a:solidFill>
                  <a:srgbClr val="333333"/>
                </a:solidFill>
                <a:latin typeface="72" panose="020B0503030000000003" pitchFamily="34" charset="0"/>
              </a:rPr>
              <a:t>var </a:t>
            </a:r>
            <a:r>
              <a:rPr lang="en-US" sz="1800" dirty="0">
                <a:solidFill>
                  <a:srgbClr val="333333"/>
                </a:solidFill>
                <a:latin typeface="72" panose="020B0503030000000003" pitchFamily="34" charset="0"/>
              </a:rPr>
              <a:t>keyword, we don’t need to provide data types</a:t>
            </a:r>
          </a:p>
          <a:p>
            <a:pPr marL="285750" indent="-285750" algn="l">
              <a:buFontTx/>
              <a:buChar char="-"/>
            </a:pPr>
            <a:r>
              <a:rPr lang="en-US" sz="1800" b="0" i="0" dirty="0">
                <a:solidFill>
                  <a:srgbClr val="333333"/>
                </a:solidFill>
                <a:effectLst/>
                <a:latin typeface="72" panose="020B0503030000000003" pitchFamily="34" charset="0"/>
              </a:rPr>
              <a:t>There are 3 types of variables – Single, Array, Object</a:t>
            </a:r>
          </a:p>
        </p:txBody>
      </p:sp>
    </p:spTree>
    <p:extLst>
      <p:ext uri="{BB962C8B-B14F-4D97-AF65-F5344CB8AC3E}">
        <p14:creationId xmlns:p14="http://schemas.microsoft.com/office/powerpoint/2010/main" val="699851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Context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139321"/>
          </a:xfrm>
          <a:prstGeom prst="rect">
            <a:avLst/>
          </a:prstGeom>
          <a:noFill/>
        </p:spPr>
        <p:txBody>
          <a:bodyPr wrap="square" rtlCol="0">
            <a:spAutoFit/>
          </a:bodyPr>
          <a:lstStyle/>
          <a:p>
            <a:pPr algn="l"/>
            <a:r>
              <a:rPr lang="en-US" sz="1800" b="0" i="0" dirty="0">
                <a:solidFill>
                  <a:srgbClr val="333333"/>
                </a:solidFill>
                <a:effectLst/>
                <a:latin typeface="72" panose="020B0503030000000003" pitchFamily="34" charset="0"/>
              </a:rPr>
              <a:t>The workflow context contain data that can also be represented using the JavaScript Object Notation (JSON).  This is helpful to propagate and store data related to workflow instance through out the execution. We can compare workflow context with containers in ECC workflows.</a:t>
            </a:r>
          </a:p>
          <a:p>
            <a:pPr algn="l"/>
            <a:endParaRPr lang="en-US" sz="1800" dirty="0">
              <a:solidFill>
                <a:srgbClr val="333333"/>
              </a:solidFill>
              <a:latin typeface="72" panose="020B0503030000000003" pitchFamily="34" charset="0"/>
            </a:endParaRPr>
          </a:p>
          <a:p>
            <a:pPr algn="l"/>
            <a:r>
              <a:rPr lang="en-US" sz="1800" b="0" i="0" dirty="0">
                <a:solidFill>
                  <a:srgbClr val="333333"/>
                </a:solidFill>
                <a:effectLst/>
                <a:latin typeface="72" panose="020B0503030000000003" pitchFamily="34" charset="0"/>
              </a:rPr>
              <a:t>The workflow context can be initialized at the start of the cloud workflow and in the middle of the execution, we can read/edit the context information based on the requirement.</a:t>
            </a:r>
          </a:p>
          <a:p>
            <a:pPr algn="l"/>
            <a:endParaRPr lang="en-US" sz="1800" dirty="0">
              <a:solidFill>
                <a:srgbClr val="333333"/>
              </a:solidFill>
              <a:latin typeface="72" panose="020B0503030000000003" pitchFamily="34" charset="0"/>
            </a:endParaRPr>
          </a:p>
          <a:p>
            <a:pPr algn="l"/>
            <a:r>
              <a:rPr lang="en-US" sz="1800" b="0" i="0" dirty="0">
                <a:solidFill>
                  <a:srgbClr val="333333"/>
                </a:solidFill>
                <a:effectLst/>
                <a:latin typeface="72" panose="020B0503030000000003" pitchFamily="34" charset="0"/>
              </a:rPr>
              <a:t>The workflow context cannot store:</a:t>
            </a:r>
          </a:p>
          <a:p>
            <a:pPr marL="285750" indent="-285750" algn="l">
              <a:buFont typeface="Arial" panose="020B0604020202020204" pitchFamily="34" charset="0"/>
              <a:buChar char="•"/>
            </a:pPr>
            <a:r>
              <a:rPr lang="en-US" sz="1800" b="0" i="0" dirty="0">
                <a:solidFill>
                  <a:srgbClr val="333333"/>
                </a:solidFill>
                <a:effectLst/>
                <a:latin typeface="72" panose="020B0503030000000003" pitchFamily="34" charset="0"/>
              </a:rPr>
              <a:t>Functions</a:t>
            </a:r>
          </a:p>
          <a:p>
            <a:pPr algn="l">
              <a:buFont typeface="Arial" panose="020B0604020202020204" pitchFamily="34" charset="0"/>
              <a:buChar char="•"/>
            </a:pPr>
            <a:r>
              <a:rPr lang="en-US" sz="1800" b="0" i="0" dirty="0">
                <a:solidFill>
                  <a:srgbClr val="333333"/>
                </a:solidFill>
                <a:effectLst/>
                <a:latin typeface="72" panose="020B0503030000000003" pitchFamily="34" charset="0"/>
              </a:rPr>
              <a:t>   Prototype objects</a:t>
            </a:r>
          </a:p>
          <a:p>
            <a:pPr algn="l">
              <a:buFont typeface="Arial" panose="020B0604020202020204" pitchFamily="34" charset="0"/>
              <a:buChar char="•"/>
            </a:pPr>
            <a:r>
              <a:rPr lang="en-US" sz="1800" b="0" i="0" dirty="0">
                <a:solidFill>
                  <a:srgbClr val="333333"/>
                </a:solidFill>
                <a:effectLst/>
                <a:latin typeface="72" panose="020B0503030000000003" pitchFamily="34" charset="0"/>
              </a:rPr>
              <a:t>   Special numbers, such as </a:t>
            </a:r>
            <a:r>
              <a:rPr lang="en-US" sz="1800" b="0" i="0" dirty="0" err="1">
                <a:solidFill>
                  <a:srgbClr val="333333"/>
                </a:solidFill>
                <a:effectLst/>
                <a:latin typeface="72" panose="020B0503030000000003" pitchFamily="34" charset="0"/>
              </a:rPr>
              <a:t>NaN</a:t>
            </a:r>
            <a:r>
              <a:rPr lang="en-US" sz="1800" b="0" i="0" dirty="0">
                <a:solidFill>
                  <a:srgbClr val="333333"/>
                </a:solidFill>
                <a:effectLst/>
                <a:latin typeface="72" panose="020B0503030000000003" pitchFamily="34" charset="0"/>
              </a:rPr>
              <a:t> (Not a Number), positive infinity, or negative infinity</a:t>
            </a:r>
          </a:p>
        </p:txBody>
      </p:sp>
    </p:spTree>
    <p:extLst>
      <p:ext uri="{BB962C8B-B14F-4D97-AF65-F5344CB8AC3E}">
        <p14:creationId xmlns:p14="http://schemas.microsoft.com/office/powerpoint/2010/main" val="2848494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Task Types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524315"/>
          </a:xfrm>
          <a:prstGeom prst="rect">
            <a:avLst/>
          </a:prstGeom>
          <a:noFill/>
        </p:spPr>
        <p:txBody>
          <a:bodyPr wrap="square" rtlCol="0">
            <a:spAutoFit/>
          </a:bodyPr>
          <a:lstStyle/>
          <a:p>
            <a:pPr algn="l"/>
            <a:r>
              <a:rPr lang="en-US" b="0" i="0" dirty="0">
                <a:solidFill>
                  <a:srgbClr val="333333"/>
                </a:solidFill>
                <a:effectLst/>
                <a:latin typeface="72" panose="020B0503030000000003" pitchFamily="34" charset="0"/>
              </a:rPr>
              <a:t>User Task – where a manual decision is required by agent like approval or rejection of leave request</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Service Task – just want to invoke the communication to a system via service call</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Script task – we can write code to manipulate the workflow context, call the </a:t>
            </a:r>
            <a:r>
              <a:rPr lang="en-US" b="0" i="0" dirty="0" err="1">
                <a:solidFill>
                  <a:srgbClr val="333333"/>
                </a:solidFill>
                <a:effectLst/>
                <a:latin typeface="72" panose="020B0503030000000003" pitchFamily="34" charset="0"/>
              </a:rPr>
              <a:t>wf</a:t>
            </a:r>
            <a:r>
              <a:rPr lang="en-US" b="0" i="0" dirty="0">
                <a:solidFill>
                  <a:srgbClr val="333333"/>
                </a:solidFill>
                <a:effectLst/>
                <a:latin typeface="72" panose="020B0503030000000003" pitchFamily="34" charset="0"/>
              </a:rPr>
              <a:t> </a:t>
            </a:r>
            <a:r>
              <a:rPr lang="en-US" b="0" i="0" dirty="0" err="1">
                <a:solidFill>
                  <a:srgbClr val="333333"/>
                </a:solidFill>
                <a:effectLst/>
                <a:latin typeface="72" panose="020B0503030000000003" pitchFamily="34" charset="0"/>
              </a:rPr>
              <a:t>apis</a:t>
            </a:r>
            <a:r>
              <a:rPr lang="en-US" b="0" i="0" dirty="0">
                <a:solidFill>
                  <a:srgbClr val="333333"/>
                </a:solidFill>
                <a:effectLst/>
                <a:latin typeface="72" panose="020B0503030000000003" pitchFamily="34" charset="0"/>
              </a:rPr>
              <a:t> at runtime (JS code)</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Mail task – configure, design and send an email</a:t>
            </a:r>
          </a:p>
          <a:p>
            <a:pPr algn="l"/>
            <a:endParaRPr lang="en-US" dirty="0">
              <a:solidFill>
                <a:srgbClr val="333333"/>
              </a:solidFill>
              <a:latin typeface="72" panose="020B0503030000000003" pitchFamily="34" charset="0"/>
            </a:endParaRPr>
          </a:p>
          <a:p>
            <a:pPr algn="l"/>
            <a:r>
              <a:rPr lang="en-US" b="0" i="0" dirty="0">
                <a:solidFill>
                  <a:srgbClr val="333333"/>
                </a:solidFill>
                <a:effectLst/>
                <a:latin typeface="72" panose="020B0503030000000003" pitchFamily="34" charset="0"/>
              </a:rPr>
              <a:t>Embedded – To integrate another sub workflow inside main workflow, used for modularization</a:t>
            </a:r>
          </a:p>
        </p:txBody>
      </p:sp>
    </p:spTree>
    <p:extLst>
      <p:ext uri="{BB962C8B-B14F-4D97-AF65-F5344CB8AC3E}">
        <p14:creationId xmlns:p14="http://schemas.microsoft.com/office/powerpoint/2010/main" val="219017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Context Access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r>
              <a:rPr lang="en-IN" sz="1800" dirty="0"/>
              <a:t>We can access the workflow context data using - </a:t>
            </a:r>
            <a:r>
              <a:rPr lang="en-IN" sz="1800" b="1" dirty="0"/>
              <a:t>${</a:t>
            </a:r>
            <a:r>
              <a:rPr lang="en-IN" sz="1800" b="1" dirty="0" err="1"/>
              <a:t>context.objectname</a:t>
            </a:r>
            <a:r>
              <a:rPr lang="en-IN" sz="1800" b="1" dirty="0"/>
              <a:t>}</a:t>
            </a:r>
          </a:p>
          <a:p>
            <a:r>
              <a:rPr lang="en-IN" sz="1800" dirty="0"/>
              <a:t>We can also modify the context data during runtime of script task using - </a:t>
            </a:r>
            <a:r>
              <a:rPr lang="en-IN" sz="1800" b="1" dirty="0"/>
              <a:t>$.</a:t>
            </a:r>
            <a:r>
              <a:rPr lang="en-IN" sz="1800" b="1" dirty="0" err="1"/>
              <a:t>context.objectname</a:t>
            </a:r>
            <a:endParaRPr lang="en-IN" sz="1800" b="1" dirty="0"/>
          </a:p>
          <a:p>
            <a:endParaRPr lang="en-IN" sz="1800" dirty="0"/>
          </a:p>
          <a:p>
            <a:r>
              <a:rPr lang="en-IN" sz="1800" dirty="0"/>
              <a:t>There are also standard context variable</a:t>
            </a:r>
          </a:p>
          <a:p>
            <a:endParaRPr lang="en-IN" sz="1800" dirty="0"/>
          </a:p>
        </p:txBody>
      </p:sp>
      <p:pic>
        <p:nvPicPr>
          <p:cNvPr id="3" name="Picture 2">
            <a:extLst>
              <a:ext uri="{FF2B5EF4-FFF2-40B4-BE49-F238E27FC236}">
                <a16:creationId xmlns:a16="http://schemas.microsoft.com/office/drawing/2014/main" id="{29CE146E-EB99-8BC1-9A14-EC850A97C3CF}"/>
              </a:ext>
            </a:extLst>
          </p:cNvPr>
          <p:cNvPicPr>
            <a:picLocks noChangeAspect="1"/>
          </p:cNvPicPr>
          <p:nvPr/>
        </p:nvPicPr>
        <p:blipFill>
          <a:blip r:embed="rId4"/>
          <a:stretch>
            <a:fillRect/>
          </a:stretch>
        </p:blipFill>
        <p:spPr>
          <a:xfrm>
            <a:off x="222096" y="2679526"/>
            <a:ext cx="8527519" cy="2773920"/>
          </a:xfrm>
          <a:prstGeom prst="rect">
            <a:avLst/>
          </a:prstGeom>
        </p:spPr>
      </p:pic>
    </p:spTree>
    <p:extLst>
      <p:ext uri="{BB962C8B-B14F-4D97-AF65-F5344CB8AC3E}">
        <p14:creationId xmlns:p14="http://schemas.microsoft.com/office/powerpoint/2010/main" val="2511328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Workflow Development E02</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139321"/>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Package and Deploy the simple workflow</a:t>
            </a:r>
          </a:p>
          <a:p>
            <a:pPr marL="285750" indent="-285750">
              <a:buFontTx/>
              <a:buChar char="-"/>
            </a:pPr>
            <a:r>
              <a:rPr lang="en-IN" sz="1800" dirty="0"/>
              <a:t>SAP Workflow management – big picture</a:t>
            </a:r>
          </a:p>
          <a:p>
            <a:pPr marL="285750" indent="-285750">
              <a:buFontTx/>
              <a:buChar char="-"/>
            </a:pPr>
            <a:r>
              <a:rPr lang="en-IN" sz="1800" dirty="0"/>
              <a:t>Test our workflow using SAP Workflow management cockpit – Monitor workflow Definitions</a:t>
            </a:r>
          </a:p>
          <a:p>
            <a:pPr marL="285750" indent="-285750">
              <a:buFontTx/>
              <a:buChar char="-"/>
            </a:pPr>
            <a:r>
              <a:rPr lang="en-IN" sz="1800" dirty="0"/>
              <a:t>Understand the workflow instances (the runtime)</a:t>
            </a:r>
          </a:p>
          <a:p>
            <a:pPr marL="285750" indent="-285750">
              <a:buFontTx/>
              <a:buChar char="-"/>
            </a:pPr>
            <a:r>
              <a:rPr lang="en-IN" sz="1800" dirty="0"/>
              <a:t>Access workflow using My Inbox Application</a:t>
            </a:r>
          </a:p>
          <a:p>
            <a:pPr marL="285750" indent="-285750">
              <a:buFontTx/>
              <a:buChar char="-"/>
            </a:pPr>
            <a:r>
              <a:rPr lang="en-IN" sz="1800" dirty="0"/>
              <a:t>Update workflow and deploy changed version</a:t>
            </a:r>
          </a:p>
          <a:p>
            <a:pPr marL="285750" indent="-285750">
              <a:buFontTx/>
              <a:buChar char="-"/>
            </a:pPr>
            <a:r>
              <a:rPr lang="en-IN" sz="1800" dirty="0"/>
              <a:t>Understand workflow statuses</a:t>
            </a:r>
          </a:p>
          <a:p>
            <a:pPr marL="285750" indent="-285750">
              <a:buFontTx/>
              <a:buChar char="-"/>
            </a:pPr>
            <a:endParaRPr lang="en-IN" sz="1800" dirty="0"/>
          </a:p>
          <a:p>
            <a:pPr marL="285750" indent="-285750">
              <a:buFontTx/>
              <a:buChar char="-"/>
            </a:pPr>
            <a:endParaRPr lang="en-IN" sz="1800" dirty="0"/>
          </a:p>
          <a:p>
            <a:pPr marL="285750" indent="-285750">
              <a:buFontTx/>
              <a:buChar char="-"/>
            </a:pPr>
            <a:endParaRPr lang="en-IN" sz="1800" dirty="0"/>
          </a:p>
        </p:txBody>
      </p:sp>
    </p:spTree>
    <p:extLst>
      <p:ext uri="{BB962C8B-B14F-4D97-AF65-F5344CB8AC3E}">
        <p14:creationId xmlns:p14="http://schemas.microsoft.com/office/powerpoint/2010/main" val="3150039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On Premise V/s Cloud</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2" name="Picture 1">
            <a:extLst>
              <a:ext uri="{FF2B5EF4-FFF2-40B4-BE49-F238E27FC236}">
                <a16:creationId xmlns:a16="http://schemas.microsoft.com/office/drawing/2014/main" id="{B73DBFCA-D8C1-4BD9-6B3B-75CDC62A6004}"/>
              </a:ext>
            </a:extLst>
          </p:cNvPr>
          <p:cNvPicPr>
            <a:picLocks noChangeAspect="1"/>
          </p:cNvPicPr>
          <p:nvPr/>
        </p:nvPicPr>
        <p:blipFill>
          <a:blip r:embed="rId4"/>
          <a:stretch>
            <a:fillRect/>
          </a:stretch>
        </p:blipFill>
        <p:spPr>
          <a:xfrm>
            <a:off x="655150" y="1472893"/>
            <a:ext cx="2445595" cy="4626446"/>
          </a:xfrm>
          <a:prstGeom prst="rect">
            <a:avLst/>
          </a:prstGeom>
        </p:spPr>
      </p:pic>
      <p:pic>
        <p:nvPicPr>
          <p:cNvPr id="3" name="Picture 2" descr="C:\Users\I062040\AppData\Local\Temp\SNAGHTML2c7ed6b0.PNG">
            <a:extLst>
              <a:ext uri="{FF2B5EF4-FFF2-40B4-BE49-F238E27FC236}">
                <a16:creationId xmlns:a16="http://schemas.microsoft.com/office/drawing/2014/main" id="{329F93C3-5E2A-12B1-F4E2-F8D593C5F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6941" y="1472893"/>
            <a:ext cx="2708748" cy="46264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8755B2-F442-CD44-DF19-42AE8639A707}"/>
              </a:ext>
            </a:extLst>
          </p:cNvPr>
          <p:cNvPicPr>
            <a:picLocks noChangeAspect="1"/>
          </p:cNvPicPr>
          <p:nvPr/>
        </p:nvPicPr>
        <p:blipFill>
          <a:blip r:embed="rId6"/>
          <a:stretch>
            <a:fillRect/>
          </a:stretch>
        </p:blipFill>
        <p:spPr>
          <a:xfrm>
            <a:off x="6241884" y="1472893"/>
            <a:ext cx="2773198" cy="4626446"/>
          </a:xfrm>
          <a:prstGeom prst="rect">
            <a:avLst/>
          </a:prstGeom>
        </p:spPr>
      </p:pic>
      <p:pic>
        <p:nvPicPr>
          <p:cNvPr id="5" name="Picture 4">
            <a:extLst>
              <a:ext uri="{FF2B5EF4-FFF2-40B4-BE49-F238E27FC236}">
                <a16:creationId xmlns:a16="http://schemas.microsoft.com/office/drawing/2014/main" id="{E29CB353-ADC2-726E-8F80-095F759D8A56}"/>
              </a:ext>
            </a:extLst>
          </p:cNvPr>
          <p:cNvPicPr>
            <a:picLocks noChangeAspect="1"/>
          </p:cNvPicPr>
          <p:nvPr/>
        </p:nvPicPr>
        <p:blipFill>
          <a:blip r:embed="rId7"/>
          <a:stretch>
            <a:fillRect/>
          </a:stretch>
        </p:blipFill>
        <p:spPr>
          <a:xfrm>
            <a:off x="9231277" y="1472893"/>
            <a:ext cx="2369408" cy="4626446"/>
          </a:xfrm>
          <a:prstGeom prst="rect">
            <a:avLst/>
          </a:prstGeom>
        </p:spPr>
      </p:pic>
    </p:spTree>
    <p:extLst>
      <p:ext uri="{BB962C8B-B14F-4D97-AF65-F5344CB8AC3E}">
        <p14:creationId xmlns:p14="http://schemas.microsoft.com/office/powerpoint/2010/main" val="72136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928992" cy="711081"/>
          </a:xfrm>
        </p:spPr>
        <p:txBody>
          <a:bodyPr/>
          <a:lstStyle/>
          <a:p>
            <a:r>
              <a:rPr lang="en-US" sz="3600" b="1" i="0" dirty="0">
                <a:solidFill>
                  <a:srgbClr val="000000"/>
                </a:solidFill>
                <a:effectLst/>
                <a:latin typeface="Arial Black" panose="020B0A04020102020204" pitchFamily="34" charset="0"/>
              </a:rPr>
              <a:t>Deploy the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200329"/>
          </a:xfrm>
          <a:prstGeom prst="rect">
            <a:avLst/>
          </a:prstGeom>
          <a:noFill/>
        </p:spPr>
        <p:txBody>
          <a:bodyPr wrap="square" rtlCol="0">
            <a:spAutoFit/>
          </a:bodyPr>
          <a:lstStyle/>
          <a:p>
            <a:r>
              <a:rPr lang="en-IN" sz="1800" dirty="0"/>
              <a:t>We need to build and deploy our workflow to cloud foundry environment using mta.yaml file.</a:t>
            </a:r>
          </a:p>
          <a:p>
            <a:endParaRPr lang="en-IN" sz="1800" dirty="0"/>
          </a:p>
          <a:p>
            <a:endParaRPr lang="en-IN" sz="1800" dirty="0"/>
          </a:p>
          <a:p>
            <a:r>
              <a:rPr lang="en-IN" sz="1800" dirty="0"/>
              <a:t>We will repeat the process using cloud foundry plugin.</a:t>
            </a:r>
          </a:p>
        </p:txBody>
      </p:sp>
    </p:spTree>
    <p:extLst>
      <p:ext uri="{BB962C8B-B14F-4D97-AF65-F5344CB8AC3E}">
        <p14:creationId xmlns:p14="http://schemas.microsoft.com/office/powerpoint/2010/main" val="904712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225136" cy="711081"/>
          </a:xfrm>
        </p:spPr>
        <p:txBody>
          <a:bodyPr/>
          <a:lstStyle/>
          <a:p>
            <a:r>
              <a:rPr lang="en-US" sz="3600" b="1" i="0" dirty="0">
                <a:solidFill>
                  <a:srgbClr val="000000"/>
                </a:solidFill>
                <a:effectLst/>
                <a:latin typeface="Arial Black" panose="020B0A04020102020204" pitchFamily="34" charset="0"/>
              </a:rPr>
              <a:t>SAP Workflow management – big picture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A211D176-3B7D-0BF0-9837-86D432A49745}"/>
              </a:ext>
            </a:extLst>
          </p:cNvPr>
          <p:cNvPicPr>
            <a:picLocks noChangeAspect="1"/>
          </p:cNvPicPr>
          <p:nvPr/>
        </p:nvPicPr>
        <p:blipFill>
          <a:blip r:embed="rId4"/>
          <a:stretch>
            <a:fillRect/>
          </a:stretch>
        </p:blipFill>
        <p:spPr>
          <a:xfrm>
            <a:off x="390223" y="1173225"/>
            <a:ext cx="10816758" cy="5209734"/>
          </a:xfrm>
          <a:prstGeom prst="rect">
            <a:avLst/>
          </a:prstGeom>
        </p:spPr>
      </p:pic>
    </p:spTree>
    <p:extLst>
      <p:ext uri="{BB962C8B-B14F-4D97-AF65-F5344CB8AC3E}">
        <p14:creationId xmlns:p14="http://schemas.microsoft.com/office/powerpoint/2010/main" val="13982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My Inbox App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69704E72-D70F-6E18-317C-FA19AE09FD6C}"/>
              </a:ext>
            </a:extLst>
          </p:cNvPr>
          <p:cNvPicPr>
            <a:picLocks noChangeAspect="1"/>
          </p:cNvPicPr>
          <p:nvPr/>
        </p:nvPicPr>
        <p:blipFill>
          <a:blip r:embed="rId4"/>
          <a:stretch>
            <a:fillRect/>
          </a:stretch>
        </p:blipFill>
        <p:spPr>
          <a:xfrm>
            <a:off x="430446" y="1089857"/>
            <a:ext cx="10828958" cy="5250635"/>
          </a:xfrm>
          <a:prstGeom prst="rect">
            <a:avLst/>
          </a:prstGeom>
        </p:spPr>
      </p:pic>
    </p:spTree>
    <p:extLst>
      <p:ext uri="{BB962C8B-B14F-4D97-AF65-F5344CB8AC3E}">
        <p14:creationId xmlns:p14="http://schemas.microsoft.com/office/powerpoint/2010/main" val="3192703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Monitor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C315B94E-6706-37BB-85B3-90401CE2D3E8}"/>
              </a:ext>
            </a:extLst>
          </p:cNvPr>
          <p:cNvPicPr>
            <a:picLocks noChangeAspect="1"/>
          </p:cNvPicPr>
          <p:nvPr/>
        </p:nvPicPr>
        <p:blipFill>
          <a:blip r:embed="rId4"/>
          <a:stretch>
            <a:fillRect/>
          </a:stretch>
        </p:blipFill>
        <p:spPr>
          <a:xfrm>
            <a:off x="262791" y="1042630"/>
            <a:ext cx="11425068" cy="5122674"/>
          </a:xfrm>
          <a:prstGeom prst="rect">
            <a:avLst/>
          </a:prstGeom>
        </p:spPr>
      </p:pic>
    </p:spTree>
    <p:extLst>
      <p:ext uri="{BB962C8B-B14F-4D97-AF65-F5344CB8AC3E}">
        <p14:creationId xmlns:p14="http://schemas.microsoft.com/office/powerpoint/2010/main" val="3494662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My Inbox - Features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0F5CFFCC-998D-2FCB-8A8E-1667E47ECAD2}"/>
              </a:ext>
            </a:extLst>
          </p:cNvPr>
          <p:cNvPicPr>
            <a:picLocks noChangeAspect="1"/>
          </p:cNvPicPr>
          <p:nvPr/>
        </p:nvPicPr>
        <p:blipFill>
          <a:blip r:embed="rId4"/>
          <a:stretch>
            <a:fillRect/>
          </a:stretch>
        </p:blipFill>
        <p:spPr>
          <a:xfrm>
            <a:off x="201826" y="1092385"/>
            <a:ext cx="11057578" cy="5029636"/>
          </a:xfrm>
          <a:prstGeom prst="rect">
            <a:avLst/>
          </a:prstGeom>
        </p:spPr>
      </p:pic>
    </p:spTree>
    <p:extLst>
      <p:ext uri="{BB962C8B-B14F-4D97-AF65-F5344CB8AC3E}">
        <p14:creationId xmlns:p14="http://schemas.microsoft.com/office/powerpoint/2010/main" val="3889865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Monitor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EEA5F562-0D35-4E69-E204-A864F6FA5C32}"/>
              </a:ext>
            </a:extLst>
          </p:cNvPr>
          <p:cNvPicPr>
            <a:picLocks noChangeAspect="1"/>
          </p:cNvPicPr>
          <p:nvPr/>
        </p:nvPicPr>
        <p:blipFill>
          <a:blip r:embed="rId4"/>
          <a:stretch>
            <a:fillRect/>
          </a:stretch>
        </p:blipFill>
        <p:spPr>
          <a:xfrm>
            <a:off x="189756" y="1042889"/>
            <a:ext cx="10653683" cy="5220152"/>
          </a:xfrm>
          <a:prstGeom prst="rect">
            <a:avLst/>
          </a:prstGeom>
        </p:spPr>
      </p:pic>
    </p:spTree>
    <p:extLst>
      <p:ext uri="{BB962C8B-B14F-4D97-AF65-F5344CB8AC3E}">
        <p14:creationId xmlns:p14="http://schemas.microsoft.com/office/powerpoint/2010/main" val="270985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SAP Cloud Connector</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What is Cloud Connector</a:t>
            </a:r>
          </a:p>
          <a:p>
            <a:pPr marL="285750" indent="-285750">
              <a:buFontTx/>
              <a:buChar char="-"/>
            </a:pPr>
            <a:r>
              <a:rPr lang="en-IN" sz="1800" dirty="0"/>
              <a:t>Install Cloud Connector</a:t>
            </a:r>
          </a:p>
          <a:p>
            <a:pPr marL="285750" indent="-285750">
              <a:buFontTx/>
              <a:buChar char="-"/>
            </a:pPr>
            <a:r>
              <a:rPr lang="en-IN" sz="1800" dirty="0"/>
              <a:t>Configure SAP Cloud connector with BTP and On-premise system</a:t>
            </a:r>
          </a:p>
          <a:p>
            <a:pPr marL="285750" indent="-285750">
              <a:buFontTx/>
              <a:buChar char="-"/>
            </a:pPr>
            <a:r>
              <a:rPr lang="en-IN" sz="1800" dirty="0"/>
              <a:t>Create destination S4HANA for our internal company system</a:t>
            </a:r>
          </a:p>
        </p:txBody>
      </p:sp>
      <p:sp>
        <p:nvSpPr>
          <p:cNvPr id="2" name="Rectangle 1">
            <a:extLst>
              <a:ext uri="{FF2B5EF4-FFF2-40B4-BE49-F238E27FC236}">
                <a16:creationId xmlns:a16="http://schemas.microsoft.com/office/drawing/2014/main" id="{DA18B52D-C438-B2A7-6F50-BE294F1142C9}"/>
              </a:ext>
            </a:extLst>
          </p:cNvPr>
          <p:cNvSpPr/>
          <p:nvPr/>
        </p:nvSpPr>
        <p:spPr>
          <a:xfrm>
            <a:off x="405780" y="3284984"/>
            <a:ext cx="2088232" cy="1003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BTP</a:t>
            </a:r>
          </a:p>
        </p:txBody>
      </p:sp>
      <p:sp>
        <p:nvSpPr>
          <p:cNvPr id="3" name="Rectangle 2">
            <a:extLst>
              <a:ext uri="{FF2B5EF4-FFF2-40B4-BE49-F238E27FC236}">
                <a16:creationId xmlns:a16="http://schemas.microsoft.com/office/drawing/2014/main" id="{EB7E7BD1-72CB-8EAA-A971-F864036D5550}"/>
              </a:ext>
            </a:extLst>
          </p:cNvPr>
          <p:cNvSpPr/>
          <p:nvPr/>
        </p:nvSpPr>
        <p:spPr>
          <a:xfrm>
            <a:off x="1845940" y="3429000"/>
            <a:ext cx="136815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destination</a:t>
            </a:r>
          </a:p>
        </p:txBody>
      </p:sp>
      <p:sp>
        <p:nvSpPr>
          <p:cNvPr id="4" name="Rectangle 3">
            <a:extLst>
              <a:ext uri="{FF2B5EF4-FFF2-40B4-BE49-F238E27FC236}">
                <a16:creationId xmlns:a16="http://schemas.microsoft.com/office/drawing/2014/main" id="{1C56D9C8-92F0-DD74-9671-8AD11F655AA5}"/>
              </a:ext>
            </a:extLst>
          </p:cNvPr>
          <p:cNvSpPr/>
          <p:nvPr/>
        </p:nvSpPr>
        <p:spPr>
          <a:xfrm>
            <a:off x="4366220" y="3104964"/>
            <a:ext cx="172819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ES5</a:t>
            </a:r>
          </a:p>
        </p:txBody>
      </p:sp>
      <p:cxnSp>
        <p:nvCxnSpPr>
          <p:cNvPr id="7" name="Straight Arrow Connector 6">
            <a:extLst>
              <a:ext uri="{FF2B5EF4-FFF2-40B4-BE49-F238E27FC236}">
                <a16:creationId xmlns:a16="http://schemas.microsoft.com/office/drawing/2014/main" id="{45A378BD-5AC8-F888-26EB-60D89558EE16}"/>
              </a:ext>
            </a:extLst>
          </p:cNvPr>
          <p:cNvCxnSpPr>
            <a:stCxn id="3" idx="3"/>
          </p:cNvCxnSpPr>
          <p:nvPr/>
        </p:nvCxnSpPr>
        <p:spPr>
          <a:xfrm>
            <a:off x="3214092" y="3537012"/>
            <a:ext cx="1152128" cy="36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hought Bubble: Cloud 7">
            <a:extLst>
              <a:ext uri="{FF2B5EF4-FFF2-40B4-BE49-F238E27FC236}">
                <a16:creationId xmlns:a16="http://schemas.microsoft.com/office/drawing/2014/main" id="{BFD81359-2913-CEFC-0848-63B93659BAE9}"/>
              </a:ext>
            </a:extLst>
          </p:cNvPr>
          <p:cNvSpPr/>
          <p:nvPr/>
        </p:nvSpPr>
        <p:spPr>
          <a:xfrm>
            <a:off x="5158308" y="2852936"/>
            <a:ext cx="936104" cy="432048"/>
          </a:xfrm>
          <a:prstGeom prst="cloudCallout">
            <a:avLst>
              <a:gd name="adj1" fmla="val -11862"/>
              <a:gd name="adj2" fmla="val 49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4F7D9C-E03A-A3D2-375A-C277903F7B2F}"/>
              </a:ext>
            </a:extLst>
          </p:cNvPr>
          <p:cNvSpPr/>
          <p:nvPr/>
        </p:nvSpPr>
        <p:spPr>
          <a:xfrm>
            <a:off x="1049732" y="5676344"/>
            <a:ext cx="1982279" cy="706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Laptop</a:t>
            </a:r>
          </a:p>
          <a:p>
            <a:pPr algn="ctr"/>
            <a:r>
              <a:rPr lang="en-US" dirty="0"/>
              <a:t>Home </a:t>
            </a:r>
            <a:r>
              <a:rPr lang="en-US" dirty="0" err="1"/>
              <a:t>wifi</a:t>
            </a:r>
            <a:endParaRPr lang="en-US" dirty="0"/>
          </a:p>
        </p:txBody>
      </p:sp>
      <p:sp>
        <p:nvSpPr>
          <p:cNvPr id="10" name="Rectangle 9">
            <a:extLst>
              <a:ext uri="{FF2B5EF4-FFF2-40B4-BE49-F238E27FC236}">
                <a16:creationId xmlns:a16="http://schemas.microsoft.com/office/drawing/2014/main" id="{BC5B8C36-6274-B900-256D-FFB585845241}"/>
              </a:ext>
            </a:extLst>
          </p:cNvPr>
          <p:cNvSpPr/>
          <p:nvPr/>
        </p:nvSpPr>
        <p:spPr>
          <a:xfrm>
            <a:off x="9046740" y="4288288"/>
            <a:ext cx="1440160" cy="2326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r>
              <a:rPr lang="en-US" sz="1800" dirty="0"/>
              <a:t>(company)</a:t>
            </a:r>
          </a:p>
        </p:txBody>
      </p:sp>
      <p:cxnSp>
        <p:nvCxnSpPr>
          <p:cNvPr id="13" name="Straight Connector 12">
            <a:extLst>
              <a:ext uri="{FF2B5EF4-FFF2-40B4-BE49-F238E27FC236}">
                <a16:creationId xmlns:a16="http://schemas.microsoft.com/office/drawing/2014/main" id="{06C5A9A2-71DF-D5F0-4B3A-19DAF91BF868}"/>
              </a:ext>
            </a:extLst>
          </p:cNvPr>
          <p:cNvCxnSpPr/>
          <p:nvPr/>
        </p:nvCxnSpPr>
        <p:spPr>
          <a:xfrm>
            <a:off x="6814492" y="3933056"/>
            <a:ext cx="0" cy="2816149"/>
          </a:xfrm>
          <a:prstGeom prst="line">
            <a:avLst/>
          </a:prstGeom>
          <a:ln w="76200">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0988F4E-C4E5-7FAA-60DD-1F0E83FD4BCB}"/>
              </a:ext>
            </a:extLst>
          </p:cNvPr>
          <p:cNvSpPr txBox="1"/>
          <p:nvPr/>
        </p:nvSpPr>
        <p:spPr>
          <a:xfrm>
            <a:off x="7030516" y="3645024"/>
            <a:ext cx="1728192" cy="461665"/>
          </a:xfrm>
          <a:prstGeom prst="rect">
            <a:avLst/>
          </a:prstGeom>
          <a:noFill/>
        </p:spPr>
        <p:txBody>
          <a:bodyPr wrap="square" rtlCol="0">
            <a:spAutoFit/>
          </a:bodyPr>
          <a:lstStyle/>
          <a:p>
            <a:r>
              <a:rPr lang="en-US" b="1" dirty="0"/>
              <a:t>intranet</a:t>
            </a:r>
          </a:p>
        </p:txBody>
      </p:sp>
      <p:sp>
        <p:nvSpPr>
          <p:cNvPr id="16" name="TextBox 15">
            <a:extLst>
              <a:ext uri="{FF2B5EF4-FFF2-40B4-BE49-F238E27FC236}">
                <a16:creationId xmlns:a16="http://schemas.microsoft.com/office/drawing/2014/main" id="{BAA56B1C-5981-579D-430E-498B4FE5A2BD}"/>
              </a:ext>
            </a:extLst>
          </p:cNvPr>
          <p:cNvSpPr txBox="1"/>
          <p:nvPr/>
        </p:nvSpPr>
        <p:spPr>
          <a:xfrm>
            <a:off x="439370" y="2510585"/>
            <a:ext cx="1728192" cy="461665"/>
          </a:xfrm>
          <a:prstGeom prst="rect">
            <a:avLst/>
          </a:prstGeom>
          <a:noFill/>
        </p:spPr>
        <p:txBody>
          <a:bodyPr wrap="square" rtlCol="0">
            <a:spAutoFit/>
          </a:bodyPr>
          <a:lstStyle/>
          <a:p>
            <a:r>
              <a:rPr lang="en-US" b="1" dirty="0"/>
              <a:t>internet</a:t>
            </a:r>
          </a:p>
        </p:txBody>
      </p:sp>
      <p:sp>
        <p:nvSpPr>
          <p:cNvPr id="17" name="Rectangle 16">
            <a:extLst>
              <a:ext uri="{FF2B5EF4-FFF2-40B4-BE49-F238E27FC236}">
                <a16:creationId xmlns:a16="http://schemas.microsoft.com/office/drawing/2014/main" id="{2FFD696F-2FAB-6297-E882-4DC0359B617E}"/>
              </a:ext>
            </a:extLst>
          </p:cNvPr>
          <p:cNvSpPr/>
          <p:nvPr/>
        </p:nvSpPr>
        <p:spPr>
          <a:xfrm>
            <a:off x="6130418" y="4465153"/>
            <a:ext cx="144015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a:t>
            </a:r>
          </a:p>
        </p:txBody>
      </p:sp>
      <p:cxnSp>
        <p:nvCxnSpPr>
          <p:cNvPr id="22" name="Connector: Elbow 21">
            <a:extLst>
              <a:ext uri="{FF2B5EF4-FFF2-40B4-BE49-F238E27FC236}">
                <a16:creationId xmlns:a16="http://schemas.microsoft.com/office/drawing/2014/main" id="{A305AA52-37A5-3054-FEDB-13A875CE5BEC}"/>
              </a:ext>
            </a:extLst>
          </p:cNvPr>
          <p:cNvCxnSpPr>
            <a:cxnSpLocks/>
            <a:stCxn id="9" idx="3"/>
            <a:endCxn id="17" idx="1"/>
          </p:cNvCxnSpPr>
          <p:nvPr/>
        </p:nvCxnSpPr>
        <p:spPr>
          <a:xfrm flipV="1">
            <a:off x="3032011" y="4695986"/>
            <a:ext cx="3098407" cy="13335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4A9F32E2-22B1-89FF-A17B-7B975FA4A484}"/>
              </a:ext>
            </a:extLst>
          </p:cNvPr>
          <p:cNvCxnSpPr>
            <a:stCxn id="17" idx="3"/>
          </p:cNvCxnSpPr>
          <p:nvPr/>
        </p:nvCxnSpPr>
        <p:spPr>
          <a:xfrm>
            <a:off x="7570576" y="4695986"/>
            <a:ext cx="1476164" cy="173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3B6D5AE-939A-BCE9-DECA-6A82F234D444}"/>
              </a:ext>
            </a:extLst>
          </p:cNvPr>
          <p:cNvCxnSpPr>
            <a:stCxn id="3" idx="2"/>
            <a:endCxn id="10" idx="1"/>
          </p:cNvCxnSpPr>
          <p:nvPr/>
        </p:nvCxnSpPr>
        <p:spPr>
          <a:xfrm rot="16200000" flipH="1">
            <a:off x="4885108" y="1289932"/>
            <a:ext cx="1806540" cy="65167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quot;Not Allowed&quot; Symbol 27">
            <a:extLst>
              <a:ext uri="{FF2B5EF4-FFF2-40B4-BE49-F238E27FC236}">
                <a16:creationId xmlns:a16="http://schemas.microsoft.com/office/drawing/2014/main" id="{EA72C7F2-08D6-DF7A-CF34-D5328CF25235}"/>
              </a:ext>
            </a:extLst>
          </p:cNvPr>
          <p:cNvSpPr/>
          <p:nvPr/>
        </p:nvSpPr>
        <p:spPr>
          <a:xfrm>
            <a:off x="6563221" y="5214851"/>
            <a:ext cx="465990" cy="424485"/>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D61C48E3-B7FC-2619-6BD7-B3CC4B2639B3}"/>
              </a:ext>
            </a:extLst>
          </p:cNvPr>
          <p:cNvSpPr/>
          <p:nvPr/>
        </p:nvSpPr>
        <p:spPr>
          <a:xfrm>
            <a:off x="6076137" y="5220730"/>
            <a:ext cx="144015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30" name="Rectangle: Rounded Corners 29">
            <a:extLst>
              <a:ext uri="{FF2B5EF4-FFF2-40B4-BE49-F238E27FC236}">
                <a16:creationId xmlns:a16="http://schemas.microsoft.com/office/drawing/2014/main" id="{B9BC4D05-43CC-4811-DEED-A33C62C43D45}"/>
              </a:ext>
            </a:extLst>
          </p:cNvPr>
          <p:cNvSpPr/>
          <p:nvPr/>
        </p:nvSpPr>
        <p:spPr>
          <a:xfrm>
            <a:off x="439371" y="4365104"/>
            <a:ext cx="1046530"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FIORI APP</a:t>
            </a:r>
          </a:p>
        </p:txBody>
      </p:sp>
      <p:sp>
        <p:nvSpPr>
          <p:cNvPr id="31" name="Rectangle: Rounded Corners 30">
            <a:extLst>
              <a:ext uri="{FF2B5EF4-FFF2-40B4-BE49-F238E27FC236}">
                <a16:creationId xmlns:a16="http://schemas.microsoft.com/office/drawing/2014/main" id="{806A7656-6076-1556-C5AF-83E5ECBDE024}"/>
              </a:ext>
            </a:extLst>
          </p:cNvPr>
          <p:cNvSpPr/>
          <p:nvPr/>
        </p:nvSpPr>
        <p:spPr>
          <a:xfrm>
            <a:off x="433690" y="4853800"/>
            <a:ext cx="1046530"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WORKFLOW</a:t>
            </a:r>
          </a:p>
        </p:txBody>
      </p:sp>
    </p:spTree>
    <p:extLst>
      <p:ext uri="{BB962C8B-B14F-4D97-AF65-F5344CB8AC3E}">
        <p14:creationId xmlns:p14="http://schemas.microsoft.com/office/powerpoint/2010/main" val="2196176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Working with Service Tasks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SAP BTP Cloud workflow personas</a:t>
            </a:r>
          </a:p>
          <a:p>
            <a:pPr marL="285750" indent="-285750">
              <a:buFontTx/>
              <a:buChar char="-"/>
            </a:pPr>
            <a:r>
              <a:rPr lang="en-IN" sz="1800" dirty="0"/>
              <a:t>Read sample data from ES5 service</a:t>
            </a:r>
          </a:p>
          <a:p>
            <a:pPr marL="285750" indent="-285750">
              <a:buFontTx/>
              <a:buChar char="-"/>
            </a:pPr>
            <a:r>
              <a:rPr lang="en-IN" sz="1800" dirty="0"/>
              <a:t>Run and test workflow to display context</a:t>
            </a:r>
          </a:p>
          <a:p>
            <a:pPr marL="285750" indent="-285750">
              <a:buFontTx/>
              <a:buChar char="-"/>
            </a:pPr>
            <a:r>
              <a:rPr lang="en-IN" sz="1800" dirty="0"/>
              <a:t>What is an API</a:t>
            </a:r>
          </a:p>
          <a:p>
            <a:pPr marL="285750" indent="-285750">
              <a:buFontTx/>
              <a:buChar char="-"/>
            </a:pPr>
            <a:r>
              <a:rPr lang="en-IN" sz="1800" dirty="0"/>
              <a:t>Trigger workflow using API</a:t>
            </a:r>
          </a:p>
          <a:p>
            <a:pPr marL="285750" indent="-285750">
              <a:buFontTx/>
              <a:buChar char="-"/>
            </a:pPr>
            <a:r>
              <a:rPr lang="en-IN" sz="1800" dirty="0"/>
              <a:t>Trigger workflow using Postman</a:t>
            </a:r>
          </a:p>
        </p:txBody>
      </p:sp>
    </p:spTree>
    <p:extLst>
      <p:ext uri="{BB962C8B-B14F-4D97-AF65-F5344CB8AC3E}">
        <p14:creationId xmlns:p14="http://schemas.microsoft.com/office/powerpoint/2010/main" val="1174808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928992" cy="711081"/>
          </a:xfrm>
        </p:spPr>
        <p:txBody>
          <a:bodyPr/>
          <a:lstStyle/>
          <a:p>
            <a:r>
              <a:rPr lang="en-US" sz="3600" b="1" i="0" dirty="0">
                <a:solidFill>
                  <a:srgbClr val="000000"/>
                </a:solidFill>
                <a:effectLst/>
                <a:latin typeface="Arial Black" panose="020B0A04020102020204" pitchFamily="34" charset="0"/>
              </a:rPr>
              <a:t>SAP BTP Workflow persona</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1026" name="Picture 2" descr="Developer Avatar Vector Images (over 9,300)">
            <a:extLst>
              <a:ext uri="{FF2B5EF4-FFF2-40B4-BE49-F238E27FC236}">
                <a16:creationId xmlns:a16="http://schemas.microsoft.com/office/drawing/2014/main" id="{7AE16F8B-CF55-6C37-5065-28043AE9D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788" y="1157561"/>
            <a:ext cx="1296144" cy="13614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dex of /resource/lib/ace-admin/assets/avatars">
            <a:extLst>
              <a:ext uri="{FF2B5EF4-FFF2-40B4-BE49-F238E27FC236}">
                <a16:creationId xmlns:a16="http://schemas.microsoft.com/office/drawing/2014/main" id="{A890556F-B799-8B2A-B45A-54A61C792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354" y="1087672"/>
            <a:ext cx="1216310" cy="13514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E0A3A1-417F-E663-0BA3-C6F3DC8A5B0C}"/>
              </a:ext>
            </a:extLst>
          </p:cNvPr>
          <p:cNvSpPr txBox="1"/>
          <p:nvPr/>
        </p:nvSpPr>
        <p:spPr>
          <a:xfrm>
            <a:off x="332730" y="2519057"/>
            <a:ext cx="2664296" cy="307777"/>
          </a:xfrm>
          <a:prstGeom prst="rect">
            <a:avLst/>
          </a:prstGeom>
          <a:noFill/>
        </p:spPr>
        <p:txBody>
          <a:bodyPr wrap="square" rtlCol="0">
            <a:spAutoFit/>
          </a:bodyPr>
          <a:lstStyle/>
          <a:p>
            <a:r>
              <a:rPr lang="en-US" sz="1400" b="1" dirty="0"/>
              <a:t>Rohan – Workflow Developer</a:t>
            </a:r>
          </a:p>
        </p:txBody>
      </p:sp>
      <p:sp>
        <p:nvSpPr>
          <p:cNvPr id="3" name="TextBox 2">
            <a:extLst>
              <a:ext uri="{FF2B5EF4-FFF2-40B4-BE49-F238E27FC236}">
                <a16:creationId xmlns:a16="http://schemas.microsoft.com/office/drawing/2014/main" id="{E153C9A4-5B09-46B6-FB5E-009208C00C9F}"/>
              </a:ext>
            </a:extLst>
          </p:cNvPr>
          <p:cNvSpPr txBox="1"/>
          <p:nvPr/>
        </p:nvSpPr>
        <p:spPr>
          <a:xfrm>
            <a:off x="4438228" y="2519057"/>
            <a:ext cx="3096344" cy="523220"/>
          </a:xfrm>
          <a:prstGeom prst="rect">
            <a:avLst/>
          </a:prstGeom>
          <a:noFill/>
        </p:spPr>
        <p:txBody>
          <a:bodyPr wrap="square" rtlCol="0">
            <a:spAutoFit/>
          </a:bodyPr>
          <a:lstStyle/>
          <a:p>
            <a:r>
              <a:rPr lang="en-US" sz="1400" b="1" dirty="0"/>
              <a:t>Sam – Workflow Administrator/ Business Expert</a:t>
            </a:r>
          </a:p>
        </p:txBody>
      </p:sp>
      <p:sp>
        <p:nvSpPr>
          <p:cNvPr id="4" name="TextBox 3">
            <a:extLst>
              <a:ext uri="{FF2B5EF4-FFF2-40B4-BE49-F238E27FC236}">
                <a16:creationId xmlns:a16="http://schemas.microsoft.com/office/drawing/2014/main" id="{B736ABBC-A7B6-AA0B-D939-26F06C3D88C9}"/>
              </a:ext>
            </a:extLst>
          </p:cNvPr>
          <p:cNvSpPr txBox="1"/>
          <p:nvPr/>
        </p:nvSpPr>
        <p:spPr>
          <a:xfrm>
            <a:off x="9046740" y="2518047"/>
            <a:ext cx="2824744" cy="307777"/>
          </a:xfrm>
          <a:prstGeom prst="rect">
            <a:avLst/>
          </a:prstGeom>
          <a:noFill/>
        </p:spPr>
        <p:txBody>
          <a:bodyPr wrap="square" rtlCol="0">
            <a:spAutoFit/>
          </a:bodyPr>
          <a:lstStyle/>
          <a:p>
            <a:r>
              <a:rPr lang="en-US" sz="1400" b="1" dirty="0"/>
              <a:t>Maria – Business User</a:t>
            </a:r>
          </a:p>
        </p:txBody>
      </p:sp>
      <p:pic>
        <p:nvPicPr>
          <p:cNvPr id="1032" name="Picture 8" descr="Female avatar Vector Art Stock Images | Depositphotos">
            <a:extLst>
              <a:ext uri="{FF2B5EF4-FFF2-40B4-BE49-F238E27FC236}">
                <a16:creationId xmlns:a16="http://schemas.microsoft.com/office/drawing/2014/main" id="{3AEB5C8D-1A83-DE15-B844-13478E9FBB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3992" y="642164"/>
            <a:ext cx="1796964" cy="17969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43DB8C-3E5E-BDD0-98C4-4348BDDA564F}"/>
              </a:ext>
            </a:extLst>
          </p:cNvPr>
          <p:cNvSpPr txBox="1"/>
          <p:nvPr/>
        </p:nvSpPr>
        <p:spPr>
          <a:xfrm>
            <a:off x="33853" y="3169615"/>
            <a:ext cx="3600400" cy="3139321"/>
          </a:xfrm>
          <a:prstGeom prst="rect">
            <a:avLst/>
          </a:prstGeom>
          <a:noFill/>
        </p:spPr>
        <p:txBody>
          <a:bodyPr wrap="square" rtlCol="0">
            <a:spAutoFit/>
          </a:bodyPr>
          <a:lstStyle/>
          <a:p>
            <a:r>
              <a:rPr lang="en-US" sz="1800" dirty="0"/>
              <a:t>Skills – ABAP, Workflow, BTP, Java script</a:t>
            </a:r>
          </a:p>
          <a:p>
            <a:endParaRPr lang="en-US" sz="1800" dirty="0"/>
          </a:p>
          <a:p>
            <a:pPr marL="285750" indent="-285750">
              <a:buFont typeface="Arial" panose="020B0604020202020204" pitchFamily="34" charset="0"/>
              <a:buChar char="•"/>
            </a:pPr>
            <a:r>
              <a:rPr lang="en-US" sz="1800" dirty="0"/>
              <a:t>Gather requirements</a:t>
            </a:r>
          </a:p>
          <a:p>
            <a:pPr marL="285750" indent="-285750">
              <a:buFont typeface="Arial" panose="020B0604020202020204" pitchFamily="34" charset="0"/>
              <a:buChar char="•"/>
            </a:pPr>
            <a:r>
              <a:rPr lang="en-US" sz="1800" dirty="0"/>
              <a:t>Create connections</a:t>
            </a:r>
          </a:p>
          <a:p>
            <a:pPr marL="285750" indent="-285750">
              <a:buFont typeface="Arial" panose="020B0604020202020204" pitchFamily="34" charset="0"/>
              <a:buChar char="•"/>
            </a:pPr>
            <a:r>
              <a:rPr lang="en-US" sz="1800" dirty="0"/>
              <a:t>Design and develop workflow</a:t>
            </a:r>
          </a:p>
          <a:p>
            <a:pPr marL="285750" indent="-285750">
              <a:buFont typeface="Arial" panose="020B0604020202020204" pitchFamily="34" charset="0"/>
              <a:buChar char="•"/>
            </a:pPr>
            <a:r>
              <a:rPr lang="en-US" sz="1800" dirty="0"/>
              <a:t>Test workflows</a:t>
            </a:r>
          </a:p>
          <a:p>
            <a:pPr marL="285750" indent="-285750">
              <a:buFont typeface="Arial" panose="020B0604020202020204" pitchFamily="34" charset="0"/>
              <a:buChar char="•"/>
            </a:pPr>
            <a:r>
              <a:rPr lang="en-US" sz="1800" dirty="0"/>
              <a:t>Take feedbacks</a:t>
            </a:r>
          </a:p>
          <a:p>
            <a:pPr marL="285750" indent="-285750">
              <a:buFont typeface="Arial" panose="020B0604020202020204" pitchFamily="34" charset="0"/>
              <a:buChar char="•"/>
            </a:pPr>
            <a:r>
              <a:rPr lang="en-US" sz="1800" dirty="0"/>
              <a:t>Adapt and publish new version</a:t>
            </a:r>
          </a:p>
          <a:p>
            <a:pPr marL="285750" indent="-285750">
              <a:buFont typeface="Arial" panose="020B0604020202020204" pitchFamily="34" charset="0"/>
              <a:buChar char="•"/>
            </a:pPr>
            <a:r>
              <a:rPr lang="en-US" sz="1800" dirty="0"/>
              <a:t>Interact with basis, admin and business experts</a:t>
            </a:r>
            <a:endParaRPr lang="en-US" sz="1600" dirty="0"/>
          </a:p>
        </p:txBody>
      </p:sp>
      <p:sp>
        <p:nvSpPr>
          <p:cNvPr id="7" name="TextBox 6">
            <a:extLst>
              <a:ext uri="{FF2B5EF4-FFF2-40B4-BE49-F238E27FC236}">
                <a16:creationId xmlns:a16="http://schemas.microsoft.com/office/drawing/2014/main" id="{32DF45CF-363C-989C-3CE9-177E5A44A0C4}"/>
              </a:ext>
            </a:extLst>
          </p:cNvPr>
          <p:cNvSpPr txBox="1"/>
          <p:nvPr/>
        </p:nvSpPr>
        <p:spPr>
          <a:xfrm>
            <a:off x="3686312" y="3169615"/>
            <a:ext cx="4600175" cy="3139321"/>
          </a:xfrm>
          <a:prstGeom prst="rect">
            <a:avLst/>
          </a:prstGeom>
          <a:noFill/>
        </p:spPr>
        <p:txBody>
          <a:bodyPr wrap="square" rtlCol="0">
            <a:spAutoFit/>
          </a:bodyPr>
          <a:lstStyle/>
          <a:p>
            <a:r>
              <a:rPr lang="en-US" sz="1800" dirty="0"/>
              <a:t>Skills – BTP administration, business understanding</a:t>
            </a:r>
          </a:p>
          <a:p>
            <a:endParaRPr lang="en-US" sz="1800" dirty="0"/>
          </a:p>
          <a:p>
            <a:pPr marL="285750" indent="-285750">
              <a:buFont typeface="Arial" panose="020B0604020202020204" pitchFamily="34" charset="0"/>
              <a:buChar char="•"/>
            </a:pPr>
            <a:r>
              <a:rPr lang="en-US" sz="1600" dirty="0"/>
              <a:t>Configure BTP account, entitlements, quotas</a:t>
            </a:r>
          </a:p>
          <a:p>
            <a:pPr marL="285750" indent="-285750">
              <a:buFont typeface="Arial" panose="020B0604020202020204" pitchFamily="34" charset="0"/>
              <a:buChar char="•"/>
            </a:pPr>
            <a:r>
              <a:rPr lang="en-US" sz="1600" dirty="0"/>
              <a:t>Create Cloud connector</a:t>
            </a:r>
          </a:p>
          <a:p>
            <a:pPr marL="285750" indent="-285750">
              <a:buFont typeface="Arial" panose="020B0604020202020204" pitchFamily="34" charset="0"/>
              <a:buChar char="•"/>
            </a:pPr>
            <a:r>
              <a:rPr lang="en-US" sz="1600" dirty="0"/>
              <a:t>Activate and assign role collections</a:t>
            </a:r>
          </a:p>
          <a:p>
            <a:pPr marL="285750" indent="-285750">
              <a:buFont typeface="Arial" panose="020B0604020202020204" pitchFamily="34" charset="0"/>
              <a:buChar char="•"/>
            </a:pPr>
            <a:r>
              <a:rPr lang="en-US" sz="1600" dirty="0"/>
              <a:t>Adapt standard sap process using process flexibility</a:t>
            </a:r>
          </a:p>
          <a:p>
            <a:pPr marL="285750" indent="-285750">
              <a:buFont typeface="Arial" panose="020B0604020202020204" pitchFamily="34" charset="0"/>
              <a:buChar char="•"/>
            </a:pPr>
            <a:r>
              <a:rPr lang="en-US" sz="1600" dirty="0"/>
              <a:t>Process visibility to understand and monitor business processes</a:t>
            </a:r>
          </a:p>
          <a:p>
            <a:pPr marL="285750" indent="-285750">
              <a:buFont typeface="Arial" panose="020B0604020202020204" pitchFamily="34" charset="0"/>
              <a:buChar char="•"/>
            </a:pPr>
            <a:r>
              <a:rPr lang="en-US" sz="1600" dirty="0"/>
              <a:t>Guide developers on business rules and requirements</a:t>
            </a:r>
            <a:endParaRPr lang="en-US" sz="1400" dirty="0"/>
          </a:p>
        </p:txBody>
      </p:sp>
      <p:sp>
        <p:nvSpPr>
          <p:cNvPr id="8" name="TextBox 7">
            <a:extLst>
              <a:ext uri="{FF2B5EF4-FFF2-40B4-BE49-F238E27FC236}">
                <a16:creationId xmlns:a16="http://schemas.microsoft.com/office/drawing/2014/main" id="{59A7F35E-25EE-595B-1FD5-D86F262AA95B}"/>
              </a:ext>
            </a:extLst>
          </p:cNvPr>
          <p:cNvSpPr txBox="1"/>
          <p:nvPr/>
        </p:nvSpPr>
        <p:spPr>
          <a:xfrm>
            <a:off x="8338545" y="3169615"/>
            <a:ext cx="3588515" cy="1877437"/>
          </a:xfrm>
          <a:prstGeom prst="rect">
            <a:avLst/>
          </a:prstGeom>
          <a:noFill/>
        </p:spPr>
        <p:txBody>
          <a:bodyPr wrap="square" rtlCol="0">
            <a:spAutoFit/>
          </a:bodyPr>
          <a:lstStyle/>
          <a:p>
            <a:r>
              <a:rPr lang="en-US" sz="1800" dirty="0"/>
              <a:t>Skills – Business, Use system</a:t>
            </a:r>
          </a:p>
          <a:p>
            <a:endParaRPr lang="en-US" sz="1800" dirty="0"/>
          </a:p>
          <a:p>
            <a:pPr marL="285750" indent="-285750">
              <a:buFont typeface="Arial" panose="020B0604020202020204" pitchFamily="34" charset="0"/>
              <a:buChar char="•"/>
            </a:pPr>
            <a:r>
              <a:rPr lang="en-US" sz="1600" dirty="0"/>
              <a:t>Use the business process</a:t>
            </a:r>
          </a:p>
          <a:p>
            <a:pPr marL="285750" indent="-285750">
              <a:buFont typeface="Arial" panose="020B0604020202020204" pitchFamily="34" charset="0"/>
              <a:buChar char="•"/>
            </a:pPr>
            <a:r>
              <a:rPr lang="en-US" sz="1600" dirty="0"/>
              <a:t>Use my inbox fiori app to react to the work items received</a:t>
            </a:r>
          </a:p>
          <a:p>
            <a:pPr marL="285750" indent="-285750">
              <a:buFont typeface="Arial" panose="020B0604020202020204" pitchFamily="34" charset="0"/>
              <a:buChar char="•"/>
            </a:pPr>
            <a:r>
              <a:rPr lang="en-US" sz="1600" dirty="0"/>
              <a:t>Manage substitutes</a:t>
            </a:r>
          </a:p>
          <a:p>
            <a:pPr marL="285750" indent="-285750">
              <a:buFont typeface="Arial" panose="020B0604020202020204" pitchFamily="34" charset="0"/>
              <a:buChar char="•"/>
            </a:pPr>
            <a:r>
              <a:rPr lang="en-US" sz="1600" dirty="0"/>
              <a:t>Forward work items</a:t>
            </a:r>
            <a:endParaRPr lang="en-US" sz="1400" dirty="0"/>
          </a:p>
        </p:txBody>
      </p:sp>
    </p:spTree>
    <p:extLst>
      <p:ext uri="{BB962C8B-B14F-4D97-AF65-F5344CB8AC3E}">
        <p14:creationId xmlns:p14="http://schemas.microsoft.com/office/powerpoint/2010/main" val="1409975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Scenario - 2</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Design and develop a workflow to read Product data from E-Shop OData service from ES5 demo system.</a:t>
            </a:r>
          </a:p>
        </p:txBody>
      </p:sp>
      <p:pic>
        <p:nvPicPr>
          <p:cNvPr id="2052" name="Picture 4" descr="Content Marketing Services, HD Png Download , Transparent Png Image -  PNGitem">
            <a:extLst>
              <a:ext uri="{FF2B5EF4-FFF2-40B4-BE49-F238E27FC236}">
                <a16:creationId xmlns:a16="http://schemas.microsoft.com/office/drawing/2014/main" id="{0C22E3B7-5178-5DFA-3D9C-F836035FD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72" y="1902281"/>
            <a:ext cx="4162425"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6890CC-F728-D929-288C-6841DD601246}"/>
              </a:ext>
            </a:extLst>
          </p:cNvPr>
          <p:cNvSpPr txBox="1"/>
          <p:nvPr/>
        </p:nvSpPr>
        <p:spPr>
          <a:xfrm>
            <a:off x="5014292" y="3717032"/>
            <a:ext cx="6094428" cy="1569660"/>
          </a:xfrm>
          <a:prstGeom prst="rect">
            <a:avLst/>
          </a:prstGeom>
          <a:noFill/>
        </p:spPr>
        <p:txBody>
          <a:bodyPr wrap="square">
            <a:spAutoFit/>
          </a:bodyPr>
          <a:lstStyle/>
          <a:p>
            <a:r>
              <a:rPr lang="en-US" dirty="0"/>
              <a:t>/sap/</a:t>
            </a:r>
            <a:r>
              <a:rPr lang="en-US" dirty="0" err="1"/>
              <a:t>opu</a:t>
            </a:r>
            <a:r>
              <a:rPr lang="en-US" dirty="0"/>
              <a:t>/</a:t>
            </a:r>
            <a:r>
              <a:rPr lang="en-US" dirty="0" err="1"/>
              <a:t>odata</a:t>
            </a:r>
            <a:r>
              <a:rPr lang="en-US" dirty="0"/>
              <a:t>/sap/EPM_REF_APPS_SHOP_SRV/Products('HT-1000')?$format=</a:t>
            </a:r>
            <a:r>
              <a:rPr lang="en-US" dirty="0" err="1"/>
              <a:t>json</a:t>
            </a:r>
            <a:r>
              <a:rPr lang="en-US" dirty="0"/>
              <a:t>&amp;$expand=Reviews</a:t>
            </a:r>
          </a:p>
          <a:p>
            <a:endParaRPr lang="en-US" dirty="0"/>
          </a:p>
        </p:txBody>
      </p:sp>
    </p:spTree>
    <p:extLst>
      <p:ext uri="{BB962C8B-B14F-4D97-AF65-F5344CB8AC3E}">
        <p14:creationId xmlns:p14="http://schemas.microsoft.com/office/powerpoint/2010/main" val="533711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000"/>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z="1800" smtClean="0"/>
              <a:pPr/>
              <a:t>6</a:t>
            </a:fld>
            <a:endParaRPr lang="en-US" sz="1800"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Cloud Offerings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Black" panose="020B0A04020102020204" pitchFamily="34" charset="0"/>
              </a:rPr>
              <a:t>www.anubhavtrainings.com</a:t>
            </a:r>
            <a:endParaRPr lang="en-IN" sz="100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r>
              <a:rPr lang="en-IN" sz="1600" dirty="0"/>
              <a:t>Content</a:t>
            </a:r>
          </a:p>
        </p:txBody>
      </p:sp>
      <p:grpSp>
        <p:nvGrpSpPr>
          <p:cNvPr id="2" name="Group 1">
            <a:extLst>
              <a:ext uri="{FF2B5EF4-FFF2-40B4-BE49-F238E27FC236}">
                <a16:creationId xmlns:a16="http://schemas.microsoft.com/office/drawing/2014/main" id="{007BB144-573E-CB93-DBBE-F3C0E81D3F8E}"/>
              </a:ext>
            </a:extLst>
          </p:cNvPr>
          <p:cNvGrpSpPr/>
          <p:nvPr/>
        </p:nvGrpSpPr>
        <p:grpSpPr>
          <a:xfrm>
            <a:off x="369350" y="1330003"/>
            <a:ext cx="3936650" cy="944905"/>
            <a:chOff x="674246" y="1335315"/>
            <a:chExt cx="3937675" cy="945151"/>
          </a:xfrm>
        </p:grpSpPr>
        <p:sp>
          <p:nvSpPr>
            <p:cNvPr id="3" name="Rectangle 2">
              <a:extLst>
                <a:ext uri="{FF2B5EF4-FFF2-40B4-BE49-F238E27FC236}">
                  <a16:creationId xmlns:a16="http://schemas.microsoft.com/office/drawing/2014/main" id="{B1AEC345-7C4E-DF61-9300-4E672B8AE888}"/>
                </a:ext>
              </a:extLst>
            </p:cNvPr>
            <p:cNvSpPr/>
            <p:nvPr/>
          </p:nvSpPr>
          <p:spPr>
            <a:xfrm>
              <a:off x="674246"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4" name="Rectangle 3">
              <a:extLst>
                <a:ext uri="{FF2B5EF4-FFF2-40B4-BE49-F238E27FC236}">
                  <a16:creationId xmlns:a16="http://schemas.microsoft.com/office/drawing/2014/main" id="{A3102F28-43C5-F091-3456-38178A98E2CD}"/>
                </a:ext>
              </a:extLst>
            </p:cNvPr>
            <p:cNvSpPr/>
            <p:nvPr/>
          </p:nvSpPr>
          <p:spPr>
            <a:xfrm>
              <a:off x="674246"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a:t>
              </a:r>
            </a:p>
          </p:txBody>
        </p:sp>
        <p:sp>
          <p:nvSpPr>
            <p:cNvPr id="5" name="Rectangle 4">
              <a:extLst>
                <a:ext uri="{FF2B5EF4-FFF2-40B4-BE49-F238E27FC236}">
                  <a16:creationId xmlns:a16="http://schemas.microsoft.com/office/drawing/2014/main" id="{7959F6BB-5A47-F25A-E782-DEF929C5119F}"/>
                </a:ext>
              </a:extLst>
            </p:cNvPr>
            <p:cNvSpPr/>
            <p:nvPr/>
          </p:nvSpPr>
          <p:spPr>
            <a:xfrm>
              <a:off x="2851865" y="1335315"/>
              <a:ext cx="1760056" cy="9451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 As a Service</a:t>
              </a:r>
            </a:p>
          </p:txBody>
        </p:sp>
      </p:grpSp>
      <p:grpSp>
        <p:nvGrpSpPr>
          <p:cNvPr id="7" name="Group 6">
            <a:extLst>
              <a:ext uri="{FF2B5EF4-FFF2-40B4-BE49-F238E27FC236}">
                <a16:creationId xmlns:a16="http://schemas.microsoft.com/office/drawing/2014/main" id="{960FD47F-861C-82B4-3D2A-49559C76D497}"/>
              </a:ext>
            </a:extLst>
          </p:cNvPr>
          <p:cNvGrpSpPr/>
          <p:nvPr/>
        </p:nvGrpSpPr>
        <p:grpSpPr>
          <a:xfrm>
            <a:off x="350429" y="2334916"/>
            <a:ext cx="3955570" cy="1949817"/>
            <a:chOff x="655321" y="2340489"/>
            <a:chExt cx="3956600" cy="1950325"/>
          </a:xfrm>
        </p:grpSpPr>
        <p:sp>
          <p:nvSpPr>
            <p:cNvPr id="8" name="Rectangle 7">
              <a:extLst>
                <a:ext uri="{FF2B5EF4-FFF2-40B4-BE49-F238E27FC236}">
                  <a16:creationId xmlns:a16="http://schemas.microsoft.com/office/drawing/2014/main" id="{CF8F7193-D4B5-5AAB-D1B5-FCE81307B337}"/>
                </a:ext>
              </a:extLst>
            </p:cNvPr>
            <p:cNvSpPr/>
            <p:nvPr/>
          </p:nvSpPr>
          <p:spPr>
            <a:xfrm>
              <a:off x="655321"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OS</a:t>
              </a:r>
            </a:p>
          </p:txBody>
        </p:sp>
        <p:sp>
          <p:nvSpPr>
            <p:cNvPr id="9" name="Rectangle 8">
              <a:extLst>
                <a:ext uri="{FF2B5EF4-FFF2-40B4-BE49-F238E27FC236}">
                  <a16:creationId xmlns:a16="http://schemas.microsoft.com/office/drawing/2014/main" id="{D9C0E38C-5533-549F-8DA4-3A0A891CB564}"/>
                </a:ext>
              </a:extLst>
            </p:cNvPr>
            <p:cNvSpPr/>
            <p:nvPr/>
          </p:nvSpPr>
          <p:spPr>
            <a:xfrm>
              <a:off x="655321"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Database</a:t>
              </a:r>
            </a:p>
          </p:txBody>
        </p:sp>
        <p:sp>
          <p:nvSpPr>
            <p:cNvPr id="10" name="Rectangle 9">
              <a:extLst>
                <a:ext uri="{FF2B5EF4-FFF2-40B4-BE49-F238E27FC236}">
                  <a16:creationId xmlns:a16="http://schemas.microsoft.com/office/drawing/2014/main" id="{DB89ED4E-6294-C8C8-939A-88A829C9E818}"/>
                </a:ext>
              </a:extLst>
            </p:cNvPr>
            <p:cNvSpPr/>
            <p:nvPr/>
          </p:nvSpPr>
          <p:spPr>
            <a:xfrm>
              <a:off x="655321"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Middleware</a:t>
              </a:r>
            </a:p>
          </p:txBody>
        </p:sp>
        <p:sp>
          <p:nvSpPr>
            <p:cNvPr id="12" name="Rectangle 11">
              <a:extLst>
                <a:ext uri="{FF2B5EF4-FFF2-40B4-BE49-F238E27FC236}">
                  <a16:creationId xmlns:a16="http://schemas.microsoft.com/office/drawing/2014/main" id="{9D08B478-D0CE-DA41-FB84-E2C227E2F81A}"/>
                </a:ext>
              </a:extLst>
            </p:cNvPr>
            <p:cNvSpPr/>
            <p:nvPr/>
          </p:nvSpPr>
          <p:spPr>
            <a:xfrm>
              <a:off x="655321"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Runtime</a:t>
              </a:r>
            </a:p>
          </p:txBody>
        </p:sp>
        <p:sp>
          <p:nvSpPr>
            <p:cNvPr id="13" name="Rectangle 12">
              <a:extLst>
                <a:ext uri="{FF2B5EF4-FFF2-40B4-BE49-F238E27FC236}">
                  <a16:creationId xmlns:a16="http://schemas.microsoft.com/office/drawing/2014/main" id="{4DC13434-23B3-CDEF-53E8-4BC2FE88D2D6}"/>
                </a:ext>
              </a:extLst>
            </p:cNvPr>
            <p:cNvSpPr/>
            <p:nvPr/>
          </p:nvSpPr>
          <p:spPr>
            <a:xfrm>
              <a:off x="2851865"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Platform as a Service</a:t>
              </a:r>
            </a:p>
          </p:txBody>
        </p:sp>
      </p:grpSp>
      <p:grpSp>
        <p:nvGrpSpPr>
          <p:cNvPr id="14" name="Group 13">
            <a:extLst>
              <a:ext uri="{FF2B5EF4-FFF2-40B4-BE49-F238E27FC236}">
                <a16:creationId xmlns:a16="http://schemas.microsoft.com/office/drawing/2014/main" id="{48D2162F-A764-4628-91C1-D68ED86A059C}"/>
              </a:ext>
            </a:extLst>
          </p:cNvPr>
          <p:cNvGrpSpPr/>
          <p:nvPr/>
        </p:nvGrpSpPr>
        <p:grpSpPr>
          <a:xfrm>
            <a:off x="350429" y="4344739"/>
            <a:ext cx="3955570" cy="1949819"/>
            <a:chOff x="655321" y="4350836"/>
            <a:chExt cx="3956600" cy="1950327"/>
          </a:xfrm>
        </p:grpSpPr>
        <p:sp>
          <p:nvSpPr>
            <p:cNvPr id="16" name="Rectangle 15">
              <a:extLst>
                <a:ext uri="{FF2B5EF4-FFF2-40B4-BE49-F238E27FC236}">
                  <a16:creationId xmlns:a16="http://schemas.microsoft.com/office/drawing/2014/main" id="{7AE2254E-0409-15BE-B392-6E88A2508EC2}"/>
                </a:ext>
              </a:extLst>
            </p:cNvPr>
            <p:cNvSpPr/>
            <p:nvPr/>
          </p:nvSpPr>
          <p:spPr>
            <a:xfrm>
              <a:off x="655321"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Networking</a:t>
              </a:r>
            </a:p>
          </p:txBody>
        </p:sp>
        <p:sp>
          <p:nvSpPr>
            <p:cNvPr id="17" name="Rectangle 16">
              <a:extLst>
                <a:ext uri="{FF2B5EF4-FFF2-40B4-BE49-F238E27FC236}">
                  <a16:creationId xmlns:a16="http://schemas.microsoft.com/office/drawing/2014/main" id="{845BA4F8-961A-449C-8EE6-5B7D5C4197BE}"/>
                </a:ext>
              </a:extLst>
            </p:cNvPr>
            <p:cNvSpPr/>
            <p:nvPr/>
          </p:nvSpPr>
          <p:spPr>
            <a:xfrm>
              <a:off x="655321"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Storage</a:t>
              </a:r>
            </a:p>
          </p:txBody>
        </p:sp>
        <p:sp>
          <p:nvSpPr>
            <p:cNvPr id="21" name="Rectangle 20">
              <a:extLst>
                <a:ext uri="{FF2B5EF4-FFF2-40B4-BE49-F238E27FC236}">
                  <a16:creationId xmlns:a16="http://schemas.microsoft.com/office/drawing/2014/main" id="{C6F36E7A-7705-09F6-4820-8F2C6CBB6627}"/>
                </a:ext>
              </a:extLst>
            </p:cNvPr>
            <p:cNvSpPr/>
            <p:nvPr/>
          </p:nvSpPr>
          <p:spPr>
            <a:xfrm>
              <a:off x="655321"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Servers</a:t>
              </a:r>
            </a:p>
          </p:txBody>
        </p:sp>
        <p:sp>
          <p:nvSpPr>
            <p:cNvPr id="22" name="Rectangle 21">
              <a:extLst>
                <a:ext uri="{FF2B5EF4-FFF2-40B4-BE49-F238E27FC236}">
                  <a16:creationId xmlns:a16="http://schemas.microsoft.com/office/drawing/2014/main" id="{ADFCC2C3-AB6A-B05D-7E0C-20211037FAD1}"/>
                </a:ext>
              </a:extLst>
            </p:cNvPr>
            <p:cNvSpPr/>
            <p:nvPr/>
          </p:nvSpPr>
          <p:spPr>
            <a:xfrm>
              <a:off x="655321"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Virtualization</a:t>
              </a:r>
            </a:p>
          </p:txBody>
        </p:sp>
        <p:sp>
          <p:nvSpPr>
            <p:cNvPr id="23" name="Rectangle 22">
              <a:extLst>
                <a:ext uri="{FF2B5EF4-FFF2-40B4-BE49-F238E27FC236}">
                  <a16:creationId xmlns:a16="http://schemas.microsoft.com/office/drawing/2014/main" id="{FDA2B511-E26E-56FD-7791-94ED685184BB}"/>
                </a:ext>
              </a:extLst>
            </p:cNvPr>
            <p:cNvSpPr/>
            <p:nvPr/>
          </p:nvSpPr>
          <p:spPr>
            <a:xfrm>
              <a:off x="2851865"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Infrastructure as a Service</a:t>
              </a:r>
            </a:p>
          </p:txBody>
        </p:sp>
      </p:grpSp>
      <p:sp>
        <p:nvSpPr>
          <p:cNvPr id="24" name="Rectangle 23">
            <a:extLst>
              <a:ext uri="{FF2B5EF4-FFF2-40B4-BE49-F238E27FC236}">
                <a16:creationId xmlns:a16="http://schemas.microsoft.com/office/drawing/2014/main" id="{42811616-8FDD-7D9E-9C85-9BF85FA1CC6E}"/>
              </a:ext>
            </a:extLst>
          </p:cNvPr>
          <p:cNvSpPr/>
          <p:nvPr/>
        </p:nvSpPr>
        <p:spPr>
          <a:xfrm>
            <a:off x="4382885" y="1330002"/>
            <a:ext cx="1759598" cy="496455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Customer Managed</a:t>
            </a:r>
          </a:p>
        </p:txBody>
      </p:sp>
      <p:grpSp>
        <p:nvGrpSpPr>
          <p:cNvPr id="25" name="Group 24">
            <a:extLst>
              <a:ext uri="{FF2B5EF4-FFF2-40B4-BE49-F238E27FC236}">
                <a16:creationId xmlns:a16="http://schemas.microsoft.com/office/drawing/2014/main" id="{8507DECD-20E1-0D91-FDF0-22A0C86A76E9}"/>
              </a:ext>
            </a:extLst>
          </p:cNvPr>
          <p:cNvGrpSpPr/>
          <p:nvPr/>
        </p:nvGrpSpPr>
        <p:grpSpPr>
          <a:xfrm>
            <a:off x="6219368" y="1330004"/>
            <a:ext cx="1759598" cy="4964553"/>
            <a:chOff x="6525789" y="1335316"/>
            <a:chExt cx="1760056" cy="4965846"/>
          </a:xfrm>
        </p:grpSpPr>
        <p:sp>
          <p:nvSpPr>
            <p:cNvPr id="26" name="Rectangle 25">
              <a:extLst>
                <a:ext uri="{FF2B5EF4-FFF2-40B4-BE49-F238E27FC236}">
                  <a16:creationId xmlns:a16="http://schemas.microsoft.com/office/drawing/2014/main" id="{6EA5DCB4-C9BC-4A9E-9AF0-E1BA0FA84498}"/>
                </a:ext>
              </a:extLst>
            </p:cNvPr>
            <p:cNvSpPr/>
            <p:nvPr/>
          </p:nvSpPr>
          <p:spPr>
            <a:xfrm>
              <a:off x="6525789" y="4350837"/>
              <a:ext cx="1760056" cy="195032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SAP/Partner Managed</a:t>
              </a:r>
            </a:p>
          </p:txBody>
        </p:sp>
        <p:sp>
          <p:nvSpPr>
            <p:cNvPr id="27" name="Rectangle 26">
              <a:extLst>
                <a:ext uri="{FF2B5EF4-FFF2-40B4-BE49-F238E27FC236}">
                  <a16:creationId xmlns:a16="http://schemas.microsoft.com/office/drawing/2014/main" id="{CA9077D2-76D8-33A8-01AE-48B416ECF413}"/>
                </a:ext>
              </a:extLst>
            </p:cNvPr>
            <p:cNvSpPr/>
            <p:nvPr/>
          </p:nvSpPr>
          <p:spPr>
            <a:xfrm>
              <a:off x="6525789" y="1335316"/>
              <a:ext cx="1760056" cy="295549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Customer Managed</a:t>
              </a:r>
            </a:p>
          </p:txBody>
        </p:sp>
      </p:grpSp>
      <p:grpSp>
        <p:nvGrpSpPr>
          <p:cNvPr id="28" name="Group 27">
            <a:extLst>
              <a:ext uri="{FF2B5EF4-FFF2-40B4-BE49-F238E27FC236}">
                <a16:creationId xmlns:a16="http://schemas.microsoft.com/office/drawing/2014/main" id="{C936F7B7-10E3-5327-1C5A-6E92E29F5416}"/>
              </a:ext>
            </a:extLst>
          </p:cNvPr>
          <p:cNvGrpSpPr/>
          <p:nvPr/>
        </p:nvGrpSpPr>
        <p:grpSpPr>
          <a:xfrm>
            <a:off x="8055852" y="1330004"/>
            <a:ext cx="1759598" cy="4964553"/>
            <a:chOff x="8362751" y="1335316"/>
            <a:chExt cx="1760056" cy="4965846"/>
          </a:xfrm>
        </p:grpSpPr>
        <p:sp>
          <p:nvSpPr>
            <p:cNvPr id="29" name="Rectangle 28">
              <a:extLst>
                <a:ext uri="{FF2B5EF4-FFF2-40B4-BE49-F238E27FC236}">
                  <a16:creationId xmlns:a16="http://schemas.microsoft.com/office/drawing/2014/main" id="{6748F066-A638-4267-030B-2E2C78F65F59}"/>
                </a:ext>
              </a:extLst>
            </p:cNvPr>
            <p:cNvSpPr/>
            <p:nvPr/>
          </p:nvSpPr>
          <p:spPr>
            <a:xfrm>
              <a:off x="8362751" y="2340489"/>
              <a:ext cx="1760056" cy="3960673"/>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SAP/Partner Managed</a:t>
              </a:r>
            </a:p>
          </p:txBody>
        </p:sp>
        <p:sp>
          <p:nvSpPr>
            <p:cNvPr id="30" name="Rectangle 29">
              <a:extLst>
                <a:ext uri="{FF2B5EF4-FFF2-40B4-BE49-F238E27FC236}">
                  <a16:creationId xmlns:a16="http://schemas.microsoft.com/office/drawing/2014/main" id="{CA6AFC7F-353B-E31F-CD56-7296AF378AAA}"/>
                </a:ext>
              </a:extLst>
            </p:cNvPr>
            <p:cNvSpPr/>
            <p:nvPr/>
          </p:nvSpPr>
          <p:spPr>
            <a:xfrm>
              <a:off x="8362751" y="1335316"/>
              <a:ext cx="1760056" cy="94708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Customer Managed</a:t>
              </a:r>
            </a:p>
          </p:txBody>
        </p:sp>
      </p:grpSp>
      <p:sp>
        <p:nvSpPr>
          <p:cNvPr id="31" name="Rectangle 30">
            <a:extLst>
              <a:ext uri="{FF2B5EF4-FFF2-40B4-BE49-F238E27FC236}">
                <a16:creationId xmlns:a16="http://schemas.microsoft.com/office/drawing/2014/main" id="{A4350CDE-9A7F-69B9-013A-B18FA256E814}"/>
              </a:ext>
            </a:extLst>
          </p:cNvPr>
          <p:cNvSpPr/>
          <p:nvPr/>
        </p:nvSpPr>
        <p:spPr>
          <a:xfrm>
            <a:off x="9892338" y="1330003"/>
            <a:ext cx="1759598" cy="4943840"/>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SAP Managed</a:t>
            </a:r>
          </a:p>
        </p:txBody>
      </p:sp>
    </p:spTree>
    <p:extLst>
      <p:ext uri="{BB962C8B-B14F-4D97-AF65-F5344CB8AC3E}">
        <p14:creationId xmlns:p14="http://schemas.microsoft.com/office/powerpoint/2010/main" val="32548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US" sz="3600" b="1" i="0" dirty="0">
                <a:solidFill>
                  <a:srgbClr val="000000"/>
                </a:solidFill>
                <a:effectLst/>
                <a:latin typeface="Arial Black" panose="020B0A04020102020204" pitchFamily="34" charset="0"/>
              </a:rPr>
              <a:t>What is an API</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r>
              <a:rPr lang="en-IN" sz="1800" dirty="0"/>
              <a:t>API stands for Application Programming Interface, It is a end point, single point of contact for communication to data of a system and perform different kind of operations like create, read, update, delete, path, (CURDQ)</a:t>
            </a:r>
          </a:p>
        </p:txBody>
      </p:sp>
      <p:pic>
        <p:nvPicPr>
          <p:cNvPr id="2" name="Picture 2" descr="What are APIs and how do they work | Elemental">
            <a:extLst>
              <a:ext uri="{FF2B5EF4-FFF2-40B4-BE49-F238E27FC236}">
                <a16:creationId xmlns:a16="http://schemas.microsoft.com/office/drawing/2014/main" id="{303A229B-EA33-28AC-6789-7955BBAAC7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8628" y="4500255"/>
            <a:ext cx="2874908" cy="23343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731CBBF-FBA6-8306-FFAF-E35D20924056}"/>
                  </a:ext>
                </a:extLst>
              </p14:cNvPr>
              <p14:cNvContentPartPr/>
              <p14:nvPr/>
            </p14:nvContentPartPr>
            <p14:xfrm>
              <a:off x="1461155" y="4306892"/>
              <a:ext cx="19080" cy="29880"/>
            </p14:xfrm>
          </p:contentPart>
        </mc:Choice>
        <mc:Fallback xmlns="">
          <p:pic>
            <p:nvPicPr>
              <p:cNvPr id="3" name="Ink 2">
                <a:extLst>
                  <a:ext uri="{FF2B5EF4-FFF2-40B4-BE49-F238E27FC236}">
                    <a16:creationId xmlns:a16="http://schemas.microsoft.com/office/drawing/2014/main" id="{2731CBBF-FBA6-8306-FFAF-E35D20924056}"/>
                  </a:ext>
                </a:extLst>
              </p:cNvPr>
              <p:cNvPicPr/>
              <p:nvPr/>
            </p:nvPicPr>
            <p:blipFill>
              <a:blip r:embed="rId6"/>
              <a:stretch>
                <a:fillRect/>
              </a:stretch>
            </p:blipFill>
            <p:spPr>
              <a:xfrm>
                <a:off x="1452155" y="4297892"/>
                <a:ext cx="367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4" name="Ink 73">
                <a:extLst>
                  <a:ext uri="{FF2B5EF4-FFF2-40B4-BE49-F238E27FC236}">
                    <a16:creationId xmlns:a16="http://schemas.microsoft.com/office/drawing/2014/main" id="{51349686-48E1-6C7E-8176-EAA26406D08B}"/>
                  </a:ext>
                </a:extLst>
              </p14:cNvPr>
              <p14:cNvContentPartPr/>
              <p14:nvPr/>
            </p14:nvContentPartPr>
            <p14:xfrm>
              <a:off x="4402355" y="3334532"/>
              <a:ext cx="2178000" cy="483840"/>
            </p14:xfrm>
          </p:contentPart>
        </mc:Choice>
        <mc:Fallback xmlns="">
          <p:pic>
            <p:nvPicPr>
              <p:cNvPr id="74" name="Ink 73">
                <a:extLst>
                  <a:ext uri="{FF2B5EF4-FFF2-40B4-BE49-F238E27FC236}">
                    <a16:creationId xmlns:a16="http://schemas.microsoft.com/office/drawing/2014/main" id="{51349686-48E1-6C7E-8176-EAA26406D08B}"/>
                  </a:ext>
                </a:extLst>
              </p:cNvPr>
              <p:cNvPicPr/>
              <p:nvPr/>
            </p:nvPicPr>
            <p:blipFill>
              <a:blip r:embed="rId8"/>
              <a:stretch>
                <a:fillRect/>
              </a:stretch>
            </p:blipFill>
            <p:spPr>
              <a:xfrm>
                <a:off x="4393355" y="3325532"/>
                <a:ext cx="219564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2" name="Ink 91">
                <a:extLst>
                  <a:ext uri="{FF2B5EF4-FFF2-40B4-BE49-F238E27FC236}">
                    <a16:creationId xmlns:a16="http://schemas.microsoft.com/office/drawing/2014/main" id="{F7F4DE22-1A87-A2D3-EE81-FD461E64AE7D}"/>
                  </a:ext>
                </a:extLst>
              </p14:cNvPr>
              <p14:cNvContentPartPr/>
              <p14:nvPr/>
            </p14:nvContentPartPr>
            <p14:xfrm>
              <a:off x="987755" y="3541172"/>
              <a:ext cx="5702400" cy="2162520"/>
            </p14:xfrm>
          </p:contentPart>
        </mc:Choice>
        <mc:Fallback xmlns="">
          <p:pic>
            <p:nvPicPr>
              <p:cNvPr id="92" name="Ink 91">
                <a:extLst>
                  <a:ext uri="{FF2B5EF4-FFF2-40B4-BE49-F238E27FC236}">
                    <a16:creationId xmlns:a16="http://schemas.microsoft.com/office/drawing/2014/main" id="{F7F4DE22-1A87-A2D3-EE81-FD461E64AE7D}"/>
                  </a:ext>
                </a:extLst>
              </p:cNvPr>
              <p:cNvPicPr/>
              <p:nvPr/>
            </p:nvPicPr>
            <p:blipFill>
              <a:blip r:embed="rId10"/>
              <a:stretch>
                <a:fillRect/>
              </a:stretch>
            </p:blipFill>
            <p:spPr>
              <a:xfrm>
                <a:off x="978755" y="3532172"/>
                <a:ext cx="5720040" cy="218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4" name="Ink 113">
                <a:extLst>
                  <a:ext uri="{FF2B5EF4-FFF2-40B4-BE49-F238E27FC236}">
                    <a16:creationId xmlns:a16="http://schemas.microsoft.com/office/drawing/2014/main" id="{471D0A9C-4B35-22F6-2E3C-87897B094597}"/>
                  </a:ext>
                </a:extLst>
              </p14:cNvPr>
              <p14:cNvContentPartPr/>
              <p14:nvPr/>
            </p14:nvContentPartPr>
            <p14:xfrm>
              <a:off x="6806075" y="2994332"/>
              <a:ext cx="1935360" cy="1314000"/>
            </p14:xfrm>
          </p:contentPart>
        </mc:Choice>
        <mc:Fallback xmlns="">
          <p:pic>
            <p:nvPicPr>
              <p:cNvPr id="114" name="Ink 113">
                <a:extLst>
                  <a:ext uri="{FF2B5EF4-FFF2-40B4-BE49-F238E27FC236}">
                    <a16:creationId xmlns:a16="http://schemas.microsoft.com/office/drawing/2014/main" id="{471D0A9C-4B35-22F6-2E3C-87897B094597}"/>
                  </a:ext>
                </a:extLst>
              </p:cNvPr>
              <p:cNvPicPr/>
              <p:nvPr/>
            </p:nvPicPr>
            <p:blipFill>
              <a:blip r:embed="rId12"/>
              <a:stretch>
                <a:fillRect/>
              </a:stretch>
            </p:blipFill>
            <p:spPr>
              <a:xfrm>
                <a:off x="6797075" y="2985332"/>
                <a:ext cx="1953000" cy="133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4" name="Ink 123">
                <a:extLst>
                  <a:ext uri="{FF2B5EF4-FFF2-40B4-BE49-F238E27FC236}">
                    <a16:creationId xmlns:a16="http://schemas.microsoft.com/office/drawing/2014/main" id="{4B499DD0-B1E3-BAEF-5BD8-E2835F53C100}"/>
                  </a:ext>
                </a:extLst>
              </p14:cNvPr>
              <p14:cNvContentPartPr/>
              <p14:nvPr/>
            </p14:nvContentPartPr>
            <p14:xfrm>
              <a:off x="5880875" y="3968852"/>
              <a:ext cx="1406520" cy="1829160"/>
            </p14:xfrm>
          </p:contentPart>
        </mc:Choice>
        <mc:Fallback xmlns="">
          <p:pic>
            <p:nvPicPr>
              <p:cNvPr id="124" name="Ink 123">
                <a:extLst>
                  <a:ext uri="{FF2B5EF4-FFF2-40B4-BE49-F238E27FC236}">
                    <a16:creationId xmlns:a16="http://schemas.microsoft.com/office/drawing/2014/main" id="{4B499DD0-B1E3-BAEF-5BD8-E2835F53C100}"/>
                  </a:ext>
                </a:extLst>
              </p:cNvPr>
              <p:cNvPicPr/>
              <p:nvPr/>
            </p:nvPicPr>
            <p:blipFill>
              <a:blip r:embed="rId14"/>
              <a:stretch>
                <a:fillRect/>
              </a:stretch>
            </p:blipFill>
            <p:spPr>
              <a:xfrm>
                <a:off x="5871875" y="3959852"/>
                <a:ext cx="1424160" cy="184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7" name="Ink 156">
                <a:extLst>
                  <a:ext uri="{FF2B5EF4-FFF2-40B4-BE49-F238E27FC236}">
                    <a16:creationId xmlns:a16="http://schemas.microsoft.com/office/drawing/2014/main" id="{3D7FDDF9-3B00-8FCF-276C-0B05E854DEBA}"/>
                  </a:ext>
                </a:extLst>
              </p14:cNvPr>
              <p14:cNvContentPartPr/>
              <p14:nvPr/>
            </p14:nvContentPartPr>
            <p14:xfrm>
              <a:off x="4806995" y="2428772"/>
              <a:ext cx="1782720" cy="861480"/>
            </p14:xfrm>
          </p:contentPart>
        </mc:Choice>
        <mc:Fallback xmlns="">
          <p:pic>
            <p:nvPicPr>
              <p:cNvPr id="157" name="Ink 156">
                <a:extLst>
                  <a:ext uri="{FF2B5EF4-FFF2-40B4-BE49-F238E27FC236}">
                    <a16:creationId xmlns:a16="http://schemas.microsoft.com/office/drawing/2014/main" id="{3D7FDDF9-3B00-8FCF-276C-0B05E854DEBA}"/>
                  </a:ext>
                </a:extLst>
              </p:cNvPr>
              <p:cNvPicPr/>
              <p:nvPr/>
            </p:nvPicPr>
            <p:blipFill>
              <a:blip r:embed="rId16"/>
              <a:stretch>
                <a:fillRect/>
              </a:stretch>
            </p:blipFill>
            <p:spPr>
              <a:xfrm>
                <a:off x="4797995" y="2419772"/>
                <a:ext cx="1800360" cy="879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4" name="Ink 163">
                <a:extLst>
                  <a:ext uri="{FF2B5EF4-FFF2-40B4-BE49-F238E27FC236}">
                    <a16:creationId xmlns:a16="http://schemas.microsoft.com/office/drawing/2014/main" id="{9F1BCAF6-9987-0111-ED9C-3CCF65CFC32E}"/>
                  </a:ext>
                </a:extLst>
              </p14:cNvPr>
              <p14:cNvContentPartPr/>
              <p14:nvPr/>
            </p14:nvContentPartPr>
            <p14:xfrm>
              <a:off x="997115" y="2327252"/>
              <a:ext cx="747360" cy="682560"/>
            </p14:xfrm>
          </p:contentPart>
        </mc:Choice>
        <mc:Fallback xmlns="">
          <p:pic>
            <p:nvPicPr>
              <p:cNvPr id="164" name="Ink 163">
                <a:extLst>
                  <a:ext uri="{FF2B5EF4-FFF2-40B4-BE49-F238E27FC236}">
                    <a16:creationId xmlns:a16="http://schemas.microsoft.com/office/drawing/2014/main" id="{9F1BCAF6-9987-0111-ED9C-3CCF65CFC32E}"/>
                  </a:ext>
                </a:extLst>
              </p:cNvPr>
              <p:cNvPicPr/>
              <p:nvPr/>
            </p:nvPicPr>
            <p:blipFill>
              <a:blip r:embed="rId18"/>
              <a:stretch>
                <a:fillRect/>
              </a:stretch>
            </p:blipFill>
            <p:spPr>
              <a:xfrm>
                <a:off x="988115" y="2318252"/>
                <a:ext cx="765000" cy="70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3" name="Ink 182">
                <a:extLst>
                  <a:ext uri="{FF2B5EF4-FFF2-40B4-BE49-F238E27FC236}">
                    <a16:creationId xmlns:a16="http://schemas.microsoft.com/office/drawing/2014/main" id="{5EB712C6-0778-B7AA-29DC-0165478D3544}"/>
                  </a:ext>
                </a:extLst>
              </p14:cNvPr>
              <p14:cNvContentPartPr/>
              <p14:nvPr/>
            </p14:nvContentPartPr>
            <p14:xfrm>
              <a:off x="1706315" y="1855292"/>
              <a:ext cx="3462840" cy="1463400"/>
            </p14:xfrm>
          </p:contentPart>
        </mc:Choice>
        <mc:Fallback xmlns="">
          <p:pic>
            <p:nvPicPr>
              <p:cNvPr id="183" name="Ink 182">
                <a:extLst>
                  <a:ext uri="{FF2B5EF4-FFF2-40B4-BE49-F238E27FC236}">
                    <a16:creationId xmlns:a16="http://schemas.microsoft.com/office/drawing/2014/main" id="{5EB712C6-0778-B7AA-29DC-0165478D3544}"/>
                  </a:ext>
                </a:extLst>
              </p:cNvPr>
              <p:cNvPicPr/>
              <p:nvPr/>
            </p:nvPicPr>
            <p:blipFill>
              <a:blip r:embed="rId20"/>
              <a:stretch>
                <a:fillRect/>
              </a:stretch>
            </p:blipFill>
            <p:spPr>
              <a:xfrm>
                <a:off x="1697315" y="1846292"/>
                <a:ext cx="3480480" cy="1481040"/>
              </a:xfrm>
              <a:prstGeom prst="rect">
                <a:avLst/>
              </a:prstGeom>
            </p:spPr>
          </p:pic>
        </mc:Fallback>
      </mc:AlternateContent>
    </p:spTree>
    <p:extLst>
      <p:ext uri="{BB962C8B-B14F-4D97-AF65-F5344CB8AC3E}">
        <p14:creationId xmlns:p14="http://schemas.microsoft.com/office/powerpoint/2010/main" val="1806606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Working with APIHUB</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Introduction to SAP Business API HUB</a:t>
            </a:r>
          </a:p>
          <a:p>
            <a:pPr marL="285750" indent="-285750">
              <a:buFontTx/>
              <a:buChar char="-"/>
            </a:pPr>
            <a:r>
              <a:rPr lang="en-IN" sz="1800" dirty="0"/>
              <a:t>Explore the API for SAP BTP Workflow</a:t>
            </a:r>
          </a:p>
          <a:p>
            <a:pPr marL="285750" indent="-285750">
              <a:buFontTx/>
              <a:buChar char="-"/>
            </a:pPr>
            <a:r>
              <a:rPr lang="en-IN" sz="1800" dirty="0"/>
              <a:t>Start workflow instance from API Sandbox</a:t>
            </a:r>
          </a:p>
          <a:p>
            <a:pPr marL="285750" indent="-285750">
              <a:buFontTx/>
              <a:buChar char="-"/>
            </a:pPr>
            <a:r>
              <a:rPr lang="en-IN" sz="1800" dirty="0"/>
              <a:t>Explore BTP Security aspect</a:t>
            </a:r>
          </a:p>
          <a:p>
            <a:pPr marL="285750" indent="-285750">
              <a:buFontTx/>
              <a:buChar char="-"/>
            </a:pPr>
            <a:r>
              <a:rPr lang="en-IN" sz="1800" dirty="0"/>
              <a:t>Inject test scope</a:t>
            </a:r>
          </a:p>
          <a:p>
            <a:pPr marL="285750" indent="-285750">
              <a:buFontTx/>
              <a:buChar char="-"/>
            </a:pPr>
            <a:r>
              <a:rPr lang="en-IN" sz="1800" dirty="0"/>
              <a:t>Trigger workflow using Postman with OAuth Bearer token</a:t>
            </a:r>
          </a:p>
          <a:p>
            <a:pPr marL="285750" indent="-285750">
              <a:buFontTx/>
              <a:buChar char="-"/>
            </a:pPr>
            <a:r>
              <a:rPr lang="en-IN" sz="1800" dirty="0"/>
              <a:t>Test the execution of an API</a:t>
            </a:r>
          </a:p>
        </p:txBody>
      </p:sp>
    </p:spTree>
    <p:extLst>
      <p:ext uri="{BB962C8B-B14F-4D97-AF65-F5344CB8AC3E}">
        <p14:creationId xmlns:p14="http://schemas.microsoft.com/office/powerpoint/2010/main" val="627219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API HUB introduction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815882"/>
          </a:xfrm>
          <a:prstGeom prst="rect">
            <a:avLst/>
          </a:prstGeom>
          <a:noFill/>
        </p:spPr>
        <p:txBody>
          <a:bodyPr wrap="square" rtlCol="0">
            <a:spAutoFit/>
          </a:bodyPr>
          <a:lstStyle/>
          <a:p>
            <a:r>
              <a:rPr lang="en-US" sz="1600" b="0" i="0" dirty="0">
                <a:effectLst/>
                <a:latin typeface="72-Regular"/>
                <a:cs typeface="72 Condensed" panose="020B0506030000000003" pitchFamily="34" charset="0"/>
              </a:rPr>
              <a:t>SAP Cloud Platform API management </a:t>
            </a:r>
            <a:r>
              <a:rPr lang="en-US" sz="1600" b="1" i="0" dirty="0">
                <a:effectLst/>
                <a:latin typeface="72-Regular"/>
                <a:cs typeface="72 Condensed" panose="020B0506030000000003" pitchFamily="34" charset="0"/>
              </a:rPr>
              <a:t>provides simple, scalable and secure access to digital assets through application programming interfaces</a:t>
            </a:r>
            <a:r>
              <a:rPr lang="en-US" sz="1600" b="0" i="0" dirty="0">
                <a:effectLst/>
                <a:latin typeface="72-Regular"/>
                <a:cs typeface="72 Condensed" panose="020B0506030000000003" pitchFamily="34" charset="0"/>
              </a:rPr>
              <a:t> (APIs) and enables developer communities to consume these. Key capabilities. Ÿ Unified standards-based API access of REST/OData or SOAP. services.</a:t>
            </a:r>
          </a:p>
          <a:p>
            <a:endParaRPr lang="en-US" sz="1600" dirty="0">
              <a:latin typeface="72-Regular"/>
              <a:cs typeface="72 Condensed" panose="020B0506030000000003" pitchFamily="34" charset="0"/>
            </a:endParaRPr>
          </a:p>
          <a:p>
            <a:r>
              <a:rPr lang="en-US" sz="1600" b="0" i="0" dirty="0">
                <a:effectLst/>
                <a:latin typeface="72-Regular"/>
                <a:cs typeface="72 Condensed" panose="020B0506030000000003" pitchFamily="34" charset="0"/>
              </a:rPr>
              <a:t>The SAP API Business Hub is </a:t>
            </a:r>
            <a:r>
              <a:rPr lang="en-US" sz="1600" b="1" i="0" dirty="0">
                <a:effectLst/>
                <a:latin typeface="72-Regular"/>
                <a:cs typeface="72 Condensed" panose="020B0506030000000003" pitchFamily="34" charset="0"/>
              </a:rPr>
              <a:t>a web application hosted by SAP to discover, explore, and test SAP and partner APIs (application programming interfaces) that are required to build extensions or process integrations</a:t>
            </a:r>
            <a:r>
              <a:rPr lang="en-US" sz="1600" b="0" i="0" dirty="0">
                <a:effectLst/>
                <a:latin typeface="72-Regular"/>
                <a:cs typeface="72 Condensed" panose="020B0506030000000003" pitchFamily="34" charset="0"/>
              </a:rPr>
              <a:t>. It also hosts Integration content, Events, CDS views, and more.</a:t>
            </a:r>
            <a:endParaRPr lang="en-IN" sz="2000" dirty="0">
              <a:latin typeface="72-Regular"/>
              <a:cs typeface="72 Condensed" panose="020B0506030000000003" pitchFamily="34" charset="0"/>
            </a:endParaRPr>
          </a:p>
        </p:txBody>
      </p:sp>
      <p:pic>
        <p:nvPicPr>
          <p:cNvPr id="3" name="Picture 2">
            <a:extLst>
              <a:ext uri="{FF2B5EF4-FFF2-40B4-BE49-F238E27FC236}">
                <a16:creationId xmlns:a16="http://schemas.microsoft.com/office/drawing/2014/main" id="{C558F458-4ABE-7FD1-2BA5-0DFA56A8DC00}"/>
              </a:ext>
            </a:extLst>
          </p:cNvPr>
          <p:cNvPicPr>
            <a:picLocks noChangeAspect="1"/>
          </p:cNvPicPr>
          <p:nvPr/>
        </p:nvPicPr>
        <p:blipFill>
          <a:blip r:embed="rId4"/>
          <a:stretch>
            <a:fillRect/>
          </a:stretch>
        </p:blipFill>
        <p:spPr>
          <a:xfrm>
            <a:off x="2458008" y="3429000"/>
            <a:ext cx="7272808" cy="3001184"/>
          </a:xfrm>
          <a:prstGeom prst="rect">
            <a:avLst/>
          </a:prstGeom>
        </p:spPr>
      </p:pic>
    </p:spTree>
    <p:extLst>
      <p:ext uri="{BB962C8B-B14F-4D97-AF65-F5344CB8AC3E}">
        <p14:creationId xmlns:p14="http://schemas.microsoft.com/office/powerpoint/2010/main" val="798996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5" name="Ink 44">
                <a:extLst>
                  <a:ext uri="{FF2B5EF4-FFF2-40B4-BE49-F238E27FC236}">
                    <a16:creationId xmlns:a16="http://schemas.microsoft.com/office/drawing/2014/main" id="{FEC8438D-D7BE-A9A1-82DE-187B3B9F91AF}"/>
                  </a:ext>
                </a:extLst>
              </p14:cNvPr>
              <p14:cNvContentPartPr/>
              <p14:nvPr/>
            </p14:nvContentPartPr>
            <p14:xfrm>
              <a:off x="7182635" y="366692"/>
              <a:ext cx="3871440" cy="2627640"/>
            </p14:xfrm>
          </p:contentPart>
        </mc:Choice>
        <mc:Fallback xmlns="">
          <p:pic>
            <p:nvPicPr>
              <p:cNvPr id="45" name="Ink 44">
                <a:extLst>
                  <a:ext uri="{FF2B5EF4-FFF2-40B4-BE49-F238E27FC236}">
                    <a16:creationId xmlns:a16="http://schemas.microsoft.com/office/drawing/2014/main" id="{FEC8438D-D7BE-A9A1-82DE-187B3B9F91AF}"/>
                  </a:ext>
                </a:extLst>
              </p:cNvPr>
              <p:cNvPicPr/>
              <p:nvPr/>
            </p:nvPicPr>
            <p:blipFill>
              <a:blip r:embed="rId3"/>
              <a:stretch>
                <a:fillRect/>
              </a:stretch>
            </p:blipFill>
            <p:spPr>
              <a:xfrm>
                <a:off x="7173635" y="357692"/>
                <a:ext cx="3889080" cy="264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1A5D37B2-02AA-E179-3D4E-5156B7726061}"/>
                  </a:ext>
                </a:extLst>
              </p14:cNvPr>
              <p14:cNvContentPartPr/>
              <p14:nvPr/>
            </p14:nvContentPartPr>
            <p14:xfrm>
              <a:off x="799475" y="632012"/>
              <a:ext cx="758160" cy="1132920"/>
            </p14:xfrm>
          </p:contentPart>
        </mc:Choice>
        <mc:Fallback xmlns="">
          <p:pic>
            <p:nvPicPr>
              <p:cNvPr id="48" name="Ink 47">
                <a:extLst>
                  <a:ext uri="{FF2B5EF4-FFF2-40B4-BE49-F238E27FC236}">
                    <a16:creationId xmlns:a16="http://schemas.microsoft.com/office/drawing/2014/main" id="{1A5D37B2-02AA-E179-3D4E-5156B7726061}"/>
                  </a:ext>
                </a:extLst>
              </p:cNvPr>
              <p:cNvPicPr/>
              <p:nvPr/>
            </p:nvPicPr>
            <p:blipFill>
              <a:blip r:embed="rId5"/>
              <a:stretch>
                <a:fillRect/>
              </a:stretch>
            </p:blipFill>
            <p:spPr>
              <a:xfrm>
                <a:off x="790475" y="623012"/>
                <a:ext cx="77580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4644BC70-5E68-A706-A442-3D009EB5A004}"/>
                  </a:ext>
                </a:extLst>
              </p14:cNvPr>
              <p14:cNvContentPartPr/>
              <p14:nvPr/>
            </p14:nvContentPartPr>
            <p14:xfrm>
              <a:off x="1503635" y="414932"/>
              <a:ext cx="731160" cy="782640"/>
            </p14:xfrm>
          </p:contentPart>
        </mc:Choice>
        <mc:Fallback xmlns="">
          <p:pic>
            <p:nvPicPr>
              <p:cNvPr id="54" name="Ink 53">
                <a:extLst>
                  <a:ext uri="{FF2B5EF4-FFF2-40B4-BE49-F238E27FC236}">
                    <a16:creationId xmlns:a16="http://schemas.microsoft.com/office/drawing/2014/main" id="{4644BC70-5E68-A706-A442-3D009EB5A004}"/>
                  </a:ext>
                </a:extLst>
              </p:cNvPr>
              <p:cNvPicPr/>
              <p:nvPr/>
            </p:nvPicPr>
            <p:blipFill>
              <a:blip r:embed="rId7"/>
              <a:stretch>
                <a:fillRect/>
              </a:stretch>
            </p:blipFill>
            <p:spPr>
              <a:xfrm>
                <a:off x="1494635" y="405932"/>
                <a:ext cx="74880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7" name="Ink 56">
                <a:extLst>
                  <a:ext uri="{FF2B5EF4-FFF2-40B4-BE49-F238E27FC236}">
                    <a16:creationId xmlns:a16="http://schemas.microsoft.com/office/drawing/2014/main" id="{0B37961D-BCE5-3EC4-6DBD-E4B6D27958B1}"/>
                  </a:ext>
                </a:extLst>
              </p14:cNvPr>
              <p14:cNvContentPartPr/>
              <p14:nvPr/>
            </p14:nvContentPartPr>
            <p14:xfrm>
              <a:off x="1788395" y="1234292"/>
              <a:ext cx="248400" cy="123480"/>
            </p14:xfrm>
          </p:contentPart>
        </mc:Choice>
        <mc:Fallback xmlns="">
          <p:pic>
            <p:nvPicPr>
              <p:cNvPr id="57" name="Ink 56">
                <a:extLst>
                  <a:ext uri="{FF2B5EF4-FFF2-40B4-BE49-F238E27FC236}">
                    <a16:creationId xmlns:a16="http://schemas.microsoft.com/office/drawing/2014/main" id="{0B37961D-BCE5-3EC4-6DBD-E4B6D27958B1}"/>
                  </a:ext>
                </a:extLst>
              </p:cNvPr>
              <p:cNvPicPr/>
              <p:nvPr/>
            </p:nvPicPr>
            <p:blipFill>
              <a:blip r:embed="rId9"/>
              <a:stretch>
                <a:fillRect/>
              </a:stretch>
            </p:blipFill>
            <p:spPr>
              <a:xfrm>
                <a:off x="1779395" y="1225292"/>
                <a:ext cx="266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7" name="Ink 66">
                <a:extLst>
                  <a:ext uri="{FF2B5EF4-FFF2-40B4-BE49-F238E27FC236}">
                    <a16:creationId xmlns:a16="http://schemas.microsoft.com/office/drawing/2014/main" id="{53590FD9-462E-E72A-BB36-D84BFCD9B3DA}"/>
                  </a:ext>
                </a:extLst>
              </p14:cNvPr>
              <p14:cNvContentPartPr/>
              <p14:nvPr/>
            </p14:nvContentPartPr>
            <p14:xfrm>
              <a:off x="6551555" y="150332"/>
              <a:ext cx="3630600" cy="3017520"/>
            </p14:xfrm>
          </p:contentPart>
        </mc:Choice>
        <mc:Fallback xmlns="">
          <p:pic>
            <p:nvPicPr>
              <p:cNvPr id="67" name="Ink 66">
                <a:extLst>
                  <a:ext uri="{FF2B5EF4-FFF2-40B4-BE49-F238E27FC236}">
                    <a16:creationId xmlns:a16="http://schemas.microsoft.com/office/drawing/2014/main" id="{53590FD9-462E-E72A-BB36-D84BFCD9B3DA}"/>
                  </a:ext>
                </a:extLst>
              </p:cNvPr>
              <p:cNvPicPr/>
              <p:nvPr/>
            </p:nvPicPr>
            <p:blipFill>
              <a:blip r:embed="rId11"/>
              <a:stretch>
                <a:fillRect/>
              </a:stretch>
            </p:blipFill>
            <p:spPr>
              <a:xfrm>
                <a:off x="6542555" y="141332"/>
                <a:ext cx="3648240" cy="3035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9" name="Ink 78">
                <a:extLst>
                  <a:ext uri="{FF2B5EF4-FFF2-40B4-BE49-F238E27FC236}">
                    <a16:creationId xmlns:a16="http://schemas.microsoft.com/office/drawing/2014/main" id="{A28AF191-E0F7-3D80-0FD3-A2A023E2793A}"/>
                  </a:ext>
                </a:extLst>
              </p14:cNvPr>
              <p14:cNvContentPartPr/>
              <p14:nvPr/>
            </p14:nvContentPartPr>
            <p14:xfrm>
              <a:off x="196835" y="167252"/>
              <a:ext cx="1266120" cy="455400"/>
            </p14:xfrm>
          </p:contentPart>
        </mc:Choice>
        <mc:Fallback xmlns="">
          <p:pic>
            <p:nvPicPr>
              <p:cNvPr id="79" name="Ink 78">
                <a:extLst>
                  <a:ext uri="{FF2B5EF4-FFF2-40B4-BE49-F238E27FC236}">
                    <a16:creationId xmlns:a16="http://schemas.microsoft.com/office/drawing/2014/main" id="{A28AF191-E0F7-3D80-0FD3-A2A023E2793A}"/>
                  </a:ext>
                </a:extLst>
              </p:cNvPr>
              <p:cNvPicPr/>
              <p:nvPr/>
            </p:nvPicPr>
            <p:blipFill>
              <a:blip r:embed="rId13"/>
              <a:stretch>
                <a:fillRect/>
              </a:stretch>
            </p:blipFill>
            <p:spPr>
              <a:xfrm>
                <a:off x="187835" y="158252"/>
                <a:ext cx="128376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8" name="Ink 107">
                <a:extLst>
                  <a:ext uri="{FF2B5EF4-FFF2-40B4-BE49-F238E27FC236}">
                    <a16:creationId xmlns:a16="http://schemas.microsoft.com/office/drawing/2014/main" id="{F4158CA2-D1A1-6D68-EF8D-A3B3BF575FEB}"/>
                  </a:ext>
                </a:extLst>
              </p14:cNvPr>
              <p14:cNvContentPartPr/>
              <p14:nvPr/>
            </p14:nvContentPartPr>
            <p14:xfrm>
              <a:off x="3676595" y="188492"/>
              <a:ext cx="1970280" cy="605520"/>
            </p14:xfrm>
          </p:contentPart>
        </mc:Choice>
        <mc:Fallback xmlns="">
          <p:pic>
            <p:nvPicPr>
              <p:cNvPr id="108" name="Ink 107">
                <a:extLst>
                  <a:ext uri="{FF2B5EF4-FFF2-40B4-BE49-F238E27FC236}">
                    <a16:creationId xmlns:a16="http://schemas.microsoft.com/office/drawing/2014/main" id="{F4158CA2-D1A1-6D68-EF8D-A3B3BF575FEB}"/>
                  </a:ext>
                </a:extLst>
              </p:cNvPr>
              <p:cNvPicPr/>
              <p:nvPr/>
            </p:nvPicPr>
            <p:blipFill>
              <a:blip r:embed="rId15"/>
              <a:stretch>
                <a:fillRect/>
              </a:stretch>
            </p:blipFill>
            <p:spPr>
              <a:xfrm>
                <a:off x="3667595" y="179492"/>
                <a:ext cx="198792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2" name="Ink 111">
                <a:extLst>
                  <a:ext uri="{FF2B5EF4-FFF2-40B4-BE49-F238E27FC236}">
                    <a16:creationId xmlns:a16="http://schemas.microsoft.com/office/drawing/2014/main" id="{38F5336E-DA8F-5075-E27B-07EF33C1C059}"/>
                  </a:ext>
                </a:extLst>
              </p14:cNvPr>
              <p14:cNvContentPartPr/>
              <p14:nvPr/>
            </p14:nvContentPartPr>
            <p14:xfrm>
              <a:off x="5835155" y="1385852"/>
              <a:ext cx="1896840" cy="198360"/>
            </p14:xfrm>
          </p:contentPart>
        </mc:Choice>
        <mc:Fallback xmlns="">
          <p:pic>
            <p:nvPicPr>
              <p:cNvPr id="112" name="Ink 111">
                <a:extLst>
                  <a:ext uri="{FF2B5EF4-FFF2-40B4-BE49-F238E27FC236}">
                    <a16:creationId xmlns:a16="http://schemas.microsoft.com/office/drawing/2014/main" id="{38F5336E-DA8F-5075-E27B-07EF33C1C059}"/>
                  </a:ext>
                </a:extLst>
              </p:cNvPr>
              <p:cNvPicPr/>
              <p:nvPr/>
            </p:nvPicPr>
            <p:blipFill>
              <a:blip r:embed="rId17"/>
              <a:stretch>
                <a:fillRect/>
              </a:stretch>
            </p:blipFill>
            <p:spPr>
              <a:xfrm>
                <a:off x="5826155" y="1376852"/>
                <a:ext cx="1914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4" name="Ink 123">
                <a:extLst>
                  <a:ext uri="{FF2B5EF4-FFF2-40B4-BE49-F238E27FC236}">
                    <a16:creationId xmlns:a16="http://schemas.microsoft.com/office/drawing/2014/main" id="{BFBBFA1F-3C47-99F2-6CC2-243573140068}"/>
                  </a:ext>
                </a:extLst>
              </p14:cNvPr>
              <p14:cNvContentPartPr/>
              <p14:nvPr/>
            </p14:nvContentPartPr>
            <p14:xfrm>
              <a:off x="169835" y="716612"/>
              <a:ext cx="5694120" cy="999360"/>
            </p14:xfrm>
          </p:contentPart>
        </mc:Choice>
        <mc:Fallback xmlns="">
          <p:pic>
            <p:nvPicPr>
              <p:cNvPr id="124" name="Ink 123">
                <a:extLst>
                  <a:ext uri="{FF2B5EF4-FFF2-40B4-BE49-F238E27FC236}">
                    <a16:creationId xmlns:a16="http://schemas.microsoft.com/office/drawing/2014/main" id="{BFBBFA1F-3C47-99F2-6CC2-243573140068}"/>
                  </a:ext>
                </a:extLst>
              </p:cNvPr>
              <p:cNvPicPr/>
              <p:nvPr/>
            </p:nvPicPr>
            <p:blipFill>
              <a:blip r:embed="rId19"/>
              <a:stretch>
                <a:fillRect/>
              </a:stretch>
            </p:blipFill>
            <p:spPr>
              <a:xfrm>
                <a:off x="160835" y="707612"/>
                <a:ext cx="5711760" cy="1017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0" name="Ink 129">
                <a:extLst>
                  <a:ext uri="{FF2B5EF4-FFF2-40B4-BE49-F238E27FC236}">
                    <a16:creationId xmlns:a16="http://schemas.microsoft.com/office/drawing/2014/main" id="{831229D1-8FD8-F0AF-4430-C77A8D12C2AC}"/>
                  </a:ext>
                </a:extLst>
              </p14:cNvPr>
              <p14:cNvContentPartPr/>
              <p14:nvPr/>
            </p14:nvContentPartPr>
            <p14:xfrm>
              <a:off x="942755" y="2347412"/>
              <a:ext cx="1980000" cy="895680"/>
            </p14:xfrm>
          </p:contentPart>
        </mc:Choice>
        <mc:Fallback xmlns="">
          <p:pic>
            <p:nvPicPr>
              <p:cNvPr id="130" name="Ink 129">
                <a:extLst>
                  <a:ext uri="{FF2B5EF4-FFF2-40B4-BE49-F238E27FC236}">
                    <a16:creationId xmlns:a16="http://schemas.microsoft.com/office/drawing/2014/main" id="{831229D1-8FD8-F0AF-4430-C77A8D12C2AC}"/>
                  </a:ext>
                </a:extLst>
              </p:cNvPr>
              <p:cNvPicPr/>
              <p:nvPr/>
            </p:nvPicPr>
            <p:blipFill>
              <a:blip r:embed="rId21"/>
              <a:stretch>
                <a:fillRect/>
              </a:stretch>
            </p:blipFill>
            <p:spPr>
              <a:xfrm>
                <a:off x="933755" y="2338412"/>
                <a:ext cx="1997640" cy="913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2" name="Ink 141">
                <a:extLst>
                  <a:ext uri="{FF2B5EF4-FFF2-40B4-BE49-F238E27FC236}">
                    <a16:creationId xmlns:a16="http://schemas.microsoft.com/office/drawing/2014/main" id="{0B329BA4-CB6D-D79D-58BC-8C8CA9A39F43}"/>
                  </a:ext>
                </a:extLst>
              </p14:cNvPr>
              <p14:cNvContentPartPr/>
              <p14:nvPr/>
            </p14:nvContentPartPr>
            <p14:xfrm>
              <a:off x="1329035" y="3280532"/>
              <a:ext cx="1433520" cy="388440"/>
            </p14:xfrm>
          </p:contentPart>
        </mc:Choice>
        <mc:Fallback xmlns="">
          <p:pic>
            <p:nvPicPr>
              <p:cNvPr id="142" name="Ink 141">
                <a:extLst>
                  <a:ext uri="{FF2B5EF4-FFF2-40B4-BE49-F238E27FC236}">
                    <a16:creationId xmlns:a16="http://schemas.microsoft.com/office/drawing/2014/main" id="{0B329BA4-CB6D-D79D-58BC-8C8CA9A39F43}"/>
                  </a:ext>
                </a:extLst>
              </p:cNvPr>
              <p:cNvPicPr/>
              <p:nvPr/>
            </p:nvPicPr>
            <p:blipFill>
              <a:blip r:embed="rId23"/>
              <a:stretch>
                <a:fillRect/>
              </a:stretch>
            </p:blipFill>
            <p:spPr>
              <a:xfrm>
                <a:off x="1320035" y="3271532"/>
                <a:ext cx="14511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6" name="Ink 145">
                <a:extLst>
                  <a:ext uri="{FF2B5EF4-FFF2-40B4-BE49-F238E27FC236}">
                    <a16:creationId xmlns:a16="http://schemas.microsoft.com/office/drawing/2014/main" id="{4BF1089C-BF0E-90CF-DC23-F2A020F617A5}"/>
                  </a:ext>
                </a:extLst>
              </p14:cNvPr>
              <p14:cNvContentPartPr/>
              <p14:nvPr/>
            </p14:nvContentPartPr>
            <p14:xfrm>
              <a:off x="3195635" y="1874012"/>
              <a:ext cx="2386440" cy="794160"/>
            </p14:xfrm>
          </p:contentPart>
        </mc:Choice>
        <mc:Fallback xmlns="">
          <p:pic>
            <p:nvPicPr>
              <p:cNvPr id="146" name="Ink 145">
                <a:extLst>
                  <a:ext uri="{FF2B5EF4-FFF2-40B4-BE49-F238E27FC236}">
                    <a16:creationId xmlns:a16="http://schemas.microsoft.com/office/drawing/2014/main" id="{4BF1089C-BF0E-90CF-DC23-F2A020F617A5}"/>
                  </a:ext>
                </a:extLst>
              </p:cNvPr>
              <p:cNvPicPr/>
              <p:nvPr/>
            </p:nvPicPr>
            <p:blipFill>
              <a:blip r:embed="rId25"/>
              <a:stretch>
                <a:fillRect/>
              </a:stretch>
            </p:blipFill>
            <p:spPr>
              <a:xfrm>
                <a:off x="3186635" y="1865012"/>
                <a:ext cx="2404080" cy="81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3" name="Ink 172">
                <a:extLst>
                  <a:ext uri="{FF2B5EF4-FFF2-40B4-BE49-F238E27FC236}">
                    <a16:creationId xmlns:a16="http://schemas.microsoft.com/office/drawing/2014/main" id="{14508AB0-3214-656A-E945-014C7C424E4C}"/>
                  </a:ext>
                </a:extLst>
              </p14:cNvPr>
              <p14:cNvContentPartPr/>
              <p14:nvPr/>
            </p14:nvContentPartPr>
            <p14:xfrm>
              <a:off x="3516035" y="3761132"/>
              <a:ext cx="2442240" cy="1461960"/>
            </p14:xfrm>
          </p:contentPart>
        </mc:Choice>
        <mc:Fallback xmlns="">
          <p:pic>
            <p:nvPicPr>
              <p:cNvPr id="173" name="Ink 172">
                <a:extLst>
                  <a:ext uri="{FF2B5EF4-FFF2-40B4-BE49-F238E27FC236}">
                    <a16:creationId xmlns:a16="http://schemas.microsoft.com/office/drawing/2014/main" id="{14508AB0-3214-656A-E945-014C7C424E4C}"/>
                  </a:ext>
                </a:extLst>
              </p:cNvPr>
              <p:cNvPicPr/>
              <p:nvPr/>
            </p:nvPicPr>
            <p:blipFill>
              <a:blip r:embed="rId27"/>
              <a:stretch>
                <a:fillRect/>
              </a:stretch>
            </p:blipFill>
            <p:spPr>
              <a:xfrm>
                <a:off x="3507035" y="3752132"/>
                <a:ext cx="2459880" cy="1479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6" name="Ink 175">
                <a:extLst>
                  <a:ext uri="{FF2B5EF4-FFF2-40B4-BE49-F238E27FC236}">
                    <a16:creationId xmlns:a16="http://schemas.microsoft.com/office/drawing/2014/main" id="{3089950C-2A6F-010D-9D07-AFF7DF09B539}"/>
                  </a:ext>
                </a:extLst>
              </p14:cNvPr>
              <p14:cNvContentPartPr/>
              <p14:nvPr/>
            </p14:nvContentPartPr>
            <p14:xfrm>
              <a:off x="5411075" y="2611292"/>
              <a:ext cx="1499040" cy="1970640"/>
            </p14:xfrm>
          </p:contentPart>
        </mc:Choice>
        <mc:Fallback xmlns="">
          <p:pic>
            <p:nvPicPr>
              <p:cNvPr id="176" name="Ink 175">
                <a:extLst>
                  <a:ext uri="{FF2B5EF4-FFF2-40B4-BE49-F238E27FC236}">
                    <a16:creationId xmlns:a16="http://schemas.microsoft.com/office/drawing/2014/main" id="{3089950C-2A6F-010D-9D07-AFF7DF09B539}"/>
                  </a:ext>
                </a:extLst>
              </p:cNvPr>
              <p:cNvPicPr/>
              <p:nvPr/>
            </p:nvPicPr>
            <p:blipFill>
              <a:blip r:embed="rId29"/>
              <a:stretch>
                <a:fillRect/>
              </a:stretch>
            </p:blipFill>
            <p:spPr>
              <a:xfrm>
                <a:off x="5402075" y="2602292"/>
                <a:ext cx="1516680" cy="1988280"/>
              </a:xfrm>
              <a:prstGeom prst="rect">
                <a:avLst/>
              </a:prstGeom>
            </p:spPr>
          </p:pic>
        </mc:Fallback>
      </mc:AlternateContent>
    </p:spTree>
    <p:extLst>
      <p:ext uri="{BB962C8B-B14F-4D97-AF65-F5344CB8AC3E}">
        <p14:creationId xmlns:p14="http://schemas.microsoft.com/office/powerpoint/2010/main" val="1431181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EDB79-47CB-E3B8-C43D-B348CF832BA8}"/>
              </a:ext>
            </a:extLst>
          </p:cNvPr>
          <p:cNvSpPr txBox="1"/>
          <p:nvPr/>
        </p:nvSpPr>
        <p:spPr>
          <a:xfrm>
            <a:off x="333772" y="260648"/>
            <a:ext cx="11665296" cy="3785652"/>
          </a:xfrm>
          <a:prstGeom prst="rect">
            <a:avLst/>
          </a:prstGeom>
          <a:noFill/>
        </p:spPr>
        <p:txBody>
          <a:bodyPr wrap="square" rtlCol="0">
            <a:spAutoFit/>
          </a:bodyPr>
          <a:lstStyle/>
          <a:p>
            <a:r>
              <a:rPr lang="en-US" dirty="0"/>
              <a:t>Authenticate – if the user has a valid account. We are using OAuth to authenticate. I just joined new IT company, I got an id card, so to enter in company premise, I need to punch my id card. This is authentication.</a:t>
            </a:r>
          </a:p>
          <a:p>
            <a:endParaRPr lang="en-US" dirty="0"/>
          </a:p>
          <a:p>
            <a:r>
              <a:rPr lang="en-US" dirty="0"/>
              <a:t>Once I enter in premises, can I go in any room?</a:t>
            </a:r>
          </a:p>
          <a:p>
            <a:r>
              <a:rPr lang="en-US" dirty="0"/>
              <a:t>May be not like some rooms, entry is restricted like CEO room, server room. This is equivalent to authorization.</a:t>
            </a:r>
          </a:p>
          <a:p>
            <a:endParaRPr lang="en-US" dirty="0"/>
          </a:p>
          <a:p>
            <a:r>
              <a:rPr lang="en-US" dirty="0"/>
              <a:t>Authorization – what permissions user have. In BTP these permissions are controlled using </a:t>
            </a:r>
            <a:r>
              <a:rPr lang="en-US" b="1" dirty="0"/>
              <a:t>scope.</a:t>
            </a:r>
            <a:endParaRPr lang="en-US" dirty="0"/>
          </a:p>
        </p:txBody>
      </p:sp>
    </p:spTree>
    <p:extLst>
      <p:ext uri="{BB962C8B-B14F-4D97-AF65-F5344CB8AC3E}">
        <p14:creationId xmlns:p14="http://schemas.microsoft.com/office/powerpoint/2010/main" val="507859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US" sz="3600" b="1" i="0" dirty="0">
                <a:solidFill>
                  <a:srgbClr val="000000"/>
                </a:solidFill>
                <a:effectLst/>
                <a:latin typeface="Arial Black" panose="020B0A04020102020204" pitchFamily="34" charset="0"/>
              </a:rPr>
              <a:t>Workflow API to start workflow in BTP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154436"/>
          </a:xfrm>
          <a:prstGeom prst="rect">
            <a:avLst/>
          </a:prstGeom>
          <a:noFill/>
        </p:spPr>
        <p:txBody>
          <a:bodyPr wrap="square" rtlCol="0">
            <a:spAutoFit/>
          </a:bodyPr>
          <a:lstStyle/>
          <a:p>
            <a:pPr algn="l"/>
            <a:r>
              <a:rPr lang="en-IN" sz="1800" dirty="0"/>
              <a:t>The workflow API documentation helps us understanding the end points and sample payload to integrate cloud workflows with third-party and native SAP solutions. </a:t>
            </a:r>
            <a:r>
              <a:rPr lang="en-US" sz="1800" dirty="0"/>
              <a:t>It describes the different aspects that the API covers, such as:</a:t>
            </a:r>
          </a:p>
          <a:p>
            <a:pPr algn="l">
              <a:buFont typeface="Arial" panose="020B0604020202020204" pitchFamily="34" charset="0"/>
              <a:buChar char="•"/>
            </a:pPr>
            <a:r>
              <a:rPr lang="en-US" sz="2000" dirty="0"/>
              <a:t> User Task Instances</a:t>
            </a:r>
          </a:p>
          <a:p>
            <a:pPr algn="l">
              <a:buFont typeface="Arial" panose="020B0604020202020204" pitchFamily="34" charset="0"/>
              <a:buChar char="•"/>
            </a:pPr>
            <a:r>
              <a:rPr lang="en-US" sz="2000" dirty="0"/>
              <a:t> Workflow Definitions</a:t>
            </a:r>
          </a:p>
          <a:p>
            <a:pPr algn="l">
              <a:buFont typeface="Arial" panose="020B0604020202020204" pitchFamily="34" charset="0"/>
              <a:buChar char="•"/>
            </a:pPr>
            <a:r>
              <a:rPr lang="en-US" sz="2000" dirty="0"/>
              <a:t> Workflow Instances</a:t>
            </a:r>
          </a:p>
          <a:p>
            <a:pPr algn="l">
              <a:buFont typeface="Arial" panose="020B0604020202020204" pitchFamily="34" charset="0"/>
              <a:buChar char="•"/>
            </a:pPr>
            <a:r>
              <a:rPr lang="en-US" sz="2000" dirty="0"/>
              <a:t> Forms</a:t>
            </a:r>
          </a:p>
          <a:p>
            <a:endParaRPr lang="en-IN" sz="1800" dirty="0"/>
          </a:p>
        </p:txBody>
      </p:sp>
      <p:pic>
        <p:nvPicPr>
          <p:cNvPr id="5122" name="Picture 2" descr="Workflow API summary">
            <a:hlinkClick r:id="rId4"/>
            <a:extLst>
              <a:ext uri="{FF2B5EF4-FFF2-40B4-BE49-F238E27FC236}">
                <a16:creationId xmlns:a16="http://schemas.microsoft.com/office/drawing/2014/main" id="{89BCE2DD-9287-F02B-1B5D-ECE84055D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1527" y="1925735"/>
            <a:ext cx="7416824" cy="450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824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1449272" cy="711081"/>
          </a:xfrm>
        </p:spPr>
        <p:txBody>
          <a:bodyPr/>
          <a:lstStyle/>
          <a:p>
            <a:r>
              <a:rPr lang="en-US" sz="3200" b="1" i="0" dirty="0">
                <a:solidFill>
                  <a:srgbClr val="000000"/>
                </a:solidFill>
                <a:effectLst/>
                <a:latin typeface="Arial Black" panose="020B0A04020102020204" pitchFamily="34" charset="0"/>
              </a:rPr>
              <a:t>Start workflow instance from API HUB Sandbox</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t>We will first explore the service key generated out of our workflow deployment and then use properties here.</a:t>
            </a:r>
          </a:p>
          <a:p>
            <a:pPr marL="285750" indent="-285750">
              <a:buFont typeface="Arial" panose="020B0604020202020204" pitchFamily="34" charset="0"/>
              <a:buChar char="•"/>
            </a:pPr>
            <a:r>
              <a:rPr lang="en-US" sz="1800" dirty="0"/>
              <a:t>Specify the following values, noting that the Starting URL selection should reflect the value of the </a:t>
            </a:r>
            <a:r>
              <a:rPr lang="en-US" sz="1800" dirty="0" err="1"/>
              <a:t>endpoints.workflow_rest_url</a:t>
            </a:r>
            <a:r>
              <a:rPr lang="en-US" sz="1800" dirty="0"/>
              <a:t> property, including the particular region:</a:t>
            </a:r>
            <a:endParaRPr lang="en-IN" sz="1800" dirty="0"/>
          </a:p>
        </p:txBody>
      </p:sp>
      <p:graphicFrame>
        <p:nvGraphicFramePr>
          <p:cNvPr id="8" name="Table 7">
            <a:extLst>
              <a:ext uri="{FF2B5EF4-FFF2-40B4-BE49-F238E27FC236}">
                <a16:creationId xmlns:a16="http://schemas.microsoft.com/office/drawing/2014/main" id="{CD6A32AF-F471-62D5-F4F9-2B124196A0C7}"/>
              </a:ext>
            </a:extLst>
          </p:cNvPr>
          <p:cNvGraphicFramePr>
            <a:graphicFrameLocks noGrp="1"/>
          </p:cNvGraphicFramePr>
          <p:nvPr>
            <p:extLst>
              <p:ext uri="{D42A27DB-BD31-4B8C-83A1-F6EECF244321}">
                <p14:modId xmlns:p14="http://schemas.microsoft.com/office/powerpoint/2010/main" val="263364294"/>
              </p:ext>
            </p:extLst>
          </p:nvPr>
        </p:nvGraphicFramePr>
        <p:xfrm>
          <a:off x="621804" y="2165581"/>
          <a:ext cx="5757780" cy="3326636"/>
        </p:xfrm>
        <a:graphic>
          <a:graphicData uri="http://schemas.openxmlformats.org/drawingml/2006/table">
            <a:tbl>
              <a:tblPr>
                <a:tableStyleId>{69C7853C-536D-4A76-A0AE-DD22124D55A5}</a:tableStyleId>
              </a:tblPr>
              <a:tblGrid>
                <a:gridCol w="2878890">
                  <a:extLst>
                    <a:ext uri="{9D8B030D-6E8A-4147-A177-3AD203B41FA5}">
                      <a16:colId xmlns:a16="http://schemas.microsoft.com/office/drawing/2014/main" val="51325287"/>
                    </a:ext>
                  </a:extLst>
                </a:gridCol>
                <a:gridCol w="2878890">
                  <a:extLst>
                    <a:ext uri="{9D8B030D-6E8A-4147-A177-3AD203B41FA5}">
                      <a16:colId xmlns:a16="http://schemas.microsoft.com/office/drawing/2014/main" val="2198111012"/>
                    </a:ext>
                  </a:extLst>
                </a:gridCol>
              </a:tblGrid>
              <a:tr h="207871">
                <a:tc>
                  <a:txBody>
                    <a:bodyPr/>
                    <a:lstStyle/>
                    <a:p>
                      <a:r>
                        <a:rPr lang="en-US" sz="1100" b="1" dirty="0">
                          <a:effectLst/>
                        </a:rPr>
                        <a:t>Property</a:t>
                      </a:r>
                    </a:p>
                  </a:txBody>
                  <a:tcPr marL="70176" marR="70176" marT="32389" marB="32389" anchor="ctr">
                    <a:solidFill>
                      <a:schemeClr val="bg2"/>
                    </a:solidFill>
                  </a:tcPr>
                </a:tc>
                <a:tc>
                  <a:txBody>
                    <a:bodyPr/>
                    <a:lstStyle/>
                    <a:p>
                      <a:r>
                        <a:rPr lang="en-US" sz="1100" b="1" dirty="0">
                          <a:effectLst/>
                        </a:rPr>
                        <a:t>Value</a:t>
                      </a:r>
                    </a:p>
                  </a:txBody>
                  <a:tcPr marL="70176" marR="70176" marT="32389" marB="32389" anchor="ctr">
                    <a:solidFill>
                      <a:schemeClr val="bg2"/>
                    </a:solidFill>
                  </a:tcPr>
                </a:tc>
                <a:extLst>
                  <a:ext uri="{0D108BD9-81ED-4DB2-BD59-A6C34878D82A}">
                    <a16:rowId xmlns:a16="http://schemas.microsoft.com/office/drawing/2014/main" val="3918196302"/>
                  </a:ext>
                </a:extLst>
              </a:tr>
              <a:tr h="374168">
                <a:tc>
                  <a:txBody>
                    <a:bodyPr/>
                    <a:lstStyle/>
                    <a:p>
                      <a:r>
                        <a:rPr lang="en-US" sz="1100">
                          <a:effectLst/>
                        </a:rPr>
                        <a:t>Starting URL</a:t>
                      </a:r>
                    </a:p>
                  </a:txBody>
                  <a:tcPr marL="70176" marR="70176" marT="32389" marB="32389" anchor="ctr"/>
                </a:tc>
                <a:tc>
                  <a:txBody>
                    <a:bodyPr/>
                    <a:lstStyle/>
                    <a:p>
                      <a:r>
                        <a:rPr lang="en-US" sz="1100" dirty="0">
                          <a:effectLst/>
                        </a:rPr>
                        <a:t>the value of </a:t>
                      </a:r>
                      <a:r>
                        <a:rPr lang="en-US" sz="1100" dirty="0" err="1">
                          <a:effectLst/>
                        </a:rPr>
                        <a:t>endpoints.workflow_rest_url</a:t>
                      </a:r>
                      <a:endParaRPr lang="en-US" sz="1100" dirty="0">
                        <a:effectLst/>
                      </a:endParaRPr>
                    </a:p>
                  </a:txBody>
                  <a:tcPr marL="70176" marR="70176" marT="32389" marB="32389" anchor="ctr"/>
                </a:tc>
                <a:extLst>
                  <a:ext uri="{0D108BD9-81ED-4DB2-BD59-A6C34878D82A}">
                    <a16:rowId xmlns:a16="http://schemas.microsoft.com/office/drawing/2014/main" val="397148125"/>
                  </a:ext>
                </a:extLst>
              </a:tr>
              <a:tr h="207871">
                <a:tc>
                  <a:txBody>
                    <a:bodyPr/>
                    <a:lstStyle/>
                    <a:p>
                      <a:r>
                        <a:rPr lang="en-US" sz="1100">
                          <a:effectLst/>
                        </a:rPr>
                        <a:t>Display Name for Environments</a:t>
                      </a:r>
                    </a:p>
                  </a:txBody>
                  <a:tcPr marL="70176" marR="70176" marT="32389" marB="32389" anchor="ctr"/>
                </a:tc>
                <a:tc>
                  <a:txBody>
                    <a:bodyPr/>
                    <a:lstStyle/>
                    <a:p>
                      <a:r>
                        <a:rPr lang="en-US" sz="1100" dirty="0" err="1">
                          <a:effectLst/>
                        </a:rPr>
                        <a:t>AnubhavAPISandbox</a:t>
                      </a:r>
                      <a:endParaRPr lang="en-US" sz="1100" dirty="0">
                        <a:effectLst/>
                      </a:endParaRPr>
                    </a:p>
                  </a:txBody>
                  <a:tcPr marL="70176" marR="70176" marT="32389" marB="32389" anchor="ctr"/>
                </a:tc>
                <a:extLst>
                  <a:ext uri="{0D108BD9-81ED-4DB2-BD59-A6C34878D82A}">
                    <a16:rowId xmlns:a16="http://schemas.microsoft.com/office/drawing/2014/main" val="824251727"/>
                  </a:ext>
                </a:extLst>
              </a:tr>
              <a:tr h="207871">
                <a:tc>
                  <a:txBody>
                    <a:bodyPr/>
                    <a:lstStyle/>
                    <a:p>
                      <a:r>
                        <a:rPr lang="en-US" sz="1100">
                          <a:effectLst/>
                        </a:rPr>
                        <a:t>OAuth 2.0 Client Id</a:t>
                      </a:r>
                    </a:p>
                  </a:txBody>
                  <a:tcPr marL="70176" marR="70176" marT="32389" marB="32389" anchor="ctr"/>
                </a:tc>
                <a:tc>
                  <a:txBody>
                    <a:bodyPr/>
                    <a:lstStyle/>
                    <a:p>
                      <a:r>
                        <a:rPr lang="en-US" sz="1100" dirty="0">
                          <a:effectLst/>
                        </a:rPr>
                        <a:t>the value of </a:t>
                      </a:r>
                      <a:r>
                        <a:rPr lang="en-US" sz="1100" dirty="0" err="1">
                          <a:effectLst/>
                        </a:rPr>
                        <a:t>uaa.clientid</a:t>
                      </a:r>
                      <a:endParaRPr lang="en-US" sz="1100" dirty="0">
                        <a:effectLst/>
                      </a:endParaRPr>
                    </a:p>
                  </a:txBody>
                  <a:tcPr marL="70176" marR="70176" marT="32389" marB="32389" anchor="ctr"/>
                </a:tc>
                <a:extLst>
                  <a:ext uri="{0D108BD9-81ED-4DB2-BD59-A6C34878D82A}">
                    <a16:rowId xmlns:a16="http://schemas.microsoft.com/office/drawing/2014/main" val="232690588"/>
                  </a:ext>
                </a:extLst>
              </a:tr>
              <a:tr h="207871">
                <a:tc>
                  <a:txBody>
                    <a:bodyPr/>
                    <a:lstStyle/>
                    <a:p>
                      <a:r>
                        <a:rPr lang="en-US" sz="1100">
                          <a:effectLst/>
                        </a:rPr>
                        <a:t>OAuth 2.0 Secret</a:t>
                      </a:r>
                    </a:p>
                  </a:txBody>
                  <a:tcPr marL="70176" marR="70176" marT="32389" marB="32389" anchor="ctr"/>
                </a:tc>
                <a:tc>
                  <a:txBody>
                    <a:bodyPr/>
                    <a:lstStyle/>
                    <a:p>
                      <a:r>
                        <a:rPr lang="en-US" sz="1100" dirty="0">
                          <a:effectLst/>
                        </a:rPr>
                        <a:t>the value of </a:t>
                      </a:r>
                      <a:r>
                        <a:rPr lang="en-US" sz="1100" dirty="0" err="1">
                          <a:effectLst/>
                        </a:rPr>
                        <a:t>uaa.clientsecret</a:t>
                      </a:r>
                      <a:endParaRPr lang="en-US" sz="1100" dirty="0">
                        <a:effectLst/>
                      </a:endParaRPr>
                    </a:p>
                  </a:txBody>
                  <a:tcPr marL="70176" marR="70176" marT="32389" marB="32389" anchor="ctr"/>
                </a:tc>
                <a:extLst>
                  <a:ext uri="{0D108BD9-81ED-4DB2-BD59-A6C34878D82A}">
                    <a16:rowId xmlns:a16="http://schemas.microsoft.com/office/drawing/2014/main" val="4092166207"/>
                  </a:ext>
                </a:extLst>
              </a:tr>
              <a:tr h="540465">
                <a:tc>
                  <a:txBody>
                    <a:bodyPr/>
                    <a:lstStyle/>
                    <a:p>
                      <a:r>
                        <a:rPr lang="en-US" sz="1100">
                          <a:effectLst/>
                        </a:rPr>
                        <a:t>consumersubdomain</a:t>
                      </a:r>
                    </a:p>
                  </a:txBody>
                  <a:tcPr marL="70176" marR="70176" marT="32389" marB="32389" anchor="ctr"/>
                </a:tc>
                <a:tc>
                  <a:txBody>
                    <a:bodyPr/>
                    <a:lstStyle/>
                    <a:p>
                      <a:r>
                        <a:rPr lang="en-US" sz="1100" dirty="0">
                          <a:effectLst/>
                        </a:rPr>
                        <a:t>the most significant hostname part of the fully qualified domain name value of uaa.url</a:t>
                      </a:r>
                    </a:p>
                  </a:txBody>
                  <a:tcPr marL="70176" marR="70176" marT="32389" marB="32389" anchor="ctr"/>
                </a:tc>
                <a:extLst>
                  <a:ext uri="{0D108BD9-81ED-4DB2-BD59-A6C34878D82A}">
                    <a16:rowId xmlns:a16="http://schemas.microsoft.com/office/drawing/2014/main" val="4197902185"/>
                  </a:ext>
                </a:extLst>
              </a:tr>
              <a:tr h="540465">
                <a:tc>
                  <a:txBody>
                    <a:bodyPr/>
                    <a:lstStyle/>
                    <a:p>
                      <a:r>
                        <a:rPr lang="en-US" sz="1100">
                          <a:effectLst/>
                        </a:rPr>
                        <a:t>landscapehost</a:t>
                      </a:r>
                    </a:p>
                  </a:txBody>
                  <a:tcPr marL="70176" marR="70176" marT="32389" marB="32389" anchor="ctr"/>
                </a:tc>
                <a:tc>
                  <a:txBody>
                    <a:bodyPr/>
                    <a:lstStyle/>
                    <a:p>
                      <a:r>
                        <a:rPr lang="en-US" sz="1100" dirty="0">
                          <a:effectLst/>
                        </a:rPr>
                        <a:t>the rest of the fully qualified domain name value of uaa.url, excluding the 'authentication' part</a:t>
                      </a:r>
                    </a:p>
                  </a:txBody>
                  <a:tcPr marL="70176" marR="70176" marT="32389" marB="32389" anchor="ctr"/>
                </a:tc>
                <a:extLst>
                  <a:ext uri="{0D108BD9-81ED-4DB2-BD59-A6C34878D82A}">
                    <a16:rowId xmlns:a16="http://schemas.microsoft.com/office/drawing/2014/main" val="3804509868"/>
                  </a:ext>
                </a:extLst>
              </a:tr>
              <a:tr h="540465">
                <a:tc>
                  <a:txBody>
                    <a:bodyPr/>
                    <a:lstStyle/>
                    <a:p>
                      <a:r>
                        <a:rPr lang="en-US" sz="1100">
                          <a:effectLst/>
                        </a:rPr>
                        <a:t>Apply this environment to all APIs in this package that are not yet configured</a:t>
                      </a:r>
                    </a:p>
                  </a:txBody>
                  <a:tcPr marL="70176" marR="70176" marT="32389" marB="32389" anchor="ctr"/>
                </a:tc>
                <a:tc>
                  <a:txBody>
                    <a:bodyPr/>
                    <a:lstStyle/>
                    <a:p>
                      <a:r>
                        <a:rPr lang="en-US" sz="1100" dirty="0">
                          <a:effectLst/>
                        </a:rPr>
                        <a:t>checked</a:t>
                      </a:r>
                    </a:p>
                  </a:txBody>
                  <a:tcPr marL="70176" marR="70176" marT="32389" marB="32389" anchor="ctr"/>
                </a:tc>
                <a:extLst>
                  <a:ext uri="{0D108BD9-81ED-4DB2-BD59-A6C34878D82A}">
                    <a16:rowId xmlns:a16="http://schemas.microsoft.com/office/drawing/2014/main" val="3884177767"/>
                  </a:ext>
                </a:extLst>
              </a:tr>
              <a:tr h="374168">
                <a:tc>
                  <a:txBody>
                    <a:bodyPr/>
                    <a:lstStyle/>
                    <a:p>
                      <a:r>
                        <a:rPr lang="en-US" sz="1100">
                          <a:effectLst/>
                        </a:rPr>
                        <a:t>Save this environment for future sessions</a:t>
                      </a:r>
                    </a:p>
                  </a:txBody>
                  <a:tcPr marL="70176" marR="70176" marT="32389" marB="32389" anchor="ctr"/>
                </a:tc>
                <a:tc>
                  <a:txBody>
                    <a:bodyPr/>
                    <a:lstStyle/>
                    <a:p>
                      <a:r>
                        <a:rPr lang="en-US" sz="1100" dirty="0">
                          <a:effectLst/>
                        </a:rPr>
                        <a:t>selected</a:t>
                      </a:r>
                    </a:p>
                  </a:txBody>
                  <a:tcPr marL="70176" marR="70176" marT="32389" marB="32389" anchor="ctr"/>
                </a:tc>
                <a:extLst>
                  <a:ext uri="{0D108BD9-81ED-4DB2-BD59-A6C34878D82A}">
                    <a16:rowId xmlns:a16="http://schemas.microsoft.com/office/drawing/2014/main" val="1161461929"/>
                  </a:ext>
                </a:extLst>
              </a:tr>
            </a:tbl>
          </a:graphicData>
        </a:graphic>
      </p:graphicFrame>
      <p:sp>
        <p:nvSpPr>
          <p:cNvPr id="9" name="Rectangle 4">
            <a:extLst>
              <a:ext uri="{FF2B5EF4-FFF2-40B4-BE49-F238E27FC236}">
                <a16:creationId xmlns:a16="http://schemas.microsoft.com/office/drawing/2014/main" id="{B15AEE8C-A1C2-ECF6-C896-F749C45E5D9F}"/>
              </a:ext>
            </a:extLst>
          </p:cNvPr>
          <p:cNvSpPr>
            <a:spLocks noChangeArrowheads="1"/>
          </p:cNvSpPr>
          <p:nvPr/>
        </p:nvSpPr>
        <p:spPr bwMode="auto">
          <a:xfrm>
            <a:off x="2208213" y="1138238"/>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E50E0338-F49C-5B70-39A1-EDF397A0A0D5}"/>
              </a:ext>
            </a:extLst>
          </p:cNvPr>
          <p:cNvSpPr txBox="1"/>
          <p:nvPr/>
        </p:nvSpPr>
        <p:spPr>
          <a:xfrm>
            <a:off x="6598468" y="2164630"/>
            <a:ext cx="5112568" cy="2893100"/>
          </a:xfrm>
          <a:prstGeom prst="rect">
            <a:avLst/>
          </a:prstGeom>
          <a:solidFill>
            <a:schemeClr val="accent2">
              <a:lumMod val="40000"/>
              <a:lumOff val="60000"/>
            </a:schemeClr>
          </a:solidFill>
          <a:ln>
            <a:solidFill>
              <a:schemeClr val="bg2">
                <a:lumMod val="25000"/>
              </a:schemeClr>
            </a:solidFill>
          </a:ln>
        </p:spPr>
        <p:txBody>
          <a:bodyPr wrap="square">
            <a:spAutoFit/>
          </a:bodyPr>
          <a:lstStyle/>
          <a:p>
            <a:r>
              <a:rPr lang="en-US" sz="1400" b="1" dirty="0"/>
              <a:t>the value of uaa.url is</a:t>
            </a:r>
          </a:p>
          <a:p>
            <a:endParaRPr lang="en-US" sz="1400" dirty="0"/>
          </a:p>
          <a:p>
            <a:r>
              <a:rPr lang="en-US" sz="1400" dirty="0">
                <a:hlinkClick r:id="rId4"/>
              </a:rPr>
              <a:t>https://757589e9.authentication.eu10.hana.ondemand.com</a:t>
            </a:r>
            <a:endParaRPr lang="en-US" sz="1400" dirty="0"/>
          </a:p>
          <a:p>
            <a:endParaRPr lang="en-US" sz="1400" dirty="0"/>
          </a:p>
          <a:p>
            <a:r>
              <a:rPr lang="en-US" sz="1400" dirty="0"/>
              <a:t>the value of "</a:t>
            </a:r>
            <a:r>
              <a:rPr lang="en-US" sz="1400" dirty="0" err="1"/>
              <a:t>consumersubdomain</a:t>
            </a:r>
            <a:r>
              <a:rPr lang="en-US" sz="1400" dirty="0"/>
              <a:t>" should be </a:t>
            </a:r>
            <a:r>
              <a:rPr lang="en-US" sz="1400" b="1" dirty="0"/>
              <a:t>898789e9trial</a:t>
            </a:r>
          </a:p>
          <a:p>
            <a:endParaRPr lang="en-US" sz="1400" dirty="0"/>
          </a:p>
          <a:p>
            <a:r>
              <a:rPr lang="en-US" sz="1400" dirty="0"/>
              <a:t>the value of "</a:t>
            </a:r>
            <a:r>
              <a:rPr lang="en-US" sz="1400" dirty="0" err="1"/>
              <a:t>landscapehost</a:t>
            </a:r>
            <a:r>
              <a:rPr lang="en-US" sz="1400" dirty="0"/>
              <a:t>" should be </a:t>
            </a:r>
            <a:r>
              <a:rPr lang="en-US" sz="1400" b="1" dirty="0"/>
              <a:t>eu10.hana.ondemand.com</a:t>
            </a:r>
          </a:p>
          <a:p>
            <a:endParaRPr lang="en-US" sz="1400" dirty="0"/>
          </a:p>
          <a:p>
            <a:r>
              <a:rPr lang="en-US" sz="1400" dirty="0"/>
              <a:t>the resulting "Token URL" should be</a:t>
            </a:r>
          </a:p>
          <a:p>
            <a:r>
              <a:rPr lang="en-US" sz="1400" dirty="0"/>
              <a:t> https://757589e9trial.authentication.eu10.hana.ondemand.com/oauth/token</a:t>
            </a:r>
          </a:p>
        </p:txBody>
      </p:sp>
    </p:spTree>
    <p:extLst>
      <p:ext uri="{BB962C8B-B14F-4D97-AF65-F5344CB8AC3E}">
        <p14:creationId xmlns:p14="http://schemas.microsoft.com/office/powerpoint/2010/main" val="183518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253334" y="108795"/>
            <a:ext cx="11881320" cy="711081"/>
          </a:xfrm>
        </p:spPr>
        <p:txBody>
          <a:bodyPr/>
          <a:lstStyle/>
          <a:p>
            <a:r>
              <a:rPr lang="en-US" sz="3200" b="1" i="0" dirty="0">
                <a:solidFill>
                  <a:srgbClr val="000000"/>
                </a:solidFill>
                <a:effectLst/>
                <a:latin typeface="Arial Black" panose="020B0A04020102020204" pitchFamily="34" charset="0"/>
              </a:rPr>
              <a:t>Understanding Security of Cloud Foundry APIs</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73905" y="939853"/>
            <a:ext cx="11809312" cy="1631216"/>
          </a:xfrm>
          <a:prstGeom prst="rect">
            <a:avLst/>
          </a:prstGeom>
          <a:noFill/>
        </p:spPr>
        <p:txBody>
          <a:bodyPr wrap="square" rtlCol="0">
            <a:spAutoFit/>
          </a:bodyPr>
          <a:lstStyle/>
          <a:p>
            <a:pPr algn="just"/>
            <a:r>
              <a:rPr lang="en-US" sz="2000" b="0" i="0" dirty="0">
                <a:effectLst/>
                <a:latin typeface="-apple-system"/>
              </a:rPr>
              <a:t>For many services, API usage is protected by scopes, also known as authorities. These scopes are relevant when using an authenticated connection in the context of an OData 2.0 client credentials grant type. </a:t>
            </a:r>
          </a:p>
          <a:p>
            <a:pPr algn="just"/>
            <a:r>
              <a:rPr lang="en-US" sz="2000" b="0" i="0" dirty="0">
                <a:effectLst/>
                <a:latin typeface="-apple-system"/>
              </a:rPr>
              <a:t>In other words, authorities come into play (to "authorize" a call) when the authentication is connected directly to the instance. When an instance of a service is created, there may be some default scopes included, but it's always best to be explicit and specify the scopes that you'll require.</a:t>
            </a:r>
            <a:endParaRPr lang="en-IN" sz="2800" dirty="0"/>
          </a:p>
        </p:txBody>
      </p:sp>
      <p:sp>
        <p:nvSpPr>
          <p:cNvPr id="2" name="Rectangle 1">
            <a:extLst>
              <a:ext uri="{FF2B5EF4-FFF2-40B4-BE49-F238E27FC236}">
                <a16:creationId xmlns:a16="http://schemas.microsoft.com/office/drawing/2014/main" id="{A4C3C700-7122-0CEC-9C82-C0D354A19A6D}"/>
              </a:ext>
            </a:extLst>
          </p:cNvPr>
          <p:cNvSpPr/>
          <p:nvPr/>
        </p:nvSpPr>
        <p:spPr>
          <a:xfrm>
            <a:off x="305608" y="2723601"/>
            <a:ext cx="2733241"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APIHUB (client) - POSTMAN</a:t>
            </a:r>
          </a:p>
        </p:txBody>
      </p:sp>
      <p:sp>
        <p:nvSpPr>
          <p:cNvPr id="3" name="Rectangle 2">
            <a:extLst>
              <a:ext uri="{FF2B5EF4-FFF2-40B4-BE49-F238E27FC236}">
                <a16:creationId xmlns:a16="http://schemas.microsoft.com/office/drawing/2014/main" id="{092ADF0E-5F84-AD4E-D986-9C7BBC0C8913}"/>
              </a:ext>
            </a:extLst>
          </p:cNvPr>
          <p:cNvSpPr/>
          <p:nvPr/>
        </p:nvSpPr>
        <p:spPr>
          <a:xfrm>
            <a:off x="3790156" y="2723601"/>
            <a:ext cx="1797137"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rial" panose="020B0604020202020204" pitchFamily="34" charset="0"/>
                <a:cs typeface="Arial" panose="020B0604020202020204" pitchFamily="34" charset="0"/>
              </a:rPr>
              <a:t>XSUAA</a:t>
            </a:r>
          </a:p>
        </p:txBody>
      </p:sp>
      <p:sp>
        <p:nvSpPr>
          <p:cNvPr id="4" name="Rectangle 3">
            <a:extLst>
              <a:ext uri="{FF2B5EF4-FFF2-40B4-BE49-F238E27FC236}">
                <a16:creationId xmlns:a16="http://schemas.microsoft.com/office/drawing/2014/main" id="{487630BB-10AE-4FF2-4871-43AB45DD45A4}"/>
              </a:ext>
            </a:extLst>
          </p:cNvPr>
          <p:cNvSpPr/>
          <p:nvPr/>
        </p:nvSpPr>
        <p:spPr>
          <a:xfrm>
            <a:off x="6566854" y="2723601"/>
            <a:ext cx="2335870"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rial" panose="020B0604020202020204" pitchFamily="34" charset="0"/>
                <a:cs typeface="Arial" panose="020B0604020202020204" pitchFamily="34" charset="0"/>
              </a:rPr>
              <a:t>Workflow API</a:t>
            </a:r>
          </a:p>
        </p:txBody>
      </p:sp>
      <p:sp>
        <p:nvSpPr>
          <p:cNvPr id="5" name="Rectangle 4">
            <a:extLst>
              <a:ext uri="{FF2B5EF4-FFF2-40B4-BE49-F238E27FC236}">
                <a16:creationId xmlns:a16="http://schemas.microsoft.com/office/drawing/2014/main" id="{0E78282E-F883-ECD3-54AE-14DAE9734AD9}"/>
              </a:ext>
            </a:extLst>
          </p:cNvPr>
          <p:cNvSpPr/>
          <p:nvPr/>
        </p:nvSpPr>
        <p:spPr>
          <a:xfrm>
            <a:off x="9547347" y="2723600"/>
            <a:ext cx="2335870"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CF Workflow instances</a:t>
            </a:r>
          </a:p>
        </p:txBody>
      </p:sp>
      <p:cxnSp>
        <p:nvCxnSpPr>
          <p:cNvPr id="8" name="Straight Connector 7">
            <a:extLst>
              <a:ext uri="{FF2B5EF4-FFF2-40B4-BE49-F238E27FC236}">
                <a16:creationId xmlns:a16="http://schemas.microsoft.com/office/drawing/2014/main" id="{3347A0C5-3CAC-8816-66DE-43A3B551F2FE}"/>
              </a:ext>
            </a:extLst>
          </p:cNvPr>
          <p:cNvCxnSpPr>
            <a:stCxn id="2" idx="2"/>
          </p:cNvCxnSpPr>
          <p:nvPr/>
        </p:nvCxnSpPr>
        <p:spPr>
          <a:xfrm flipH="1">
            <a:off x="1672228" y="3140968"/>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01843C-0E64-3A33-379B-1C2FFCB13359}"/>
              </a:ext>
            </a:extLst>
          </p:cNvPr>
          <p:cNvCxnSpPr/>
          <p:nvPr/>
        </p:nvCxnSpPr>
        <p:spPr>
          <a:xfrm flipH="1">
            <a:off x="4688724" y="3158129"/>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A0FE166-97E0-EBF4-A6A5-065EAF6D256B}"/>
              </a:ext>
            </a:extLst>
          </p:cNvPr>
          <p:cNvCxnSpPr/>
          <p:nvPr/>
        </p:nvCxnSpPr>
        <p:spPr>
          <a:xfrm flipH="1">
            <a:off x="7822604" y="3139275"/>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8CA6E1-BEEE-193C-8B1A-9F70D3845F52}"/>
              </a:ext>
            </a:extLst>
          </p:cNvPr>
          <p:cNvCxnSpPr/>
          <p:nvPr/>
        </p:nvCxnSpPr>
        <p:spPr>
          <a:xfrm flipH="1">
            <a:off x="10715281" y="3154187"/>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AAD6B0E-9DB8-8EBA-744D-A313C607C168}"/>
              </a:ext>
            </a:extLst>
          </p:cNvPr>
          <p:cNvCxnSpPr>
            <a:cxnSpLocks/>
            <a:endCxn id="16" idx="0"/>
          </p:cNvCxnSpPr>
          <p:nvPr/>
        </p:nvCxnSpPr>
        <p:spPr>
          <a:xfrm>
            <a:off x="1672228" y="3429000"/>
            <a:ext cx="30164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1CA81B7F-FE58-6391-4200-C6354AA10166}"/>
              </a:ext>
            </a:extLst>
          </p:cNvPr>
          <p:cNvSpPr/>
          <p:nvPr/>
        </p:nvSpPr>
        <p:spPr>
          <a:xfrm>
            <a:off x="4626814" y="3429000"/>
            <a:ext cx="123819" cy="288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66BE4E-24CC-BBDA-874C-0C3D700F9D82}"/>
              </a:ext>
            </a:extLst>
          </p:cNvPr>
          <p:cNvCxnSpPr>
            <a:cxnSpLocks/>
            <a:stCxn id="16" idx="2"/>
          </p:cNvCxnSpPr>
          <p:nvPr/>
        </p:nvCxnSpPr>
        <p:spPr>
          <a:xfrm flipH="1">
            <a:off x="1672228" y="3717033"/>
            <a:ext cx="30164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5941F70-DE98-BDD7-CD70-E3628596196F}"/>
              </a:ext>
            </a:extLst>
          </p:cNvPr>
          <p:cNvCxnSpPr>
            <a:cxnSpLocks/>
            <a:endCxn id="27" idx="0"/>
          </p:cNvCxnSpPr>
          <p:nvPr/>
        </p:nvCxnSpPr>
        <p:spPr>
          <a:xfrm>
            <a:off x="1672228" y="3986811"/>
            <a:ext cx="6148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02754BAC-DF9F-36B3-7CC8-BD4DE5E23608}"/>
              </a:ext>
            </a:extLst>
          </p:cNvPr>
          <p:cNvSpPr/>
          <p:nvPr/>
        </p:nvSpPr>
        <p:spPr>
          <a:xfrm>
            <a:off x="7746075" y="3986811"/>
            <a:ext cx="148534" cy="1890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47365011-9D72-054E-2A8F-FF6D340F50AD}"/>
              </a:ext>
            </a:extLst>
          </p:cNvPr>
          <p:cNvCxnSpPr>
            <a:cxnSpLocks/>
          </p:cNvCxnSpPr>
          <p:nvPr/>
        </p:nvCxnSpPr>
        <p:spPr>
          <a:xfrm flipH="1">
            <a:off x="1672228" y="5877272"/>
            <a:ext cx="61357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Freeform: Shape 32">
            <a:extLst>
              <a:ext uri="{FF2B5EF4-FFF2-40B4-BE49-F238E27FC236}">
                <a16:creationId xmlns:a16="http://schemas.microsoft.com/office/drawing/2014/main" id="{A235A414-6FB1-AFA7-EE60-C1F01A28F96B}"/>
              </a:ext>
            </a:extLst>
          </p:cNvPr>
          <p:cNvSpPr/>
          <p:nvPr/>
        </p:nvSpPr>
        <p:spPr>
          <a:xfrm>
            <a:off x="7909228" y="4133287"/>
            <a:ext cx="660089" cy="443060"/>
          </a:xfrm>
          <a:custGeom>
            <a:avLst/>
            <a:gdLst>
              <a:gd name="connsiteX0" fmla="*/ 0 w 660089"/>
              <a:gd name="connsiteY0" fmla="*/ 0 h 443060"/>
              <a:gd name="connsiteX1" fmla="*/ 659877 w 660089"/>
              <a:gd name="connsiteY1" fmla="*/ 263951 h 443060"/>
              <a:gd name="connsiteX2" fmla="*/ 56561 w 660089"/>
              <a:gd name="connsiteY2" fmla="*/ 443060 h 443060"/>
            </a:gdLst>
            <a:ahLst/>
            <a:cxnLst>
              <a:cxn ang="0">
                <a:pos x="connsiteX0" y="connsiteY0"/>
              </a:cxn>
              <a:cxn ang="0">
                <a:pos x="connsiteX1" y="connsiteY1"/>
              </a:cxn>
              <a:cxn ang="0">
                <a:pos x="connsiteX2" y="connsiteY2"/>
              </a:cxn>
            </a:cxnLst>
            <a:rect l="l" t="t" r="r" b="b"/>
            <a:pathLst>
              <a:path w="660089" h="443060">
                <a:moveTo>
                  <a:pt x="0" y="0"/>
                </a:moveTo>
                <a:cubicBezTo>
                  <a:pt x="325225" y="95054"/>
                  <a:pt x="650450" y="190108"/>
                  <a:pt x="659877" y="263951"/>
                </a:cubicBezTo>
                <a:cubicBezTo>
                  <a:pt x="669304" y="337794"/>
                  <a:pt x="362932" y="390427"/>
                  <a:pt x="56561" y="44306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5734AD7-3384-0B69-A337-FF0F39EEE651}"/>
              </a:ext>
            </a:extLst>
          </p:cNvPr>
          <p:cNvSpPr txBox="1"/>
          <p:nvPr/>
        </p:nvSpPr>
        <p:spPr>
          <a:xfrm>
            <a:off x="8569317" y="4221088"/>
            <a:ext cx="1701559" cy="307777"/>
          </a:xfrm>
          <a:prstGeom prst="rect">
            <a:avLst/>
          </a:prstGeom>
          <a:noFill/>
        </p:spPr>
        <p:txBody>
          <a:bodyPr wrap="square" rtlCol="0">
            <a:spAutoFit/>
          </a:bodyPr>
          <a:lstStyle/>
          <a:p>
            <a:r>
              <a:rPr lang="en-US" sz="1400" b="1" dirty="0"/>
              <a:t>Check scope</a:t>
            </a:r>
          </a:p>
        </p:txBody>
      </p:sp>
      <p:sp>
        <p:nvSpPr>
          <p:cNvPr id="35" name="TextBox 34">
            <a:extLst>
              <a:ext uri="{FF2B5EF4-FFF2-40B4-BE49-F238E27FC236}">
                <a16:creationId xmlns:a16="http://schemas.microsoft.com/office/drawing/2014/main" id="{E745C1D0-686C-F981-7386-D37C4B8E1FA1}"/>
              </a:ext>
            </a:extLst>
          </p:cNvPr>
          <p:cNvSpPr txBox="1"/>
          <p:nvPr/>
        </p:nvSpPr>
        <p:spPr>
          <a:xfrm>
            <a:off x="2388389" y="3177014"/>
            <a:ext cx="1701559" cy="276999"/>
          </a:xfrm>
          <a:prstGeom prst="rect">
            <a:avLst/>
          </a:prstGeom>
          <a:noFill/>
        </p:spPr>
        <p:txBody>
          <a:bodyPr wrap="square" rtlCol="0">
            <a:spAutoFit/>
          </a:bodyPr>
          <a:lstStyle/>
          <a:p>
            <a:r>
              <a:rPr lang="en-US" sz="1200" b="1" dirty="0"/>
              <a:t>Check authenticated</a:t>
            </a:r>
          </a:p>
        </p:txBody>
      </p:sp>
      <p:pic>
        <p:nvPicPr>
          <p:cNvPr id="7170" name="Picture 2" descr="Details for 'GET /v1/workflow-definitions'">
            <a:extLst>
              <a:ext uri="{FF2B5EF4-FFF2-40B4-BE49-F238E27FC236}">
                <a16:creationId xmlns:a16="http://schemas.microsoft.com/office/drawing/2014/main" id="{6FC7D35C-6170-AD24-1926-1365E0E41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218" y="4015198"/>
            <a:ext cx="6250966" cy="176210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217D362A-7B56-EF7C-6368-F2DFD17E1C9C}"/>
              </a:ext>
            </a:extLst>
          </p:cNvPr>
          <p:cNvCxnSpPr>
            <a:stCxn id="27" idx="3"/>
          </p:cNvCxnSpPr>
          <p:nvPr/>
        </p:nvCxnSpPr>
        <p:spPr>
          <a:xfrm>
            <a:off x="7894609" y="4932040"/>
            <a:ext cx="2820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46D7C20-EFCD-C49C-B6B2-D01FA2728775}"/>
              </a:ext>
            </a:extLst>
          </p:cNvPr>
          <p:cNvSpPr txBox="1"/>
          <p:nvPr/>
        </p:nvSpPr>
        <p:spPr>
          <a:xfrm>
            <a:off x="7837224" y="4616666"/>
            <a:ext cx="3297747" cy="276999"/>
          </a:xfrm>
          <a:prstGeom prst="rect">
            <a:avLst/>
          </a:prstGeom>
          <a:noFill/>
        </p:spPr>
        <p:txBody>
          <a:bodyPr wrap="square" rtlCol="0">
            <a:spAutoFit/>
          </a:bodyPr>
          <a:lstStyle/>
          <a:p>
            <a:r>
              <a:rPr lang="en-US" sz="1200" b="1" dirty="0"/>
              <a:t>Read workflow instances/start/stop…</a:t>
            </a:r>
          </a:p>
        </p:txBody>
      </p:sp>
      <p:cxnSp>
        <p:nvCxnSpPr>
          <p:cNvPr id="39" name="Straight Arrow Connector 38">
            <a:extLst>
              <a:ext uri="{FF2B5EF4-FFF2-40B4-BE49-F238E27FC236}">
                <a16:creationId xmlns:a16="http://schemas.microsoft.com/office/drawing/2014/main" id="{EFBD9262-AB8E-66B0-CC98-7A7D85CB6293}"/>
              </a:ext>
            </a:extLst>
          </p:cNvPr>
          <p:cNvCxnSpPr>
            <a:cxnSpLocks/>
          </p:cNvCxnSpPr>
          <p:nvPr/>
        </p:nvCxnSpPr>
        <p:spPr>
          <a:xfrm flipH="1">
            <a:off x="7867853" y="5523520"/>
            <a:ext cx="28452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7BF3C01-16C3-BC24-EDC1-846CEE63DFFC}"/>
              </a:ext>
            </a:extLst>
          </p:cNvPr>
          <p:cNvSpPr/>
          <p:nvPr/>
        </p:nvSpPr>
        <p:spPr>
          <a:xfrm>
            <a:off x="10715282" y="4932039"/>
            <a:ext cx="69786" cy="604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F5F5186-8E65-8527-CEDA-D7FD4430291B}"/>
              </a:ext>
            </a:extLst>
          </p:cNvPr>
          <p:cNvSpPr txBox="1"/>
          <p:nvPr/>
        </p:nvSpPr>
        <p:spPr>
          <a:xfrm>
            <a:off x="2478162" y="3490059"/>
            <a:ext cx="1701559" cy="276999"/>
          </a:xfrm>
          <a:prstGeom prst="rect">
            <a:avLst/>
          </a:prstGeom>
          <a:noFill/>
        </p:spPr>
        <p:txBody>
          <a:bodyPr wrap="square" rtlCol="0">
            <a:spAutoFit/>
          </a:bodyPr>
          <a:lstStyle/>
          <a:p>
            <a:r>
              <a:rPr lang="en-US" sz="1200" b="1" dirty="0"/>
              <a:t>JWT token</a:t>
            </a:r>
          </a:p>
        </p:txBody>
      </p:sp>
    </p:spTree>
    <p:extLst>
      <p:ext uri="{BB962C8B-B14F-4D97-AF65-F5344CB8AC3E}">
        <p14:creationId xmlns:p14="http://schemas.microsoft.com/office/powerpoint/2010/main" val="604896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Inject and Test scope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5740033"/>
          </a:xfrm>
          <a:prstGeom prst="rect">
            <a:avLst/>
          </a:prstGeom>
          <a:noFill/>
        </p:spPr>
        <p:txBody>
          <a:bodyPr wrap="square" rtlCol="0">
            <a:spAutoFit/>
          </a:bodyPr>
          <a:lstStyle/>
          <a:p>
            <a:r>
              <a:rPr lang="en-US" sz="1800" dirty="0"/>
              <a:t>Since an instance of workflow service was created as part of a larger process, like in the booster case in an earlier exercise, you can update the service instance and add the scopes manually.</a:t>
            </a:r>
          </a:p>
          <a:p>
            <a:endParaRPr lang="en-US" sz="1800" dirty="0"/>
          </a:p>
          <a:p>
            <a:pPr marL="342900" indent="-342900">
              <a:buAutoNum type="arabicPeriod"/>
            </a:pPr>
            <a:r>
              <a:rPr lang="en-US" sz="1800" dirty="0"/>
              <a:t>Check </a:t>
            </a:r>
            <a:r>
              <a:rPr lang="en-US" sz="1800" b="1" dirty="0" err="1"/>
              <a:t>cf</a:t>
            </a:r>
            <a:r>
              <a:rPr lang="en-US" sz="1800" b="1" dirty="0"/>
              <a:t> target </a:t>
            </a:r>
            <a:r>
              <a:rPr lang="en-US" sz="1800" dirty="0"/>
              <a:t>if we already login to cloud foundry or not, if not use </a:t>
            </a:r>
            <a:r>
              <a:rPr lang="en-US" sz="1800" b="1" dirty="0" err="1"/>
              <a:t>cf</a:t>
            </a:r>
            <a:r>
              <a:rPr lang="en-US" sz="1800" b="1" dirty="0"/>
              <a:t> login</a:t>
            </a:r>
          </a:p>
          <a:p>
            <a:pPr marL="342900" indent="-342900">
              <a:buAutoNum type="arabicPeriod"/>
            </a:pPr>
            <a:r>
              <a:rPr lang="en-US" sz="1800" dirty="0"/>
              <a:t>Find the list of all the services </a:t>
            </a:r>
            <a:r>
              <a:rPr lang="en-US" sz="1800" b="1" dirty="0" err="1"/>
              <a:t>cf</a:t>
            </a:r>
            <a:r>
              <a:rPr lang="en-US" sz="1800" b="1" dirty="0"/>
              <a:t> services</a:t>
            </a:r>
          </a:p>
          <a:p>
            <a:pPr marL="342900" indent="-342900">
              <a:buAutoNum type="arabicPeriod"/>
            </a:pPr>
            <a:r>
              <a:rPr lang="en-US" sz="1800" dirty="0"/>
              <a:t>Issue command to inject the scope to workflow service </a:t>
            </a:r>
          </a:p>
          <a:p>
            <a:pPr lvl="1"/>
            <a:r>
              <a:rPr lang="en-US" sz="1400" b="1" dirty="0" err="1"/>
              <a:t>cf</a:t>
            </a:r>
            <a:r>
              <a:rPr lang="en-US" sz="1400" b="1" dirty="0"/>
              <a:t> update-service </a:t>
            </a:r>
            <a:r>
              <a:rPr lang="en-US" sz="1400" b="1" dirty="0" err="1">
                <a:solidFill>
                  <a:srgbClr val="FF0000"/>
                </a:solidFill>
              </a:rPr>
              <a:t>wm_workflow</a:t>
            </a:r>
            <a:r>
              <a:rPr lang="en-US" sz="1400" b="1" dirty="0">
                <a:solidFill>
                  <a:srgbClr val="FF0000"/>
                </a:solidFill>
              </a:rPr>
              <a:t> </a:t>
            </a:r>
            <a:r>
              <a:rPr lang="en-US" sz="1400" b="1" dirty="0"/>
              <a:t>-c '{"authorities": ["WORKFLOW_DEFINITION_GET", "WORKFLOW_INSTANCE_START"]}’</a:t>
            </a:r>
          </a:p>
          <a:p>
            <a:pPr lvl="1"/>
            <a:endParaRPr lang="en-US" sz="1100" i="1" dirty="0"/>
          </a:p>
          <a:p>
            <a:pPr lvl="1"/>
            <a:r>
              <a:rPr lang="en-US" sz="1100" i="1" dirty="0"/>
              <a:t>The value supplied with the -c command option is in JSON format, make sure you use the right combination of quotes and brackets. Happily, as we're all using a Linux based Bash shell courtesy of the App Studio, there are no variations to worry about here!</a:t>
            </a:r>
          </a:p>
          <a:p>
            <a:pPr lvl="1"/>
            <a:endParaRPr lang="en-US" sz="1100" i="1" dirty="0"/>
          </a:p>
          <a:p>
            <a:r>
              <a:rPr lang="en-US" sz="1800" dirty="0"/>
              <a:t>4. We can test the scopes are injected or not using below command</a:t>
            </a:r>
          </a:p>
          <a:p>
            <a:r>
              <a:rPr lang="en-US" sz="1800" dirty="0"/>
              <a:t>	</a:t>
            </a:r>
            <a:r>
              <a:rPr lang="en-US" sz="1800" b="1" dirty="0" err="1"/>
              <a:t>cf</a:t>
            </a:r>
            <a:r>
              <a:rPr lang="en-US" sz="1800" b="1" dirty="0"/>
              <a:t> curl /v2/</a:t>
            </a:r>
            <a:r>
              <a:rPr lang="en-US" sz="1800" b="1" dirty="0" err="1"/>
              <a:t>service_instances</a:t>
            </a:r>
            <a:r>
              <a:rPr lang="en-US" sz="1800" b="1" dirty="0"/>
              <a:t>/$(</a:t>
            </a:r>
            <a:r>
              <a:rPr lang="en-US" sz="1800" b="1" dirty="0" err="1"/>
              <a:t>cf</a:t>
            </a:r>
            <a:r>
              <a:rPr lang="en-US" sz="1800" b="1" dirty="0"/>
              <a:t> service </a:t>
            </a:r>
            <a:r>
              <a:rPr lang="en-US" sz="1800" b="1" dirty="0" err="1">
                <a:solidFill>
                  <a:srgbClr val="FF0000"/>
                </a:solidFill>
              </a:rPr>
              <a:t>wm_workflow</a:t>
            </a:r>
            <a:r>
              <a:rPr lang="en-US" sz="1800" b="1" dirty="0">
                <a:solidFill>
                  <a:srgbClr val="FF0000"/>
                </a:solidFill>
              </a:rPr>
              <a:t> </a:t>
            </a:r>
            <a:r>
              <a:rPr lang="en-US" sz="1800" b="1" dirty="0"/>
              <a:t>--</a:t>
            </a:r>
            <a:r>
              <a:rPr lang="en-US" sz="1800" b="1" dirty="0" err="1"/>
              <a:t>guid</a:t>
            </a:r>
            <a:r>
              <a:rPr lang="en-US" sz="1800" b="1" dirty="0"/>
              <a:t>)/parameters</a:t>
            </a:r>
          </a:p>
          <a:p>
            <a:endParaRPr lang="en-US" sz="1100" i="1" dirty="0"/>
          </a:p>
          <a:p>
            <a:r>
              <a:rPr lang="en-IN" sz="1800" dirty="0"/>
              <a:t>5. Test the APIs again from API HUB</a:t>
            </a:r>
          </a:p>
          <a:p>
            <a:endParaRPr lang="en-IN" sz="1800" dirty="0"/>
          </a:p>
          <a:p>
            <a:r>
              <a:rPr lang="en-US" sz="1400" b="1" i="0" dirty="0">
                <a:effectLst/>
                <a:latin typeface="SimSun" panose="02010600030101010101" pitchFamily="2" charset="-122"/>
                <a:ea typeface="SimSun" panose="02010600030101010101" pitchFamily="2" charset="-122"/>
              </a:rPr>
              <a:t>GET /v1/workflow-definitions</a:t>
            </a:r>
            <a:endParaRPr lang="en-IN" sz="1800" b="1" i="0" dirty="0">
              <a:effectLst/>
              <a:latin typeface="SimSun" panose="02010600030101010101" pitchFamily="2" charset="-122"/>
              <a:ea typeface="SimSun" panose="02010600030101010101" pitchFamily="2" charset="-122"/>
            </a:endParaRPr>
          </a:p>
          <a:p>
            <a:r>
              <a:rPr lang="en-US" sz="1400" b="1" i="0" dirty="0">
                <a:effectLst/>
                <a:latin typeface="SimSun" panose="02010600030101010101" pitchFamily="2" charset="-122"/>
                <a:ea typeface="SimSun" panose="02010600030101010101" pitchFamily="2" charset="-122"/>
              </a:rPr>
              <a:t>POST /v1/workflow-instances</a:t>
            </a:r>
            <a:endParaRPr lang="en-IN" sz="1800" b="1" dirty="0">
              <a:latin typeface="SimSun" panose="02010600030101010101" pitchFamily="2" charset="-122"/>
              <a:ea typeface="SimSun" panose="02010600030101010101" pitchFamily="2" charset="-122"/>
            </a:endParaRPr>
          </a:p>
          <a:p>
            <a:r>
              <a:rPr lang="en-IN" sz="900" dirty="0"/>
              <a:t>{</a:t>
            </a:r>
          </a:p>
          <a:p>
            <a:r>
              <a:rPr lang="en-IN" sz="900" dirty="0"/>
              <a:t>  "</a:t>
            </a:r>
            <a:r>
              <a:rPr lang="en-IN" sz="900" dirty="0" err="1"/>
              <a:t>definitionId</a:t>
            </a:r>
            <a:r>
              <a:rPr lang="en-IN" sz="900" dirty="0"/>
              <a:t>": "</a:t>
            </a:r>
            <a:r>
              <a:rPr lang="en-IN" sz="900" dirty="0" err="1"/>
              <a:t>orderprocess</a:t>
            </a:r>
            <a:r>
              <a:rPr lang="en-IN" sz="900" dirty="0"/>
              <a:t>",</a:t>
            </a:r>
          </a:p>
          <a:p>
            <a:r>
              <a:rPr lang="en-IN" sz="900" dirty="0"/>
              <a:t>  "context": {</a:t>
            </a:r>
          </a:p>
          <a:p>
            <a:r>
              <a:rPr lang="en-IN" sz="900" dirty="0"/>
              <a:t>    "request": {</a:t>
            </a:r>
          </a:p>
          <a:p>
            <a:r>
              <a:rPr lang="en-IN" sz="900" dirty="0"/>
              <a:t>      "Id": "HT-1002",</a:t>
            </a:r>
          </a:p>
          <a:p>
            <a:r>
              <a:rPr lang="en-IN" sz="900" dirty="0"/>
              <a:t>      "Quantity": 42</a:t>
            </a:r>
          </a:p>
          <a:p>
            <a:r>
              <a:rPr lang="en-IN" sz="900" dirty="0"/>
              <a:t>    }</a:t>
            </a:r>
          </a:p>
          <a:p>
            <a:r>
              <a:rPr lang="en-IN" sz="900" dirty="0"/>
              <a:t>  }</a:t>
            </a:r>
          </a:p>
          <a:p>
            <a:r>
              <a:rPr lang="en-IN" sz="900" dirty="0"/>
              <a:t>}</a:t>
            </a:r>
          </a:p>
        </p:txBody>
      </p:sp>
    </p:spTree>
    <p:extLst>
      <p:ext uri="{BB962C8B-B14F-4D97-AF65-F5344CB8AC3E}">
        <p14:creationId xmlns:p14="http://schemas.microsoft.com/office/powerpoint/2010/main" val="4264081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963010" cy="711081"/>
          </a:xfrm>
        </p:spPr>
        <p:txBody>
          <a:bodyPr/>
          <a:lstStyle/>
          <a:p>
            <a:r>
              <a:rPr lang="en-US" sz="3600" b="1" i="0" dirty="0">
                <a:solidFill>
                  <a:srgbClr val="000000"/>
                </a:solidFill>
                <a:effectLst/>
                <a:latin typeface="Arial Black" panose="020B0A04020102020204" pitchFamily="34" charset="0"/>
              </a:rPr>
              <a:t>Calling the API from Postman with Bearer</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97C0D975-1D94-62BD-9062-2A78CD5A93D6}"/>
              </a:ext>
            </a:extLst>
          </p:cNvPr>
          <p:cNvPicPr>
            <a:picLocks noChangeAspect="1"/>
          </p:cNvPicPr>
          <p:nvPr/>
        </p:nvPicPr>
        <p:blipFill>
          <a:blip r:embed="rId4"/>
          <a:stretch>
            <a:fillRect/>
          </a:stretch>
        </p:blipFill>
        <p:spPr>
          <a:xfrm>
            <a:off x="705455" y="1017933"/>
            <a:ext cx="6984776" cy="5364239"/>
          </a:xfrm>
          <a:prstGeom prst="rect">
            <a:avLst/>
          </a:prstGeom>
        </p:spPr>
      </p:pic>
    </p:spTree>
    <p:extLst>
      <p:ext uri="{BB962C8B-B14F-4D97-AF65-F5344CB8AC3E}">
        <p14:creationId xmlns:p14="http://schemas.microsoft.com/office/powerpoint/2010/main" val="2748790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What is BTP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2" name="Rectangle 1">
            <a:extLst>
              <a:ext uri="{FF2B5EF4-FFF2-40B4-BE49-F238E27FC236}">
                <a16:creationId xmlns:a16="http://schemas.microsoft.com/office/drawing/2014/main" id="{3FB02BBE-06EC-C8C5-283E-D5E9CAB801B1}"/>
              </a:ext>
            </a:extLst>
          </p:cNvPr>
          <p:cNvSpPr/>
          <p:nvPr/>
        </p:nvSpPr>
        <p:spPr>
          <a:xfrm>
            <a:off x="9581155" y="2171936"/>
            <a:ext cx="2132581" cy="3938928"/>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b="1" dirty="0">
              <a:solidFill>
                <a:schemeClr val="tx1"/>
              </a:solidFill>
            </a:endParaRPr>
          </a:p>
        </p:txBody>
      </p:sp>
      <p:grpSp>
        <p:nvGrpSpPr>
          <p:cNvPr id="3" name="Group 2">
            <a:extLst>
              <a:ext uri="{FF2B5EF4-FFF2-40B4-BE49-F238E27FC236}">
                <a16:creationId xmlns:a16="http://schemas.microsoft.com/office/drawing/2014/main" id="{4FE8A30E-540A-DAD0-65CC-899EDA276933}"/>
              </a:ext>
            </a:extLst>
          </p:cNvPr>
          <p:cNvGrpSpPr/>
          <p:nvPr/>
        </p:nvGrpSpPr>
        <p:grpSpPr>
          <a:xfrm>
            <a:off x="3088083" y="1167025"/>
            <a:ext cx="2119086" cy="944905"/>
            <a:chOff x="3149848" y="1335315"/>
            <a:chExt cx="2119638" cy="945151"/>
          </a:xfrm>
        </p:grpSpPr>
        <p:sp>
          <p:nvSpPr>
            <p:cNvPr id="4" name="Rectangle 3">
              <a:extLst>
                <a:ext uri="{FF2B5EF4-FFF2-40B4-BE49-F238E27FC236}">
                  <a16:creationId xmlns:a16="http://schemas.microsoft.com/office/drawing/2014/main" id="{A58860CC-E611-ED02-9C31-2E8C66FDA8FF}"/>
                </a:ext>
              </a:extLst>
            </p:cNvPr>
            <p:cNvSpPr/>
            <p:nvPr/>
          </p:nvSpPr>
          <p:spPr>
            <a:xfrm>
              <a:off x="3149848"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Data</a:t>
              </a:r>
            </a:p>
          </p:txBody>
        </p:sp>
        <p:sp>
          <p:nvSpPr>
            <p:cNvPr id="5" name="Rectangle 4">
              <a:extLst>
                <a:ext uri="{FF2B5EF4-FFF2-40B4-BE49-F238E27FC236}">
                  <a16:creationId xmlns:a16="http://schemas.microsoft.com/office/drawing/2014/main" id="{F25669D3-55AB-3F3C-BDA9-488382697769}"/>
                </a:ext>
              </a:extLst>
            </p:cNvPr>
            <p:cNvSpPr/>
            <p:nvPr/>
          </p:nvSpPr>
          <p:spPr>
            <a:xfrm>
              <a:off x="3149848"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Application</a:t>
              </a:r>
            </a:p>
          </p:txBody>
        </p:sp>
      </p:grpSp>
      <p:grpSp>
        <p:nvGrpSpPr>
          <p:cNvPr id="7" name="Group 6">
            <a:extLst>
              <a:ext uri="{FF2B5EF4-FFF2-40B4-BE49-F238E27FC236}">
                <a16:creationId xmlns:a16="http://schemas.microsoft.com/office/drawing/2014/main" id="{D71712AC-710A-9FA7-6E4C-A36797CCD240}"/>
              </a:ext>
            </a:extLst>
          </p:cNvPr>
          <p:cNvGrpSpPr/>
          <p:nvPr/>
        </p:nvGrpSpPr>
        <p:grpSpPr>
          <a:xfrm>
            <a:off x="3069163" y="2171937"/>
            <a:ext cx="3955570" cy="1949817"/>
            <a:chOff x="3130923" y="2340489"/>
            <a:chExt cx="3956600" cy="1950325"/>
          </a:xfrm>
        </p:grpSpPr>
        <p:sp>
          <p:nvSpPr>
            <p:cNvPr id="8" name="Rectangle 7">
              <a:extLst>
                <a:ext uri="{FF2B5EF4-FFF2-40B4-BE49-F238E27FC236}">
                  <a16:creationId xmlns:a16="http://schemas.microsoft.com/office/drawing/2014/main" id="{AC1F23BF-57FE-1B6E-E16A-4A7C3873C612}"/>
                </a:ext>
              </a:extLst>
            </p:cNvPr>
            <p:cNvSpPr/>
            <p:nvPr/>
          </p:nvSpPr>
          <p:spPr>
            <a:xfrm>
              <a:off x="3130923"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OS</a:t>
              </a:r>
            </a:p>
          </p:txBody>
        </p:sp>
        <p:sp>
          <p:nvSpPr>
            <p:cNvPr id="9" name="Rectangle 8">
              <a:extLst>
                <a:ext uri="{FF2B5EF4-FFF2-40B4-BE49-F238E27FC236}">
                  <a16:creationId xmlns:a16="http://schemas.microsoft.com/office/drawing/2014/main" id="{470F1328-B819-DF25-48B4-E3F21D4A1B32}"/>
                </a:ext>
              </a:extLst>
            </p:cNvPr>
            <p:cNvSpPr/>
            <p:nvPr/>
          </p:nvSpPr>
          <p:spPr>
            <a:xfrm>
              <a:off x="3130923"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Database</a:t>
              </a:r>
            </a:p>
          </p:txBody>
        </p:sp>
        <p:sp>
          <p:nvSpPr>
            <p:cNvPr id="10" name="Rectangle 9">
              <a:extLst>
                <a:ext uri="{FF2B5EF4-FFF2-40B4-BE49-F238E27FC236}">
                  <a16:creationId xmlns:a16="http://schemas.microsoft.com/office/drawing/2014/main" id="{44892EFE-0B65-34E8-30B9-6AF2FE0FD6A9}"/>
                </a:ext>
              </a:extLst>
            </p:cNvPr>
            <p:cNvSpPr/>
            <p:nvPr/>
          </p:nvSpPr>
          <p:spPr>
            <a:xfrm>
              <a:off x="3130923"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Middleware</a:t>
              </a:r>
            </a:p>
          </p:txBody>
        </p:sp>
        <p:sp>
          <p:nvSpPr>
            <p:cNvPr id="12" name="Rectangle 11">
              <a:extLst>
                <a:ext uri="{FF2B5EF4-FFF2-40B4-BE49-F238E27FC236}">
                  <a16:creationId xmlns:a16="http://schemas.microsoft.com/office/drawing/2014/main" id="{6E965FD6-E5C0-78F0-A227-2BD2E3360F74}"/>
                </a:ext>
              </a:extLst>
            </p:cNvPr>
            <p:cNvSpPr/>
            <p:nvPr/>
          </p:nvSpPr>
          <p:spPr>
            <a:xfrm>
              <a:off x="3130923"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Runtime</a:t>
              </a:r>
            </a:p>
          </p:txBody>
        </p:sp>
        <p:sp>
          <p:nvSpPr>
            <p:cNvPr id="13" name="Rectangle 12">
              <a:extLst>
                <a:ext uri="{FF2B5EF4-FFF2-40B4-BE49-F238E27FC236}">
                  <a16:creationId xmlns:a16="http://schemas.microsoft.com/office/drawing/2014/main" id="{EB10A535-C341-6655-7884-8C392B181166}"/>
                </a:ext>
              </a:extLst>
            </p:cNvPr>
            <p:cNvSpPr/>
            <p:nvPr/>
          </p:nvSpPr>
          <p:spPr>
            <a:xfrm>
              <a:off x="5327467"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Platform as a Service</a:t>
              </a:r>
            </a:p>
          </p:txBody>
        </p:sp>
      </p:grpSp>
      <p:grpSp>
        <p:nvGrpSpPr>
          <p:cNvPr id="14" name="Group 13">
            <a:extLst>
              <a:ext uri="{FF2B5EF4-FFF2-40B4-BE49-F238E27FC236}">
                <a16:creationId xmlns:a16="http://schemas.microsoft.com/office/drawing/2014/main" id="{4FE1886E-2AA7-DC54-1ACA-8B91A96BBC6C}"/>
              </a:ext>
            </a:extLst>
          </p:cNvPr>
          <p:cNvGrpSpPr/>
          <p:nvPr/>
        </p:nvGrpSpPr>
        <p:grpSpPr>
          <a:xfrm>
            <a:off x="3069163" y="4181760"/>
            <a:ext cx="3955570" cy="1949819"/>
            <a:chOff x="3130923" y="4350836"/>
            <a:chExt cx="3956600" cy="1950327"/>
          </a:xfrm>
        </p:grpSpPr>
        <p:sp>
          <p:nvSpPr>
            <p:cNvPr id="16" name="Rectangle 15">
              <a:extLst>
                <a:ext uri="{FF2B5EF4-FFF2-40B4-BE49-F238E27FC236}">
                  <a16:creationId xmlns:a16="http://schemas.microsoft.com/office/drawing/2014/main" id="{C1715169-8669-61B4-B7C7-D7CF6D22573E}"/>
                </a:ext>
              </a:extLst>
            </p:cNvPr>
            <p:cNvSpPr/>
            <p:nvPr/>
          </p:nvSpPr>
          <p:spPr>
            <a:xfrm>
              <a:off x="3130923"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Networking</a:t>
              </a:r>
            </a:p>
          </p:txBody>
        </p:sp>
        <p:sp>
          <p:nvSpPr>
            <p:cNvPr id="17" name="Rectangle 16">
              <a:extLst>
                <a:ext uri="{FF2B5EF4-FFF2-40B4-BE49-F238E27FC236}">
                  <a16:creationId xmlns:a16="http://schemas.microsoft.com/office/drawing/2014/main" id="{66207608-77C1-366A-A138-F4580C247F1E}"/>
                </a:ext>
              </a:extLst>
            </p:cNvPr>
            <p:cNvSpPr/>
            <p:nvPr/>
          </p:nvSpPr>
          <p:spPr>
            <a:xfrm>
              <a:off x="3130923"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Storage</a:t>
              </a:r>
            </a:p>
          </p:txBody>
        </p:sp>
        <p:sp>
          <p:nvSpPr>
            <p:cNvPr id="21" name="Rectangle 20">
              <a:extLst>
                <a:ext uri="{FF2B5EF4-FFF2-40B4-BE49-F238E27FC236}">
                  <a16:creationId xmlns:a16="http://schemas.microsoft.com/office/drawing/2014/main" id="{B7B248B9-35F3-6279-4802-F528EFCA824A}"/>
                </a:ext>
              </a:extLst>
            </p:cNvPr>
            <p:cNvSpPr/>
            <p:nvPr/>
          </p:nvSpPr>
          <p:spPr>
            <a:xfrm>
              <a:off x="3130923"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Servers</a:t>
              </a:r>
            </a:p>
          </p:txBody>
        </p:sp>
        <p:sp>
          <p:nvSpPr>
            <p:cNvPr id="22" name="Rectangle 21">
              <a:extLst>
                <a:ext uri="{FF2B5EF4-FFF2-40B4-BE49-F238E27FC236}">
                  <a16:creationId xmlns:a16="http://schemas.microsoft.com/office/drawing/2014/main" id="{6C26079C-C947-BED1-7419-8016B01222C7}"/>
                </a:ext>
              </a:extLst>
            </p:cNvPr>
            <p:cNvSpPr/>
            <p:nvPr/>
          </p:nvSpPr>
          <p:spPr>
            <a:xfrm>
              <a:off x="3130923"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Virtualization</a:t>
              </a:r>
            </a:p>
          </p:txBody>
        </p:sp>
        <p:sp>
          <p:nvSpPr>
            <p:cNvPr id="23" name="Rectangle 22">
              <a:extLst>
                <a:ext uri="{FF2B5EF4-FFF2-40B4-BE49-F238E27FC236}">
                  <a16:creationId xmlns:a16="http://schemas.microsoft.com/office/drawing/2014/main" id="{E5819C43-0544-2138-4CB8-86392D838FF8}"/>
                </a:ext>
              </a:extLst>
            </p:cNvPr>
            <p:cNvSpPr/>
            <p:nvPr/>
          </p:nvSpPr>
          <p:spPr>
            <a:xfrm>
              <a:off x="5327467"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Infrastructure as a Service</a:t>
              </a:r>
            </a:p>
          </p:txBody>
        </p:sp>
      </p:grpSp>
      <p:sp>
        <p:nvSpPr>
          <p:cNvPr id="24" name="Left Brace 23">
            <a:extLst>
              <a:ext uri="{FF2B5EF4-FFF2-40B4-BE49-F238E27FC236}">
                <a16:creationId xmlns:a16="http://schemas.microsoft.com/office/drawing/2014/main" id="{91BEDE63-A7AA-0325-5FFD-8E4DB8B91192}"/>
              </a:ext>
            </a:extLst>
          </p:cNvPr>
          <p:cNvSpPr/>
          <p:nvPr/>
        </p:nvSpPr>
        <p:spPr>
          <a:xfrm>
            <a:off x="2485782" y="2187172"/>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a:p>
        </p:txBody>
      </p:sp>
      <p:sp>
        <p:nvSpPr>
          <p:cNvPr id="25" name="TextBox 24">
            <a:extLst>
              <a:ext uri="{FF2B5EF4-FFF2-40B4-BE49-F238E27FC236}">
                <a16:creationId xmlns:a16="http://schemas.microsoft.com/office/drawing/2014/main" id="{39CB4BE2-B4E9-CE4A-E6CE-4F86F77BFFA0}"/>
              </a:ext>
            </a:extLst>
          </p:cNvPr>
          <p:cNvSpPr txBox="1"/>
          <p:nvPr/>
        </p:nvSpPr>
        <p:spPr>
          <a:xfrm>
            <a:off x="684550" y="2423608"/>
            <a:ext cx="1705204" cy="1477328"/>
          </a:xfrm>
          <a:prstGeom prst="rect">
            <a:avLst/>
          </a:prstGeom>
          <a:noFill/>
        </p:spPr>
        <p:txBody>
          <a:bodyPr wrap="square" rtlCol="0">
            <a:spAutoFit/>
          </a:bodyPr>
          <a:lstStyle/>
          <a:p>
            <a:pPr algn="r"/>
            <a:r>
              <a:rPr lang="en-US" sz="1800" dirty="0"/>
              <a:t>Managed by SAP implementing open source CF</a:t>
            </a:r>
          </a:p>
        </p:txBody>
      </p:sp>
      <p:sp>
        <p:nvSpPr>
          <p:cNvPr id="26" name="TextBox 25">
            <a:extLst>
              <a:ext uri="{FF2B5EF4-FFF2-40B4-BE49-F238E27FC236}">
                <a16:creationId xmlns:a16="http://schemas.microsoft.com/office/drawing/2014/main" id="{CD149B14-E78B-B4B4-659E-20187F27315E}"/>
              </a:ext>
            </a:extLst>
          </p:cNvPr>
          <p:cNvSpPr txBox="1"/>
          <p:nvPr/>
        </p:nvSpPr>
        <p:spPr>
          <a:xfrm>
            <a:off x="684550" y="4256136"/>
            <a:ext cx="1705204" cy="1754326"/>
          </a:xfrm>
          <a:prstGeom prst="rect">
            <a:avLst/>
          </a:prstGeom>
          <a:noFill/>
        </p:spPr>
        <p:txBody>
          <a:bodyPr wrap="square" rtlCol="0">
            <a:spAutoFit/>
          </a:bodyPr>
          <a:lstStyle/>
          <a:p>
            <a:pPr algn="r"/>
            <a:r>
              <a:rPr lang="en-US" sz="1800" dirty="0"/>
              <a:t>Managed by Infrastructure </a:t>
            </a:r>
          </a:p>
          <a:p>
            <a:pPr algn="r"/>
            <a:r>
              <a:rPr lang="en-US" sz="1800" dirty="0"/>
              <a:t>providers </a:t>
            </a:r>
          </a:p>
          <a:p>
            <a:pPr algn="r"/>
            <a:r>
              <a:rPr lang="en-US" sz="1800" dirty="0">
                <a:hlinkClick r:id="rId4"/>
              </a:rPr>
              <a:t>Data Centers</a:t>
            </a:r>
            <a:endParaRPr lang="en-US" sz="1800" dirty="0"/>
          </a:p>
          <a:p>
            <a:pPr algn="r"/>
            <a:r>
              <a:rPr lang="en-US" sz="1800" dirty="0">
                <a:hlinkClick r:id="rId5"/>
              </a:rPr>
              <a:t>Service Portfolio</a:t>
            </a:r>
            <a:endParaRPr lang="en-US" sz="1800" dirty="0"/>
          </a:p>
        </p:txBody>
      </p:sp>
      <p:pic>
        <p:nvPicPr>
          <p:cNvPr id="27" name="Picture 6" descr="SAP - Wikipedia">
            <a:extLst>
              <a:ext uri="{FF2B5EF4-FFF2-40B4-BE49-F238E27FC236}">
                <a16:creationId xmlns:a16="http://schemas.microsoft.com/office/drawing/2014/main" id="{7E8CA8AE-5608-FCED-FADC-2BF4CEA4FB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48969" y="2509203"/>
            <a:ext cx="996953" cy="50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StrongLoop - Deploying LoopBack mBaaS on Cloud Foundry">
            <a:extLst>
              <a:ext uri="{FF2B5EF4-FFF2-40B4-BE49-F238E27FC236}">
                <a16:creationId xmlns:a16="http://schemas.microsoft.com/office/drawing/2014/main" id="{1C8CEDFA-981A-41F2-6D7F-C9807B70470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48969" y="3396533"/>
            <a:ext cx="996953" cy="9969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2018-11-07 Cloud Providers Comparison for IoT Applications: Amazon vs.  Microsoft vs. Google | ThingForward">
            <a:extLst>
              <a:ext uri="{FF2B5EF4-FFF2-40B4-BE49-F238E27FC236}">
                <a16:creationId xmlns:a16="http://schemas.microsoft.com/office/drawing/2014/main" id="{42D36064-4155-AADE-BE3B-FC4105CBE53D}"/>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707616" y="4772369"/>
            <a:ext cx="1879659" cy="1074930"/>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9">
            <a:extLst>
              <a:ext uri="{FF2B5EF4-FFF2-40B4-BE49-F238E27FC236}">
                <a16:creationId xmlns:a16="http://schemas.microsoft.com/office/drawing/2014/main" id="{4714BCA6-AC9E-20CA-38F5-E02353068232}"/>
              </a:ext>
            </a:extLst>
          </p:cNvPr>
          <p:cNvSpPr/>
          <p:nvPr/>
        </p:nvSpPr>
        <p:spPr>
          <a:xfrm>
            <a:off x="8723585" y="1430526"/>
            <a:ext cx="766418" cy="417902"/>
          </a:xfrm>
          <a:prstGeom prst="rightArrow">
            <a:avLst/>
          </a:prstGeom>
          <a:solidFill>
            <a:srgbClr val="1F4E7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399" dirty="0"/>
          </a:p>
        </p:txBody>
      </p:sp>
      <p:sp>
        <p:nvSpPr>
          <p:cNvPr id="31" name="TextBox 30">
            <a:extLst>
              <a:ext uri="{FF2B5EF4-FFF2-40B4-BE49-F238E27FC236}">
                <a16:creationId xmlns:a16="http://schemas.microsoft.com/office/drawing/2014/main" id="{F84F2964-FBCF-DABB-ED2C-CB2EE7BE2792}"/>
              </a:ext>
            </a:extLst>
          </p:cNvPr>
          <p:cNvSpPr txBox="1"/>
          <p:nvPr/>
        </p:nvSpPr>
        <p:spPr>
          <a:xfrm>
            <a:off x="7361837" y="3005702"/>
            <a:ext cx="1950212" cy="3783383"/>
          </a:xfrm>
          <a:prstGeom prst="rect">
            <a:avLst/>
          </a:prstGeom>
          <a:noFill/>
        </p:spPr>
        <p:txBody>
          <a:bodyPr wrap="square" rtlCol="0">
            <a:spAutoFit/>
          </a:bodyPr>
          <a:lstStyle/>
          <a:p>
            <a:r>
              <a:rPr lang="en-US" sz="2399" dirty="0"/>
              <a:t>Fully ready landscape with reusable services</a:t>
            </a:r>
          </a:p>
          <a:p>
            <a:endParaRPr lang="en-US" sz="2399" dirty="0"/>
          </a:p>
          <a:p>
            <a:pPr marL="285664" indent="-285664">
              <a:buFont typeface="Arial" panose="020B0604020202020204" pitchFamily="34" charset="0"/>
              <a:buChar char="•"/>
            </a:pPr>
            <a:r>
              <a:rPr lang="en-US" sz="2399" dirty="0"/>
              <a:t>Scalability</a:t>
            </a:r>
          </a:p>
          <a:p>
            <a:pPr marL="285664" indent="-285664">
              <a:buFont typeface="Arial" panose="020B0604020202020204" pitchFamily="34" charset="0"/>
              <a:buChar char="•"/>
            </a:pPr>
            <a:r>
              <a:rPr lang="en-US" sz="2399" dirty="0"/>
              <a:t>Elasticity</a:t>
            </a:r>
          </a:p>
          <a:p>
            <a:pPr marL="285664" indent="-285664">
              <a:buFont typeface="Arial" panose="020B0604020202020204" pitchFamily="34" charset="0"/>
              <a:buChar char="•"/>
            </a:pPr>
            <a:r>
              <a:rPr lang="en-US" sz="2399" dirty="0"/>
              <a:t>Low TCO</a:t>
            </a:r>
          </a:p>
          <a:p>
            <a:pPr marL="285664" indent="-285664">
              <a:buFont typeface="Arial" panose="020B0604020202020204" pitchFamily="34" charset="0"/>
              <a:buChar char="•"/>
            </a:pPr>
            <a:endParaRPr lang="en-US" sz="2399" dirty="0"/>
          </a:p>
        </p:txBody>
      </p:sp>
      <p:sp>
        <p:nvSpPr>
          <p:cNvPr id="32" name="Left Brace 31">
            <a:extLst>
              <a:ext uri="{FF2B5EF4-FFF2-40B4-BE49-F238E27FC236}">
                <a16:creationId xmlns:a16="http://schemas.microsoft.com/office/drawing/2014/main" id="{4443B72F-2871-1B71-CAB8-750602347243}"/>
              </a:ext>
            </a:extLst>
          </p:cNvPr>
          <p:cNvSpPr/>
          <p:nvPr/>
        </p:nvSpPr>
        <p:spPr>
          <a:xfrm>
            <a:off x="2485782" y="4158164"/>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a:p>
        </p:txBody>
      </p:sp>
      <p:sp>
        <p:nvSpPr>
          <p:cNvPr id="33" name="Left Brace 32">
            <a:extLst>
              <a:ext uri="{FF2B5EF4-FFF2-40B4-BE49-F238E27FC236}">
                <a16:creationId xmlns:a16="http://schemas.microsoft.com/office/drawing/2014/main" id="{EECAA38E-3FF2-ABF9-7B35-40B935AC3BDC}"/>
              </a:ext>
            </a:extLst>
          </p:cNvPr>
          <p:cNvSpPr/>
          <p:nvPr/>
        </p:nvSpPr>
        <p:spPr>
          <a:xfrm>
            <a:off x="9024087" y="2159988"/>
            <a:ext cx="492037" cy="3947992"/>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a:p>
        </p:txBody>
      </p:sp>
      <p:grpSp>
        <p:nvGrpSpPr>
          <p:cNvPr id="34" name="Group 33">
            <a:extLst>
              <a:ext uri="{FF2B5EF4-FFF2-40B4-BE49-F238E27FC236}">
                <a16:creationId xmlns:a16="http://schemas.microsoft.com/office/drawing/2014/main" id="{01567187-10BE-2862-0CF2-5B1C60008EF1}"/>
              </a:ext>
            </a:extLst>
          </p:cNvPr>
          <p:cNvGrpSpPr/>
          <p:nvPr/>
        </p:nvGrpSpPr>
        <p:grpSpPr>
          <a:xfrm>
            <a:off x="9594649" y="1167025"/>
            <a:ext cx="2119086" cy="944905"/>
            <a:chOff x="9658109" y="1335315"/>
            <a:chExt cx="2119638" cy="945151"/>
          </a:xfrm>
        </p:grpSpPr>
        <p:sp>
          <p:nvSpPr>
            <p:cNvPr id="35" name="Rectangle 34">
              <a:extLst>
                <a:ext uri="{FF2B5EF4-FFF2-40B4-BE49-F238E27FC236}">
                  <a16:creationId xmlns:a16="http://schemas.microsoft.com/office/drawing/2014/main" id="{C729108C-1932-34BC-7F55-CD2B2C761056}"/>
                </a:ext>
              </a:extLst>
            </p:cNvPr>
            <p:cNvSpPr/>
            <p:nvPr/>
          </p:nvSpPr>
          <p:spPr>
            <a:xfrm>
              <a:off x="9658109"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Data</a:t>
              </a:r>
            </a:p>
          </p:txBody>
        </p:sp>
        <p:sp>
          <p:nvSpPr>
            <p:cNvPr id="36" name="Rectangle 35">
              <a:extLst>
                <a:ext uri="{FF2B5EF4-FFF2-40B4-BE49-F238E27FC236}">
                  <a16:creationId xmlns:a16="http://schemas.microsoft.com/office/drawing/2014/main" id="{36D981A1-FD67-A687-318A-22284AE2D5A4}"/>
                </a:ext>
              </a:extLst>
            </p:cNvPr>
            <p:cNvSpPr/>
            <p:nvPr/>
          </p:nvSpPr>
          <p:spPr>
            <a:xfrm>
              <a:off x="9658109"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Application</a:t>
              </a:r>
            </a:p>
          </p:txBody>
        </p:sp>
      </p:grpSp>
      <p:pic>
        <p:nvPicPr>
          <p:cNvPr id="37" name="Picture 2" descr="Developer Icon of Flat style - Available in SVG, PNG, EPS, AI &amp; Icon fonts">
            <a:extLst>
              <a:ext uri="{FF2B5EF4-FFF2-40B4-BE49-F238E27FC236}">
                <a16:creationId xmlns:a16="http://schemas.microsoft.com/office/drawing/2014/main" id="{F60CF160-6968-04FD-791F-B127AC2307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2620" y="999890"/>
            <a:ext cx="1264262" cy="126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0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577064" cy="711081"/>
          </a:xfrm>
        </p:spPr>
        <p:txBody>
          <a:bodyPr/>
          <a:lstStyle/>
          <a:p>
            <a:r>
              <a:rPr lang="en-US" sz="3600" b="1" i="0" dirty="0">
                <a:solidFill>
                  <a:srgbClr val="000000"/>
                </a:solidFill>
                <a:effectLst/>
                <a:latin typeface="Arial Black" panose="020B0A04020102020204" pitchFamily="34" charset="0"/>
              </a:rPr>
              <a:t>Mail Task, Gateways </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8" name="TextBox 7">
            <a:extLst>
              <a:ext uri="{FF2B5EF4-FFF2-40B4-BE49-F238E27FC236}">
                <a16:creationId xmlns:a16="http://schemas.microsoft.com/office/drawing/2014/main" id="{393DB19B-0366-6767-2D46-284FB367D35A}"/>
              </a:ext>
            </a:extLst>
          </p:cNvPr>
          <p:cNvSpPr txBox="1"/>
          <p:nvPr/>
        </p:nvSpPr>
        <p:spPr>
          <a:xfrm>
            <a:off x="189756" y="1092385"/>
            <a:ext cx="11809312" cy="923330"/>
          </a:xfrm>
          <a:prstGeom prst="rect">
            <a:avLst/>
          </a:prstGeom>
          <a:noFill/>
        </p:spPr>
        <p:txBody>
          <a:bodyPr wrap="square" rtlCol="0">
            <a:spAutoFit/>
          </a:bodyPr>
          <a:lstStyle/>
          <a:p>
            <a:pPr marL="285750" indent="-285750">
              <a:buFontTx/>
              <a:buChar char="-"/>
            </a:pPr>
            <a:r>
              <a:rPr lang="en-IN" sz="1800" dirty="0"/>
              <a:t>What is Gateway in Workflow</a:t>
            </a:r>
          </a:p>
          <a:p>
            <a:pPr marL="285750" indent="-285750">
              <a:buFontTx/>
              <a:buChar char="-"/>
            </a:pPr>
            <a:r>
              <a:rPr lang="en-IN" sz="1800" dirty="0"/>
              <a:t>Configuration of destination for sending email using workflow</a:t>
            </a:r>
          </a:p>
          <a:p>
            <a:pPr marL="285750" indent="-285750">
              <a:buFontTx/>
              <a:buChar char="-"/>
            </a:pPr>
            <a:r>
              <a:rPr lang="en-IN" sz="1800" dirty="0"/>
              <a:t>Design end to end workflow for new use case</a:t>
            </a:r>
          </a:p>
        </p:txBody>
      </p:sp>
    </p:spTree>
    <p:extLst>
      <p:ext uri="{BB962C8B-B14F-4D97-AF65-F5344CB8AC3E}">
        <p14:creationId xmlns:p14="http://schemas.microsoft.com/office/powerpoint/2010/main" val="3126899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Gateways in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046988"/>
          </a:xfrm>
          <a:prstGeom prst="rect">
            <a:avLst/>
          </a:prstGeom>
          <a:noFill/>
        </p:spPr>
        <p:txBody>
          <a:bodyPr wrap="square" rtlCol="0">
            <a:spAutoFit/>
          </a:bodyPr>
          <a:lstStyle/>
          <a:p>
            <a:r>
              <a:rPr lang="en-US" sz="1600" dirty="0"/>
              <a:t>A gateway controls the flow of execution and is represented visually as a diamond shape with an icon inside. The icon shows the type of gateway.</a:t>
            </a:r>
          </a:p>
          <a:p>
            <a:endParaRPr lang="en-US" sz="1600" dirty="0"/>
          </a:p>
          <a:p>
            <a:r>
              <a:rPr lang="en-US" sz="1600" dirty="0"/>
              <a:t>The workflow capability editor supports the following gateway types:</a:t>
            </a:r>
          </a:p>
          <a:p>
            <a:endParaRPr lang="en-US" sz="1600" dirty="0"/>
          </a:p>
          <a:p>
            <a:r>
              <a:rPr lang="en-US" sz="1600" b="1" dirty="0"/>
              <a:t>● Exclusive gateway: </a:t>
            </a:r>
            <a:r>
              <a:rPr lang="en-US" sz="1600" dirty="0"/>
              <a:t>Use an exclusive gateway to model a decision in the process. When the execution arrives at this gateway, all outgoing sequence flows are evaluated in the order in which they’re defined. The sequence flow with a condition that evaluates to true is selected to continue the process.</a:t>
            </a:r>
          </a:p>
          <a:p>
            <a:r>
              <a:rPr lang="en-US" sz="1600" dirty="0"/>
              <a:t>If multiple sequence flows have a condition that evaluates to true, the first one defined is selected to continue the process. If none of the conditions defined for the sequence flow evaluate to true, then the one marked as default flow is selected and the execution proceeds along that path.</a:t>
            </a:r>
          </a:p>
          <a:p>
            <a:endParaRPr lang="en-US" sz="1600" dirty="0"/>
          </a:p>
        </p:txBody>
      </p:sp>
      <p:pic>
        <p:nvPicPr>
          <p:cNvPr id="3" name="Picture 2">
            <a:extLst>
              <a:ext uri="{FF2B5EF4-FFF2-40B4-BE49-F238E27FC236}">
                <a16:creationId xmlns:a16="http://schemas.microsoft.com/office/drawing/2014/main" id="{41CF5596-0D94-CBE1-77A2-8E9434DEBCE1}"/>
              </a:ext>
            </a:extLst>
          </p:cNvPr>
          <p:cNvPicPr>
            <a:picLocks noChangeAspect="1"/>
          </p:cNvPicPr>
          <p:nvPr/>
        </p:nvPicPr>
        <p:blipFill>
          <a:blip r:embed="rId4"/>
          <a:stretch>
            <a:fillRect/>
          </a:stretch>
        </p:blipFill>
        <p:spPr>
          <a:xfrm>
            <a:off x="4370186" y="4261720"/>
            <a:ext cx="2682472" cy="1623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23386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Gateways in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247317"/>
          </a:xfrm>
          <a:prstGeom prst="rect">
            <a:avLst/>
          </a:prstGeom>
          <a:noFill/>
        </p:spPr>
        <p:txBody>
          <a:bodyPr wrap="square" rtlCol="0">
            <a:spAutoFit/>
          </a:bodyPr>
          <a:lstStyle/>
          <a:p>
            <a:r>
              <a:rPr lang="en-US" sz="1800" b="1" dirty="0"/>
              <a:t>●Parallel gateway: </a:t>
            </a:r>
            <a:r>
              <a:rPr lang="en-US" sz="1800" dirty="0"/>
              <a:t>Use a parallel gateway to split into multiple paths of execution or merge multiple incoming paths of execution. The functionality of the parallel gateway is based on the following incoming and outgoing sequence flow:</a:t>
            </a:r>
          </a:p>
          <a:p>
            <a:endParaRPr lang="en-US" sz="1800" dirty="0"/>
          </a:p>
          <a:p>
            <a:r>
              <a:rPr lang="en-US" sz="1800" dirty="0"/>
              <a:t>Split: All outgoing sequence flows are executed in parallel; there’s one concurrent execution for each sequence flow.</a:t>
            </a:r>
          </a:p>
          <a:p>
            <a:endParaRPr lang="en-US" sz="1800" dirty="0"/>
          </a:p>
          <a:p>
            <a:r>
              <a:rPr lang="en-US" sz="1800" dirty="0"/>
              <a:t>Join: All concurrent executions arriving at the parallel gateway wait in the gateway until an execution has arrived for each incoming sequence flow. Then the process continues past the joining gateway.</a:t>
            </a:r>
          </a:p>
          <a:p>
            <a:endParaRPr lang="en-US" sz="1800" dirty="0"/>
          </a:p>
          <a:p>
            <a:r>
              <a:rPr lang="en-US" sz="1800" dirty="0"/>
              <a:t>A parallel gateway works on a logical level. It doesn’t speed up the technical execution.</a:t>
            </a:r>
          </a:p>
          <a:p>
            <a:endParaRPr lang="en-US" sz="1800" dirty="0"/>
          </a:p>
          <a:p>
            <a:r>
              <a:rPr lang="en-US" sz="1800" dirty="0"/>
              <a:t>For example, consider a scenario where an employee approaches the travel desk to book a flight and accommodation for a business trip. With a parallel gateway, both the flight arrangement and the hotel accommodation can happen in parallel. Once the booking is successful, an e-mail notification can be sent to the employee.</a:t>
            </a:r>
            <a:endParaRPr lang="en-IN" sz="1800" dirty="0"/>
          </a:p>
        </p:txBody>
      </p:sp>
    </p:spTree>
    <p:extLst>
      <p:ext uri="{BB962C8B-B14F-4D97-AF65-F5344CB8AC3E}">
        <p14:creationId xmlns:p14="http://schemas.microsoft.com/office/powerpoint/2010/main" val="3400047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Configure Email</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r>
              <a:rPr lang="en-US" sz="1800" dirty="0"/>
              <a:t>Before you can send notification mails for mail tasks within a workflow, you must first configure a mail destination.</a:t>
            </a:r>
          </a:p>
          <a:p>
            <a:endParaRPr lang="en-US" sz="1800" dirty="0"/>
          </a:p>
          <a:p>
            <a:br>
              <a:rPr lang="en-US" sz="1800" dirty="0"/>
            </a:br>
            <a:r>
              <a:rPr lang="en-US" sz="1800" dirty="0"/>
              <a:t>Refer the documentation as below for destination creation</a:t>
            </a:r>
          </a:p>
          <a:p>
            <a:endParaRPr lang="en-US" sz="1800" dirty="0"/>
          </a:p>
          <a:p>
            <a:r>
              <a:rPr lang="en-US" sz="1800" dirty="0">
                <a:hlinkClick r:id="rId4"/>
              </a:rPr>
              <a:t>https://help.sap.com/docs/WORKFLOW/f85276c5069a429fa37d1cd352785c25/a24a9482314344f780e48f3195597cb2.html</a:t>
            </a:r>
            <a:endParaRPr lang="en-US" sz="1800" dirty="0"/>
          </a:p>
          <a:p>
            <a:endParaRPr lang="en-US" sz="1800" dirty="0"/>
          </a:p>
        </p:txBody>
      </p:sp>
      <p:pic>
        <p:nvPicPr>
          <p:cNvPr id="4" name="Picture 3">
            <a:extLst>
              <a:ext uri="{FF2B5EF4-FFF2-40B4-BE49-F238E27FC236}">
                <a16:creationId xmlns:a16="http://schemas.microsoft.com/office/drawing/2014/main" id="{FA477EEF-2A98-3EE5-A8E7-FB5EB4ECC81D}"/>
              </a:ext>
            </a:extLst>
          </p:cNvPr>
          <p:cNvPicPr>
            <a:picLocks noChangeAspect="1"/>
          </p:cNvPicPr>
          <p:nvPr/>
        </p:nvPicPr>
        <p:blipFill>
          <a:blip r:embed="rId5"/>
          <a:stretch>
            <a:fillRect/>
          </a:stretch>
        </p:blipFill>
        <p:spPr>
          <a:xfrm>
            <a:off x="1413892" y="3082048"/>
            <a:ext cx="8775678" cy="3139312"/>
          </a:xfrm>
          <a:prstGeom prst="rect">
            <a:avLst/>
          </a:prstGeom>
        </p:spPr>
      </p:pic>
    </p:spTree>
    <p:extLst>
      <p:ext uri="{BB962C8B-B14F-4D97-AF65-F5344CB8AC3E}">
        <p14:creationId xmlns:p14="http://schemas.microsoft.com/office/powerpoint/2010/main" val="431789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dirty="0">
                <a:solidFill>
                  <a:srgbClr val="000000"/>
                </a:solidFill>
                <a:latin typeface="Arial Black" panose="020B0A04020102020204" pitchFamily="34" charset="0"/>
              </a:rPr>
              <a:t>Workflow Use Case 3</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9450258" cy="3323987"/>
          </a:xfrm>
          <a:prstGeom prst="rect">
            <a:avLst/>
          </a:prstGeom>
          <a:noFill/>
        </p:spPr>
        <p:txBody>
          <a:bodyPr wrap="square" rtlCol="0">
            <a:spAutoFit/>
          </a:bodyPr>
          <a:lstStyle/>
          <a:p>
            <a:r>
              <a:rPr lang="en-IN" sz="1800" dirty="0"/>
              <a:t>Alex is a manager working in one of the top IT Company. He is being approached for every shopping cart request created by employees reporting to him. His key requirements are</a:t>
            </a:r>
          </a:p>
          <a:p>
            <a:endParaRPr lang="en-IN" sz="1800" dirty="0"/>
          </a:p>
          <a:p>
            <a:pPr marL="285750" indent="-285750">
              <a:buFontTx/>
              <a:buChar char="-"/>
            </a:pPr>
            <a:r>
              <a:rPr lang="en-IN" sz="1800" dirty="0"/>
              <a:t>Design a workflow to automate the shopping cart for products</a:t>
            </a:r>
          </a:p>
          <a:p>
            <a:pPr marL="285750" indent="-285750">
              <a:buFontTx/>
              <a:buChar char="-"/>
            </a:pPr>
            <a:r>
              <a:rPr lang="en-IN" sz="1800" dirty="0"/>
              <a:t>He want an approval only if the product cost is above 100 USD</a:t>
            </a:r>
          </a:p>
          <a:p>
            <a:pPr marL="285750" indent="-285750">
              <a:buFontTx/>
              <a:buChar char="-"/>
            </a:pPr>
            <a:r>
              <a:rPr lang="en-IN" sz="1800" dirty="0"/>
              <a:t>If the product cost is less than 100 USD the shopping cart should approve automatically</a:t>
            </a:r>
          </a:p>
          <a:p>
            <a:pPr marL="285750" indent="-285750">
              <a:buFontTx/>
              <a:buChar char="-"/>
            </a:pPr>
            <a:r>
              <a:rPr lang="en-IN" sz="1800" dirty="0"/>
              <a:t>On approval (or auto-approval) or rejection, an email should trigger to creator</a:t>
            </a:r>
          </a:p>
          <a:p>
            <a:pPr marL="285750" indent="-285750">
              <a:buFontTx/>
              <a:buChar char="-"/>
            </a:pPr>
            <a:r>
              <a:rPr lang="en-IN" sz="1800" dirty="0"/>
              <a:t>If Alex do not take action on shopping cart request for more than 5 minutes, we should cancel the workflow</a:t>
            </a:r>
          </a:p>
          <a:p>
            <a:r>
              <a:rPr lang="en-IN" sz="1800" b="1" dirty="0"/>
              <a:t>Cheat sheet workflow expressions</a:t>
            </a:r>
          </a:p>
          <a:p>
            <a:r>
              <a:rPr lang="en-IN" sz="1200" dirty="0">
                <a:hlinkClick r:id="rId4"/>
              </a:rPr>
              <a:t>https://help.sap.com/docs/WORKFLOW/e157c391253b4ecd93647bf232d18a83/9f91b1c0fac3414d9cba1015dea381f1.html</a:t>
            </a:r>
            <a:endParaRPr lang="en-IN" sz="1200" dirty="0"/>
          </a:p>
          <a:p>
            <a:endParaRPr lang="en-IN" sz="1800" dirty="0"/>
          </a:p>
        </p:txBody>
      </p:sp>
      <p:pic>
        <p:nvPicPr>
          <p:cNvPr id="2050" name="Picture 2" descr="Man manager administrator consultant avatar Vector Image">
            <a:extLst>
              <a:ext uri="{FF2B5EF4-FFF2-40B4-BE49-F238E27FC236}">
                <a16:creationId xmlns:a16="http://schemas.microsoft.com/office/drawing/2014/main" id="{8D258580-8769-18CD-0DFE-691E0E1BE6E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218" t="8000" r="11483" b="18500"/>
          <a:stretch/>
        </p:blipFill>
        <p:spPr bwMode="auto">
          <a:xfrm>
            <a:off x="9406780" y="764704"/>
            <a:ext cx="2609498" cy="26642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26E49C-DD61-E0DA-E866-4FBEB1E33BD3}"/>
              </a:ext>
            </a:extLst>
          </p:cNvPr>
          <p:cNvPicPr>
            <a:picLocks noChangeAspect="1"/>
          </p:cNvPicPr>
          <p:nvPr/>
        </p:nvPicPr>
        <p:blipFill>
          <a:blip r:embed="rId6"/>
          <a:stretch>
            <a:fillRect/>
          </a:stretch>
        </p:blipFill>
        <p:spPr>
          <a:xfrm>
            <a:off x="996509" y="4143986"/>
            <a:ext cx="9678239" cy="2286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90560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073008" cy="711081"/>
          </a:xfrm>
        </p:spPr>
        <p:txBody>
          <a:bodyPr/>
          <a:lstStyle/>
          <a:p>
            <a:r>
              <a:rPr lang="en-US" sz="3600" b="1" i="0" dirty="0">
                <a:solidFill>
                  <a:srgbClr val="000000"/>
                </a:solidFill>
                <a:effectLst/>
                <a:latin typeface="Arial Black" panose="020B0A04020102020204" pitchFamily="34" charset="0"/>
              </a:rPr>
              <a:t>Custom UI5 Integration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585323"/>
          </a:xfrm>
          <a:prstGeom prst="rect">
            <a:avLst/>
          </a:prstGeom>
          <a:noFill/>
        </p:spPr>
        <p:txBody>
          <a:bodyPr wrap="square" rtlCol="0">
            <a:spAutoFit/>
          </a:bodyPr>
          <a:lstStyle/>
          <a:p>
            <a:pPr marL="285750" indent="-285750">
              <a:buFontTx/>
              <a:buChar char="-"/>
            </a:pPr>
            <a:r>
              <a:rPr lang="en-IN" sz="1800" dirty="0"/>
              <a:t>Working with deadline monitoring</a:t>
            </a:r>
          </a:p>
          <a:p>
            <a:pPr marL="285750" indent="-285750">
              <a:buFontTx/>
              <a:buChar char="-"/>
            </a:pPr>
            <a:r>
              <a:rPr lang="en-IN" sz="1800" dirty="0"/>
              <a:t>Enhance mail body of type HTML</a:t>
            </a:r>
          </a:p>
          <a:p>
            <a:pPr marL="285750" indent="-285750">
              <a:buFontTx/>
              <a:buChar char="-"/>
            </a:pPr>
            <a:r>
              <a:rPr lang="en-US" sz="1800" dirty="0"/>
              <a:t>Adding custom UIs for Workflow</a:t>
            </a:r>
          </a:p>
          <a:p>
            <a:pPr marL="895243" lvl="1" indent="-285750">
              <a:buFontTx/>
              <a:buChar char="-"/>
            </a:pPr>
            <a:r>
              <a:rPr lang="en-US" sz="1800" dirty="0"/>
              <a:t>SAP UI5</a:t>
            </a:r>
          </a:p>
          <a:p>
            <a:pPr marL="895243" lvl="1" indent="-285750">
              <a:buFontTx/>
              <a:buChar char="-"/>
            </a:pPr>
            <a:r>
              <a:rPr lang="en-US" sz="1800" dirty="0"/>
              <a:t>Microservice for Workflow and UI</a:t>
            </a:r>
          </a:p>
          <a:p>
            <a:pPr marL="895243" lvl="1" indent="-285750">
              <a:buFontTx/>
              <a:buChar char="-"/>
            </a:pPr>
            <a:r>
              <a:rPr lang="en-US" sz="1800" dirty="0"/>
              <a:t>HTML5 Repository</a:t>
            </a:r>
          </a:p>
          <a:p>
            <a:pPr marL="895243" lvl="1" indent="-285750">
              <a:buFontTx/>
              <a:buChar char="-"/>
            </a:pPr>
            <a:r>
              <a:rPr lang="en-US" sz="1800" dirty="0"/>
              <a:t>Managed App Router</a:t>
            </a:r>
          </a:p>
          <a:p>
            <a:pPr marL="895243" lvl="1" indent="-285750">
              <a:buFontTx/>
              <a:buChar char="-"/>
            </a:pPr>
            <a:r>
              <a:rPr lang="en-US" sz="1800" dirty="0"/>
              <a:t>Destination Service</a:t>
            </a:r>
          </a:p>
          <a:p>
            <a:pPr marL="895243" lvl="1" indent="-285750">
              <a:buFontTx/>
              <a:buChar char="-"/>
            </a:pPr>
            <a:r>
              <a:rPr lang="en-US" sz="1800" dirty="0"/>
              <a:t>XSUAA Service</a:t>
            </a:r>
            <a:endParaRPr lang="en-IN" sz="1800" dirty="0"/>
          </a:p>
        </p:txBody>
      </p:sp>
    </p:spTree>
    <p:extLst>
      <p:ext uri="{BB962C8B-B14F-4D97-AF65-F5344CB8AC3E}">
        <p14:creationId xmlns:p14="http://schemas.microsoft.com/office/powerpoint/2010/main" val="17736600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What is deadline monitoring</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r>
              <a:rPr lang="en-IN" sz="1800" dirty="0"/>
              <a:t>When we design workflow user tasks, sometimes we would like to cancel the tasks automatically if the user does not take action onto it within given time limit. We can use Boundary timer event to cancel the tasks in such cases.</a:t>
            </a:r>
          </a:p>
        </p:txBody>
      </p:sp>
      <p:pic>
        <p:nvPicPr>
          <p:cNvPr id="3" name="Picture 2">
            <a:extLst>
              <a:ext uri="{FF2B5EF4-FFF2-40B4-BE49-F238E27FC236}">
                <a16:creationId xmlns:a16="http://schemas.microsoft.com/office/drawing/2014/main" id="{081D7822-586A-25AA-1D3B-9803F11BA973}"/>
              </a:ext>
            </a:extLst>
          </p:cNvPr>
          <p:cNvPicPr>
            <a:picLocks noChangeAspect="1"/>
          </p:cNvPicPr>
          <p:nvPr/>
        </p:nvPicPr>
        <p:blipFill>
          <a:blip r:embed="rId4"/>
          <a:stretch>
            <a:fillRect/>
          </a:stretch>
        </p:blipFill>
        <p:spPr>
          <a:xfrm>
            <a:off x="1844673" y="2179280"/>
            <a:ext cx="8146486" cy="3718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43932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Enhance mail body using HTML</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r>
              <a:rPr lang="en-IN" sz="1800" dirty="0"/>
              <a:t>If we would like to give special design/template to our mail body which is used in the mail task, we can configure HTML body in the workflow steps.</a:t>
            </a:r>
          </a:p>
          <a:p>
            <a:endParaRPr lang="en-IN" sz="1800" dirty="0"/>
          </a:p>
          <a:p>
            <a:r>
              <a:rPr lang="en-IN" sz="1800" dirty="0"/>
              <a:t>Here is a helpful website to design HTML body</a:t>
            </a:r>
          </a:p>
          <a:p>
            <a:endParaRPr lang="en-IN" sz="1800" dirty="0"/>
          </a:p>
          <a:p>
            <a:r>
              <a:rPr lang="en-IN" sz="1800" dirty="0">
                <a:hlinkClick r:id="rId4"/>
              </a:rPr>
              <a:t>https://wordtohtml.net/</a:t>
            </a:r>
            <a:endParaRPr lang="en-IN" sz="1800" dirty="0"/>
          </a:p>
          <a:p>
            <a:endParaRPr lang="en-IN" sz="1800" dirty="0"/>
          </a:p>
        </p:txBody>
      </p:sp>
    </p:spTree>
    <p:extLst>
      <p:ext uri="{BB962C8B-B14F-4D97-AF65-F5344CB8AC3E}">
        <p14:creationId xmlns:p14="http://schemas.microsoft.com/office/powerpoint/2010/main" val="26614922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Core Concepts – UI5, Microservice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247317"/>
          </a:xfrm>
          <a:prstGeom prst="rect">
            <a:avLst/>
          </a:prstGeom>
          <a:noFill/>
        </p:spPr>
        <p:txBody>
          <a:bodyPr wrap="square" rtlCol="0">
            <a:spAutoFit/>
          </a:bodyPr>
          <a:lstStyle/>
          <a:p>
            <a:pPr marL="285750" indent="-285750">
              <a:buFontTx/>
              <a:buChar char="-"/>
            </a:pPr>
            <a:r>
              <a:rPr lang="en-IN" sz="1800" b="1" dirty="0"/>
              <a:t>What is SAP UI5</a:t>
            </a:r>
          </a:p>
          <a:p>
            <a:endParaRPr lang="en-IN" sz="1800" dirty="0"/>
          </a:p>
          <a:p>
            <a:r>
              <a:rPr lang="en-IN" sz="1800" dirty="0"/>
              <a:t>SAP UI5 is a framework to develop responsive web applications which can run on any device, any platform and any </a:t>
            </a:r>
          </a:p>
          <a:p>
            <a:r>
              <a:rPr lang="en-IN" sz="1800" dirty="0"/>
              <a:t>browser. It is SAP’s latest UI technology to build Fiori (user experience) applications.</a:t>
            </a:r>
          </a:p>
          <a:p>
            <a:r>
              <a:rPr lang="en-IN" sz="1800" dirty="0"/>
              <a:t>We can develop an SAP UI5 project with Business application studio. The main aspects are</a:t>
            </a:r>
          </a:p>
          <a:p>
            <a:r>
              <a:rPr lang="en-IN" sz="1800" dirty="0"/>
              <a:t>Component.js – a starting file for </a:t>
            </a:r>
            <a:r>
              <a:rPr lang="en-IN" sz="1800" b="1" dirty="0"/>
              <a:t>launching</a:t>
            </a:r>
            <a:r>
              <a:rPr lang="en-IN" sz="1800" dirty="0"/>
              <a:t> and initializing our app</a:t>
            </a:r>
          </a:p>
          <a:p>
            <a:r>
              <a:rPr lang="en-IN" sz="1800" dirty="0"/>
              <a:t>View – the application </a:t>
            </a:r>
            <a:r>
              <a:rPr lang="en-IN" sz="1800" b="1" dirty="0"/>
              <a:t>user</a:t>
            </a:r>
            <a:r>
              <a:rPr lang="en-IN" sz="1800" dirty="0"/>
              <a:t> </a:t>
            </a:r>
            <a:r>
              <a:rPr lang="en-IN" sz="1800" b="1" dirty="0"/>
              <a:t>interface</a:t>
            </a:r>
            <a:r>
              <a:rPr lang="en-IN" sz="1800" dirty="0"/>
              <a:t> to display controls to the user – coded in XML</a:t>
            </a:r>
          </a:p>
          <a:p>
            <a:r>
              <a:rPr lang="en-IN" sz="1800" dirty="0"/>
              <a:t>Controller – Where we write all </a:t>
            </a:r>
            <a:r>
              <a:rPr lang="en-IN" sz="1800" b="1" dirty="0"/>
              <a:t>processing</a:t>
            </a:r>
            <a:r>
              <a:rPr lang="en-IN" sz="1800" dirty="0"/>
              <a:t> logic</a:t>
            </a:r>
          </a:p>
          <a:p>
            <a:r>
              <a:rPr lang="en-IN" sz="1800" dirty="0"/>
              <a:t>Model – the </a:t>
            </a:r>
            <a:r>
              <a:rPr lang="en-IN" sz="1800" b="1" dirty="0"/>
              <a:t>data</a:t>
            </a:r>
            <a:r>
              <a:rPr lang="en-IN" sz="1800" dirty="0"/>
              <a:t> related to the application</a:t>
            </a:r>
          </a:p>
          <a:p>
            <a:r>
              <a:rPr lang="en-IN" sz="1800" dirty="0">
                <a:hlinkClick r:id="rId4"/>
              </a:rPr>
              <a:t>Join us on end to end ui5 development course at Anubhav Trainings</a:t>
            </a:r>
            <a:endParaRPr lang="en-IN" sz="1800" dirty="0"/>
          </a:p>
          <a:p>
            <a:endParaRPr lang="en-IN" sz="1800" dirty="0"/>
          </a:p>
          <a:p>
            <a:pPr marL="285750" indent="-285750">
              <a:buFontTx/>
              <a:buChar char="-"/>
            </a:pPr>
            <a:r>
              <a:rPr lang="en-IN" sz="1800" b="1" dirty="0"/>
              <a:t>What is Microservice Architecture</a:t>
            </a:r>
          </a:p>
          <a:p>
            <a:r>
              <a:rPr lang="en-IN" sz="1800" dirty="0"/>
              <a:t>When we use SAP BTP Cloud foundry environment, all the deployed applications are realized as microservices. For example, if we create a workflow, it is one microservice at runtime. Similarly a SAP UI5 application is also created as a microservice. These micro-services consumes backing services of cloud foundry environment to run.</a:t>
            </a:r>
          </a:p>
        </p:txBody>
      </p:sp>
      <p:pic>
        <p:nvPicPr>
          <p:cNvPr id="1026" name="Picture 2" descr="UI5 Web Components">
            <a:extLst>
              <a:ext uri="{FF2B5EF4-FFF2-40B4-BE49-F238E27FC236}">
                <a16:creationId xmlns:a16="http://schemas.microsoft.com/office/drawing/2014/main" id="{061BA531-2B9A-78DA-DB97-F8D7CB992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88" y="2132856"/>
            <a:ext cx="2165226" cy="21652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a Microservice? | OutSystems">
            <a:extLst>
              <a:ext uri="{FF2B5EF4-FFF2-40B4-BE49-F238E27FC236}">
                <a16:creationId xmlns:a16="http://schemas.microsoft.com/office/drawing/2014/main" id="{7DEC4055-524B-B5EF-127E-EABB3375481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6053"/>
          <a:stretch/>
        </p:blipFill>
        <p:spPr bwMode="auto">
          <a:xfrm>
            <a:off x="4222204" y="5229201"/>
            <a:ext cx="2681055" cy="16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372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1089232" cy="711081"/>
          </a:xfrm>
        </p:spPr>
        <p:txBody>
          <a:bodyPr/>
          <a:lstStyle/>
          <a:p>
            <a:r>
              <a:rPr lang="en-US" sz="3600" b="1" i="0" dirty="0">
                <a:solidFill>
                  <a:srgbClr val="000000"/>
                </a:solidFill>
                <a:effectLst/>
                <a:latin typeface="Arial Black" panose="020B0A04020102020204" pitchFamily="34" charset="0"/>
              </a:rPr>
              <a:t>Core Concepts – HTML5 Repo, App Router </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677656"/>
          </a:xfrm>
          <a:prstGeom prst="rect">
            <a:avLst/>
          </a:prstGeom>
          <a:noFill/>
        </p:spPr>
        <p:txBody>
          <a:bodyPr wrap="square" rtlCol="0">
            <a:spAutoFit/>
          </a:bodyPr>
          <a:lstStyle/>
          <a:p>
            <a:r>
              <a:rPr lang="en-US" sz="1800" b="0" i="0" dirty="0">
                <a:solidFill>
                  <a:srgbClr val="333333"/>
                </a:solidFill>
                <a:effectLst/>
                <a:latin typeface="72" panose="020B0503030000000003" pitchFamily="34" charset="0"/>
              </a:rPr>
              <a:t>HTML5 application repository enables central storage of HTML5 applications' static content on the SAP BTP, Cloud Foundry environment. This service can be consumed from the SAP BTP, Cloud Foundry Runtime. HTML5 applications consist of static content such as HTML, CSS, JavaScript, and other files, that run on a browser. HTML5 application repository allows application developers to manage the lifecycle of their HTML5 applications. In runtime, the repository enables the consuming application, typically the application router, to access HTML5 application static content in a secure and efficient manner. </a:t>
            </a:r>
          </a:p>
          <a:p>
            <a:endParaRPr lang="en-US" sz="1800" dirty="0">
              <a:solidFill>
                <a:srgbClr val="333333"/>
              </a:solidFill>
              <a:latin typeface="72" panose="020B0503030000000003" pitchFamily="34" charset="0"/>
            </a:endParaRPr>
          </a:p>
          <a:p>
            <a:endParaRPr lang="en-US" sz="1800" dirty="0">
              <a:solidFill>
                <a:srgbClr val="333333"/>
              </a:solidFill>
              <a:latin typeface="72" panose="020B0503030000000003" pitchFamily="34" charset="0"/>
            </a:endParaRPr>
          </a:p>
          <a:p>
            <a:endParaRPr lang="en-IN" dirty="0"/>
          </a:p>
        </p:txBody>
      </p:sp>
      <p:sp>
        <p:nvSpPr>
          <p:cNvPr id="3" name="TextBox 2">
            <a:extLst>
              <a:ext uri="{FF2B5EF4-FFF2-40B4-BE49-F238E27FC236}">
                <a16:creationId xmlns:a16="http://schemas.microsoft.com/office/drawing/2014/main" id="{BDA514F1-40A8-9CC5-B9FC-3F19ED00315B}"/>
              </a:ext>
            </a:extLst>
          </p:cNvPr>
          <p:cNvSpPr txBox="1"/>
          <p:nvPr/>
        </p:nvSpPr>
        <p:spPr>
          <a:xfrm>
            <a:off x="189756" y="3198329"/>
            <a:ext cx="6840760" cy="3108543"/>
          </a:xfrm>
          <a:prstGeom prst="rect">
            <a:avLst/>
          </a:prstGeom>
          <a:noFill/>
        </p:spPr>
        <p:txBody>
          <a:bodyPr wrap="square">
            <a:spAutoFit/>
          </a:bodyPr>
          <a:lstStyle/>
          <a:p>
            <a:pPr algn="l"/>
            <a:r>
              <a:rPr lang="en-US" sz="1600" b="1" i="0" dirty="0">
                <a:solidFill>
                  <a:srgbClr val="333333"/>
                </a:solidFill>
                <a:effectLst/>
                <a:latin typeface="72" panose="020B0503030000000003" pitchFamily="34" charset="0"/>
              </a:rPr>
              <a:t>Managed App Router</a:t>
            </a:r>
          </a:p>
          <a:p>
            <a:pPr algn="l"/>
            <a:r>
              <a:rPr lang="en-US" sz="1800" b="0" i="0" dirty="0">
                <a:solidFill>
                  <a:srgbClr val="333333"/>
                </a:solidFill>
                <a:effectLst/>
                <a:latin typeface="72" panose="020B0503030000000003" pitchFamily="34" charset="0"/>
              </a:rPr>
              <a:t>The managed application router enables you to access and run HTML5 applications in a cloud environment without the need to maintain your own runtime infrastructure.</a:t>
            </a:r>
          </a:p>
          <a:p>
            <a:pPr algn="l"/>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The managed application router is the HTML5 applications runtime capability</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SAP Launchpad service</a:t>
            </a:r>
          </a:p>
          <a:p>
            <a:pPr algn="l"/>
            <a:r>
              <a:rPr lang="en-US" sz="1800" b="0" i="0" dirty="0">
                <a:solidFill>
                  <a:srgbClr val="333333"/>
                </a:solidFill>
                <a:effectLst/>
                <a:latin typeface="72" panose="020B0503030000000003" pitchFamily="34" charset="0"/>
              </a:rPr>
              <a:t>To use the managed application router, you must be subscribed to one of these services.</a:t>
            </a:r>
          </a:p>
        </p:txBody>
      </p:sp>
      <p:pic>
        <p:nvPicPr>
          <p:cNvPr id="2056" name="Picture 8">
            <a:extLst>
              <a:ext uri="{FF2B5EF4-FFF2-40B4-BE49-F238E27FC236}">
                <a16:creationId xmlns:a16="http://schemas.microsoft.com/office/drawing/2014/main" id="{7598432A-3228-5F69-EF59-793E78CE7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7230" y="2459316"/>
            <a:ext cx="5019675" cy="3581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6C19B28-B856-B343-5F0D-D70DAEC4B156}"/>
                  </a:ext>
                </a:extLst>
              </p14:cNvPr>
              <p14:cNvContentPartPr/>
              <p14:nvPr/>
            </p14:nvContentPartPr>
            <p14:xfrm>
              <a:off x="8362440" y="3321000"/>
              <a:ext cx="2858040" cy="2248200"/>
            </p14:xfrm>
          </p:contentPart>
        </mc:Choice>
        <mc:Fallback xmlns="">
          <p:pic>
            <p:nvPicPr>
              <p:cNvPr id="2" name="Ink 1">
                <a:extLst>
                  <a:ext uri="{FF2B5EF4-FFF2-40B4-BE49-F238E27FC236}">
                    <a16:creationId xmlns:a16="http://schemas.microsoft.com/office/drawing/2014/main" id="{E6C19B28-B856-B343-5F0D-D70DAEC4B156}"/>
                  </a:ext>
                </a:extLst>
              </p:cNvPr>
              <p:cNvPicPr/>
              <p:nvPr/>
            </p:nvPicPr>
            <p:blipFill>
              <a:blip r:embed="rId6"/>
              <a:stretch>
                <a:fillRect/>
              </a:stretch>
            </p:blipFill>
            <p:spPr>
              <a:xfrm>
                <a:off x="8353080" y="3311640"/>
                <a:ext cx="2876760" cy="2266920"/>
              </a:xfrm>
              <a:prstGeom prst="rect">
                <a:avLst/>
              </a:prstGeom>
            </p:spPr>
          </p:pic>
        </mc:Fallback>
      </mc:AlternateContent>
    </p:spTree>
    <p:extLst>
      <p:ext uri="{BB962C8B-B14F-4D97-AF65-F5344CB8AC3E}">
        <p14:creationId xmlns:p14="http://schemas.microsoft.com/office/powerpoint/2010/main" val="523126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8176" y="96258"/>
            <a:ext cx="10924788" cy="711081"/>
          </a:xfrm>
        </p:spPr>
        <p:txBody>
          <a:bodyPr/>
          <a:lstStyle/>
          <a:p>
            <a:r>
              <a:rPr lang="en-US" sz="3600" b="1" i="0" dirty="0">
                <a:solidFill>
                  <a:srgbClr val="000000"/>
                </a:solidFill>
                <a:effectLst/>
                <a:latin typeface="Arial Black" panose="020B0A04020102020204" pitchFamily="34" charset="0"/>
              </a:rPr>
              <a:t>Environment, Subscriptions &amp; Instances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17748" y="962857"/>
            <a:ext cx="11809312" cy="5509200"/>
          </a:xfrm>
          <a:prstGeom prst="rect">
            <a:avLst/>
          </a:prstGeom>
          <a:noFill/>
        </p:spPr>
        <p:txBody>
          <a:bodyPr wrap="square" rtlCol="0">
            <a:spAutoFit/>
          </a:bodyPr>
          <a:lstStyle/>
          <a:p>
            <a:r>
              <a:rPr lang="en-US" sz="1600" b="1" dirty="0"/>
              <a:t>Environments</a:t>
            </a:r>
          </a:p>
          <a:p>
            <a:endParaRPr lang="en-US" sz="1600" dirty="0"/>
          </a:p>
          <a:p>
            <a:r>
              <a:rPr lang="en-US" sz="1600" dirty="0"/>
              <a:t>Environments constitute the actual platform-as-a-service offering of SAP BTP that allows for the development and administration of business applications. Environments are anchored in SAP BTP on subaccount level.</a:t>
            </a:r>
          </a:p>
          <a:p>
            <a:r>
              <a:rPr lang="en-US" sz="1600" dirty="0"/>
              <a:t>SAP BTP offers three environments: ABAP, Cloud Foundry and </a:t>
            </a:r>
            <a:r>
              <a:rPr lang="en-US" sz="1600" dirty="0" err="1"/>
              <a:t>Kyma</a:t>
            </a:r>
            <a:r>
              <a:rPr lang="en-US" sz="1600" dirty="0"/>
              <a:t>. Some existing customers still have Neo, but this is no longer offered.</a:t>
            </a:r>
          </a:p>
          <a:p>
            <a:endParaRPr lang="en-US" sz="1600" dirty="0"/>
          </a:p>
          <a:p>
            <a:r>
              <a:rPr lang="en-US" sz="1600" b="1" dirty="0"/>
              <a:t>Subscription based services</a:t>
            </a:r>
          </a:p>
          <a:p>
            <a:r>
              <a:rPr lang="en-US" sz="1600" dirty="0"/>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r>
              <a:rPr lang="en-US" sz="1600" dirty="0"/>
              <a:t>Examples include Launchpad, SAP Business Application Studio, Cloud Integration, Process Automation…</a:t>
            </a:r>
          </a:p>
          <a:p>
            <a:endParaRPr lang="en-US" sz="1600" dirty="0"/>
          </a:p>
          <a:p>
            <a:r>
              <a:rPr lang="en-US" sz="1600" b="1" dirty="0"/>
              <a:t>Instance based services</a:t>
            </a:r>
          </a:p>
          <a:p>
            <a:endParaRPr lang="en-US" sz="1600" dirty="0"/>
          </a:p>
          <a:p>
            <a:r>
              <a:rPr lang="en-US" sz="1600" dirty="0"/>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t>Kyma</a:t>
            </a:r>
            <a:r>
              <a:rPr lang="en-US" sz="1600" dirty="0"/>
              <a:t>, instances are created inside a namespace.</a:t>
            </a:r>
            <a:endParaRPr lang="en-IN" sz="1600" dirty="0"/>
          </a:p>
        </p:txBody>
      </p:sp>
    </p:spTree>
    <p:extLst>
      <p:ext uri="{BB962C8B-B14F-4D97-AF65-F5344CB8AC3E}">
        <p14:creationId xmlns:p14="http://schemas.microsoft.com/office/powerpoint/2010/main" val="7672596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200" b="1" i="0" dirty="0">
                <a:solidFill>
                  <a:srgbClr val="000000"/>
                </a:solidFill>
                <a:effectLst/>
                <a:latin typeface="Arial Black" panose="020B0A04020102020204" pitchFamily="34" charset="0"/>
              </a:rPr>
              <a:t>Core Concepts – Destination Service, XSUAA</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173224"/>
            <a:ext cx="11809312" cy="4493538"/>
          </a:xfrm>
          <a:prstGeom prst="rect">
            <a:avLst/>
          </a:prstGeom>
          <a:noFill/>
        </p:spPr>
        <p:txBody>
          <a:bodyPr wrap="square" rtlCol="0">
            <a:spAutoFit/>
          </a:bodyPr>
          <a:lstStyle/>
          <a:p>
            <a:pPr marL="285750" indent="-285750">
              <a:buFontTx/>
              <a:buChar char="-"/>
            </a:pPr>
            <a:r>
              <a:rPr lang="en-IN" sz="1800" b="1" dirty="0"/>
              <a:t>Destination Service</a:t>
            </a:r>
          </a:p>
          <a:p>
            <a:pPr algn="l"/>
            <a:endParaRPr lang="en-US" sz="1400" b="0" i="0" dirty="0">
              <a:solidFill>
                <a:srgbClr val="333333"/>
              </a:solidFill>
              <a:effectLst/>
              <a:latin typeface="72" panose="020B0503030000000003" pitchFamily="34" charset="0"/>
            </a:endParaRPr>
          </a:p>
          <a:p>
            <a:pPr algn="l"/>
            <a:r>
              <a:rPr lang="en-US" sz="1400" b="0" i="0" dirty="0">
                <a:solidFill>
                  <a:srgbClr val="333333"/>
                </a:solidFill>
                <a:effectLst/>
                <a:latin typeface="72" panose="020B0503030000000003" pitchFamily="34" charset="0"/>
              </a:rPr>
              <a:t>Destination service REST API specification for the SAP Cloud Foundry environment.</a:t>
            </a:r>
          </a:p>
          <a:p>
            <a:pPr algn="l"/>
            <a:r>
              <a:rPr lang="en-US" sz="1400" b="0" i="0" dirty="0">
                <a:solidFill>
                  <a:srgbClr val="333333"/>
                </a:solidFill>
                <a:effectLst/>
                <a:latin typeface="72" panose="020B0503030000000003" pitchFamily="34" charset="0"/>
              </a:rPr>
              <a:t>The Destination service provides a REST API that you can use to read and manage destinations and certificates on all available levels. </a:t>
            </a:r>
          </a:p>
          <a:p>
            <a:endParaRPr lang="en-IN" sz="1400" dirty="0">
              <a:solidFill>
                <a:srgbClr val="333333"/>
              </a:solidFill>
              <a:latin typeface="72" panose="020B0503030000000003" pitchFamily="34" charset="0"/>
            </a:endParaRPr>
          </a:p>
          <a:p>
            <a:r>
              <a:rPr lang="en-IN" sz="1400" dirty="0">
                <a:solidFill>
                  <a:srgbClr val="333333"/>
                </a:solidFill>
                <a:latin typeface="72" panose="020B0503030000000003" pitchFamily="34" charset="0"/>
              </a:rPr>
              <a:t>The service is helpful for  </a:t>
            </a:r>
          </a:p>
          <a:p>
            <a:endParaRPr lang="en-IN" sz="1400" dirty="0">
              <a:solidFill>
                <a:srgbClr val="333333"/>
              </a:solidFill>
              <a:latin typeface="72" panose="020B0503030000000003" pitchFamily="34" charset="0"/>
            </a:endParaRPr>
          </a:p>
          <a:p>
            <a:pPr marL="285750" indent="-285750">
              <a:buFont typeface="Arial" panose="020B0604020202020204" pitchFamily="34" charset="0"/>
              <a:buChar char="•"/>
            </a:pPr>
            <a:r>
              <a:rPr lang="en-US" sz="1400" dirty="0">
                <a:solidFill>
                  <a:srgbClr val="333333"/>
                </a:solidFill>
                <a:latin typeface="72" panose="020B0503030000000003" pitchFamily="34" charset="0"/>
              </a:rPr>
              <a:t>Never ever (ever!) add sensitive information, such as passwords, to your code! </a:t>
            </a:r>
          </a:p>
          <a:p>
            <a:pPr marL="285750" indent="-285750">
              <a:buFont typeface="Arial" panose="020B0604020202020204" pitchFamily="34" charset="0"/>
              <a:buChar char="•"/>
            </a:pPr>
            <a:r>
              <a:rPr lang="en-US" sz="1400" dirty="0">
                <a:solidFill>
                  <a:srgbClr val="333333"/>
                </a:solidFill>
                <a:latin typeface="72" panose="020B0503030000000003" pitchFamily="34" charset="0"/>
              </a:rPr>
              <a:t>Authentication strategies vary access different destinations types and you need to implement each single one</a:t>
            </a:r>
          </a:p>
          <a:p>
            <a:pPr marL="285750" indent="-285750">
              <a:buFont typeface="Arial" panose="020B0604020202020204" pitchFamily="34" charset="0"/>
              <a:buChar char="•"/>
            </a:pPr>
            <a:r>
              <a:rPr lang="en-US" sz="1400" dirty="0">
                <a:solidFill>
                  <a:srgbClr val="333333"/>
                </a:solidFill>
                <a:latin typeface="72" panose="020B0503030000000003" pitchFamily="34" charset="0"/>
              </a:rPr>
              <a:t>Dev tools (like code generators) have virtually no use if they cannot access supporting information</a:t>
            </a:r>
          </a:p>
          <a:p>
            <a:endParaRPr lang="en-IN" sz="1800" dirty="0"/>
          </a:p>
          <a:p>
            <a:pPr marL="285750" indent="-285750">
              <a:buFontTx/>
              <a:buChar char="-"/>
            </a:pPr>
            <a:r>
              <a:rPr lang="en-IN" sz="1800" b="1" dirty="0"/>
              <a:t>XSUAA Service</a:t>
            </a:r>
          </a:p>
          <a:p>
            <a:pPr marL="285750" indent="-285750">
              <a:buFontTx/>
              <a:buChar char="-"/>
            </a:pPr>
            <a:endParaRPr lang="en-IN" sz="1800" dirty="0"/>
          </a:p>
          <a:p>
            <a:pPr algn="l"/>
            <a:r>
              <a:rPr lang="en-US" sz="1400" dirty="0">
                <a:solidFill>
                  <a:srgbClr val="333333"/>
                </a:solidFill>
                <a:latin typeface="72" panose="020B0503030000000003" pitchFamily="34" charset="0"/>
              </a:rPr>
              <a:t>The XSUAA is one of the most important component to deal with when developing your own applications on Cloud Foundry. It takes care to authenticate and authorize your business users and assign the right principals to your user’s session so your application can:</a:t>
            </a:r>
          </a:p>
          <a:p>
            <a:pPr algn="l"/>
            <a:endParaRPr lang="en-US" sz="1400" dirty="0">
              <a:solidFill>
                <a:srgbClr val="333333"/>
              </a:solidFill>
              <a:latin typeface="72" panose="020B0503030000000003" pitchFamily="34" charset="0"/>
            </a:endParaRPr>
          </a:p>
          <a:p>
            <a:pPr algn="l">
              <a:buFont typeface="Arial" panose="020B0604020202020204" pitchFamily="34" charset="0"/>
              <a:buChar char="•"/>
            </a:pPr>
            <a:r>
              <a:rPr lang="en-US" sz="1400" dirty="0">
                <a:solidFill>
                  <a:srgbClr val="333333"/>
                </a:solidFill>
                <a:latin typeface="72" panose="020B0503030000000003" pitchFamily="34" charset="0"/>
              </a:rPr>
              <a:t>Identity the user by Email, </a:t>
            </a:r>
            <a:r>
              <a:rPr lang="en-US" sz="1400" dirty="0" err="1">
                <a:solidFill>
                  <a:srgbClr val="333333"/>
                </a:solidFill>
                <a:latin typeface="72" panose="020B0503030000000003" pitchFamily="34" charset="0"/>
              </a:rPr>
              <a:t>UserId</a:t>
            </a:r>
            <a:r>
              <a:rPr lang="en-US" sz="1400" dirty="0">
                <a:solidFill>
                  <a:srgbClr val="333333"/>
                </a:solidFill>
                <a:latin typeface="72" panose="020B0503030000000003" pitchFamily="34" charset="0"/>
              </a:rPr>
              <a:t>, First and </a:t>
            </a:r>
            <a:r>
              <a:rPr lang="en-US" sz="1400" dirty="0" err="1">
                <a:solidFill>
                  <a:srgbClr val="333333"/>
                </a:solidFill>
                <a:latin typeface="72" panose="020B0503030000000003" pitchFamily="34" charset="0"/>
              </a:rPr>
              <a:t>Lastname</a:t>
            </a:r>
            <a:endParaRPr lang="en-US" sz="1400" dirty="0">
              <a:solidFill>
                <a:srgbClr val="333333"/>
              </a:solidFill>
              <a:latin typeface="72" panose="020B0503030000000003" pitchFamily="34" charset="0"/>
            </a:endParaRPr>
          </a:p>
          <a:p>
            <a:pPr algn="l">
              <a:buFont typeface="Arial" panose="020B0604020202020204" pitchFamily="34" charset="0"/>
              <a:buChar char="•"/>
            </a:pPr>
            <a:r>
              <a:rPr lang="en-US" sz="1400" dirty="0">
                <a:solidFill>
                  <a:srgbClr val="333333"/>
                </a:solidFill>
                <a:latin typeface="72" panose="020B0503030000000003" pitchFamily="34" charset="0"/>
              </a:rPr>
              <a:t>Check his roles (scopes) to decide if a user is allowed to do something or prohibit is action</a:t>
            </a:r>
          </a:p>
          <a:p>
            <a:endParaRPr lang="en-IN" sz="1800" dirty="0"/>
          </a:p>
        </p:txBody>
      </p:sp>
      <p:pic>
        <p:nvPicPr>
          <p:cNvPr id="3077" name="Picture 5" descr="uaa">
            <a:extLst>
              <a:ext uri="{FF2B5EF4-FFF2-40B4-BE49-F238E27FC236}">
                <a16:creationId xmlns:a16="http://schemas.microsoft.com/office/drawing/2014/main" id="{43FC2E9F-0412-20C6-82CA-4597DA82E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164" y="5376133"/>
            <a:ext cx="3952876" cy="1366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1BAB0D27-A473-A2C1-1978-5C66EA657F1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617" t="16007" r="27904"/>
          <a:stretch/>
        </p:blipFill>
        <p:spPr bwMode="auto">
          <a:xfrm>
            <a:off x="9334772" y="2132856"/>
            <a:ext cx="2376264" cy="188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0979D87C-0F97-E390-2B50-6091AB1443A3}"/>
                  </a:ext>
                </a:extLst>
              </p14:cNvPr>
              <p14:cNvContentPartPr/>
              <p14:nvPr/>
            </p14:nvContentPartPr>
            <p14:xfrm>
              <a:off x="4063680" y="2133720"/>
              <a:ext cx="7004160" cy="3905640"/>
            </p14:xfrm>
          </p:contentPart>
        </mc:Choice>
        <mc:Fallback xmlns="">
          <p:pic>
            <p:nvPicPr>
              <p:cNvPr id="2" name="Ink 1">
                <a:extLst>
                  <a:ext uri="{FF2B5EF4-FFF2-40B4-BE49-F238E27FC236}">
                    <a16:creationId xmlns:a16="http://schemas.microsoft.com/office/drawing/2014/main" id="{0979D87C-0F97-E390-2B50-6091AB1443A3}"/>
                  </a:ext>
                </a:extLst>
              </p:cNvPr>
              <p:cNvPicPr/>
              <p:nvPr/>
            </p:nvPicPr>
            <p:blipFill>
              <a:blip r:embed="rId7"/>
              <a:stretch>
                <a:fillRect/>
              </a:stretch>
            </p:blipFill>
            <p:spPr>
              <a:xfrm>
                <a:off x="4054320" y="2124360"/>
                <a:ext cx="7022880" cy="3924360"/>
              </a:xfrm>
              <a:prstGeom prst="rect">
                <a:avLst/>
              </a:prstGeom>
            </p:spPr>
          </p:pic>
        </mc:Fallback>
      </mc:AlternateContent>
    </p:spTree>
    <p:extLst>
      <p:ext uri="{BB962C8B-B14F-4D97-AF65-F5344CB8AC3E}">
        <p14:creationId xmlns:p14="http://schemas.microsoft.com/office/powerpoint/2010/main" val="33179809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85176" cy="711081"/>
          </a:xfrm>
        </p:spPr>
        <p:txBody>
          <a:bodyPr/>
          <a:lstStyle/>
          <a:p>
            <a:r>
              <a:rPr lang="en-US" sz="3600" b="1" i="0" dirty="0">
                <a:solidFill>
                  <a:srgbClr val="000000"/>
                </a:solidFill>
                <a:effectLst/>
                <a:latin typeface="Arial Black" panose="020B0A04020102020204" pitchFamily="34" charset="0"/>
              </a:rPr>
              <a:t>Custom UI5 Integration E02</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pPr marL="285750" indent="-285750">
              <a:buFontTx/>
              <a:buChar char="-"/>
            </a:pPr>
            <a:r>
              <a:rPr lang="en-US" sz="1800" dirty="0"/>
              <a:t>Types of the custom UI</a:t>
            </a:r>
          </a:p>
          <a:p>
            <a:pPr marL="285750" indent="-285750">
              <a:buFontTx/>
              <a:buChar char="-"/>
            </a:pPr>
            <a:r>
              <a:rPr lang="en-US" sz="1800" dirty="0"/>
              <a:t>Our use Case Scenario 4</a:t>
            </a:r>
          </a:p>
          <a:p>
            <a:pPr marL="285750" indent="-285750">
              <a:buFontTx/>
              <a:buChar char="-"/>
            </a:pPr>
            <a:r>
              <a:rPr lang="en-US" sz="1800" dirty="0"/>
              <a:t>Adding Managed App Router</a:t>
            </a:r>
          </a:p>
          <a:p>
            <a:pPr marL="285750" indent="-285750">
              <a:buFontTx/>
              <a:buChar char="-"/>
            </a:pPr>
            <a:r>
              <a:rPr lang="en-US" sz="1800" dirty="0"/>
              <a:t>Add the UI5 Component and understand the app components</a:t>
            </a:r>
          </a:p>
          <a:p>
            <a:pPr marL="285750" indent="-285750">
              <a:buFontTx/>
              <a:buChar char="-"/>
            </a:pPr>
            <a:r>
              <a:rPr lang="en-US" sz="1800" dirty="0"/>
              <a:t>Task Model and Workflow API Integration</a:t>
            </a:r>
          </a:p>
          <a:p>
            <a:pPr marL="285750" indent="-285750">
              <a:buFontTx/>
              <a:buChar char="-"/>
            </a:pPr>
            <a:r>
              <a:rPr lang="en-US" sz="1800" dirty="0"/>
              <a:t>Deploy and test workflow with custom Task UI</a:t>
            </a:r>
            <a:endParaRPr lang="en-IN" sz="1800" dirty="0"/>
          </a:p>
        </p:txBody>
      </p:sp>
    </p:spTree>
    <p:extLst>
      <p:ext uri="{BB962C8B-B14F-4D97-AF65-F5344CB8AC3E}">
        <p14:creationId xmlns:p14="http://schemas.microsoft.com/office/powerpoint/2010/main" val="1828439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Adding custom UIs for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r>
              <a:rPr lang="en-US" sz="1800" dirty="0"/>
              <a:t>With the REST-based APIs of the workflow capability, you can access the workflow capability runtime. On top of these APIs, you can develop scenario-specific user interfaces for user tasks or workflow start UIs.</a:t>
            </a:r>
          </a:p>
          <a:p>
            <a:pPr marL="285750" indent="-285750">
              <a:buFontTx/>
              <a:buChar char="-"/>
            </a:pPr>
            <a:endParaRPr lang="en-US" sz="1800" dirty="0"/>
          </a:p>
          <a:p>
            <a:pPr marL="285750" indent="-285750">
              <a:buFontTx/>
              <a:buChar char="-"/>
            </a:pPr>
            <a:r>
              <a:rPr lang="en-US" sz="1800" b="1" dirty="0"/>
              <a:t>Custom Start UI</a:t>
            </a:r>
          </a:p>
          <a:p>
            <a:r>
              <a:rPr lang="en-US" sz="1800" dirty="0"/>
              <a:t>With SAPUI5, this option gives you a high level of control over the UI.</a:t>
            </a:r>
          </a:p>
          <a:p>
            <a:pPr marL="285750" indent="-285750">
              <a:buFontTx/>
              <a:buChar char="-"/>
            </a:pPr>
            <a:endParaRPr lang="en-US" sz="1800" dirty="0"/>
          </a:p>
          <a:p>
            <a:pPr marL="285750" indent="-285750">
              <a:buFontTx/>
              <a:buChar char="-"/>
            </a:pPr>
            <a:r>
              <a:rPr lang="en-US" sz="1800" b="1" dirty="0"/>
              <a:t>Custom Task UI</a:t>
            </a:r>
          </a:p>
          <a:p>
            <a:r>
              <a:rPr lang="en-US" sz="1800" dirty="0"/>
              <a:t>This option enables you to create a simple, straightforward UI using predefined elements.</a:t>
            </a:r>
            <a:endParaRPr lang="en-IN" sz="1800" dirty="0"/>
          </a:p>
        </p:txBody>
      </p:sp>
      <p:pic>
        <p:nvPicPr>
          <p:cNvPr id="3" name="Picture 2">
            <a:extLst>
              <a:ext uri="{FF2B5EF4-FFF2-40B4-BE49-F238E27FC236}">
                <a16:creationId xmlns:a16="http://schemas.microsoft.com/office/drawing/2014/main" id="{B188EE24-9838-389B-861D-401DEC255C15}"/>
              </a:ext>
            </a:extLst>
          </p:cNvPr>
          <p:cNvPicPr>
            <a:picLocks noChangeAspect="1"/>
          </p:cNvPicPr>
          <p:nvPr/>
        </p:nvPicPr>
        <p:blipFill>
          <a:blip r:embed="rId4"/>
          <a:stretch>
            <a:fillRect/>
          </a:stretch>
        </p:blipFill>
        <p:spPr>
          <a:xfrm>
            <a:off x="3366215" y="3479329"/>
            <a:ext cx="5456393" cy="3200677"/>
          </a:xfrm>
          <a:prstGeom prst="rect">
            <a:avLst/>
          </a:prstGeom>
        </p:spPr>
      </p:pic>
    </p:spTree>
    <p:extLst>
      <p:ext uri="{BB962C8B-B14F-4D97-AF65-F5344CB8AC3E}">
        <p14:creationId xmlns:p14="http://schemas.microsoft.com/office/powerpoint/2010/main" val="20057727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Use case scenario 4</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0369152" cy="2523768"/>
          </a:xfrm>
          <a:prstGeom prst="rect">
            <a:avLst/>
          </a:prstGeom>
          <a:noFill/>
        </p:spPr>
        <p:txBody>
          <a:bodyPr wrap="square" rtlCol="0">
            <a:spAutoFit/>
          </a:bodyPr>
          <a:lstStyle/>
          <a:p>
            <a:r>
              <a:rPr lang="en-IN" sz="1800" dirty="0"/>
              <a:t>Sofia is working as a lead manager in one of the outsourcing company. She help IT companies to find right talent and send them to offshore project. She want us to design a workflow, which when started request for following candidate details</a:t>
            </a:r>
          </a:p>
          <a:p>
            <a:endParaRPr lang="en-IN" sz="1800" dirty="0"/>
          </a:p>
          <a:p>
            <a:r>
              <a:rPr lang="en-IN" sz="1600" b="1" dirty="0"/>
              <a:t>Name, Work Experience (number), Previous/Current Employer name, Skills (ABAP, UI5, BTP, S/4HANA), Country for travel, and budget (in USD)</a:t>
            </a:r>
          </a:p>
          <a:p>
            <a:endParaRPr lang="en-IN" sz="1800" dirty="0"/>
          </a:p>
          <a:p>
            <a:r>
              <a:rPr lang="en-IN" sz="1800" dirty="0"/>
              <a:t>Once the details are filled, a work item needs to be sent to HR specialist to review details and approve/reject the budget.</a:t>
            </a:r>
          </a:p>
        </p:txBody>
      </p:sp>
      <p:pic>
        <p:nvPicPr>
          <p:cNvPr id="1026" name="Picture 2" descr="Businesswoman Portfolio Avatar Character Icon Stock Vector (Royalty Free)  636705262 | Shutterstock">
            <a:extLst>
              <a:ext uri="{FF2B5EF4-FFF2-40B4-BE49-F238E27FC236}">
                <a16:creationId xmlns:a16="http://schemas.microsoft.com/office/drawing/2014/main" id="{C1D71D0B-DD1B-2044-75FA-3A2850BECF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555" r="32553" b="9501"/>
          <a:stretch/>
        </p:blipFill>
        <p:spPr bwMode="auto">
          <a:xfrm>
            <a:off x="10604619" y="842473"/>
            <a:ext cx="1276560" cy="356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721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Adding Managed App Router</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r>
              <a:rPr lang="en-IN" sz="1800" dirty="0"/>
              <a:t>As mentioned before, the managed app router will be responsible to communicate between our UI5 module and our workflow API. Since the app router also usage the XSUAA service, it will only allow authenticated calls to direct to our application.</a:t>
            </a:r>
          </a:p>
        </p:txBody>
      </p:sp>
      <p:sp>
        <p:nvSpPr>
          <p:cNvPr id="2" name="Rectangle 1">
            <a:extLst>
              <a:ext uri="{FF2B5EF4-FFF2-40B4-BE49-F238E27FC236}">
                <a16:creationId xmlns:a16="http://schemas.microsoft.com/office/drawing/2014/main" id="{5FC1C1DB-14A0-18F3-598C-2BF2B7EE9F47}"/>
              </a:ext>
            </a:extLst>
          </p:cNvPr>
          <p:cNvSpPr/>
          <p:nvPr/>
        </p:nvSpPr>
        <p:spPr>
          <a:xfrm>
            <a:off x="981844" y="2420888"/>
            <a:ext cx="9505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Managed App Router (usage xs-app.json)</a:t>
            </a:r>
          </a:p>
        </p:txBody>
      </p:sp>
      <p:sp>
        <p:nvSpPr>
          <p:cNvPr id="3" name="Rectangle 2">
            <a:extLst>
              <a:ext uri="{FF2B5EF4-FFF2-40B4-BE49-F238E27FC236}">
                <a16:creationId xmlns:a16="http://schemas.microsoft.com/office/drawing/2014/main" id="{0254BB82-863D-AA68-F95A-827E28704360}"/>
              </a:ext>
            </a:extLst>
          </p:cNvPr>
          <p:cNvSpPr/>
          <p:nvPr/>
        </p:nvSpPr>
        <p:spPr>
          <a:xfrm>
            <a:off x="1053852" y="3573016"/>
            <a:ext cx="2410207" cy="1017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 Repository</a:t>
            </a:r>
          </a:p>
        </p:txBody>
      </p:sp>
      <p:sp>
        <p:nvSpPr>
          <p:cNvPr id="4" name="Cube 3">
            <a:extLst>
              <a:ext uri="{FF2B5EF4-FFF2-40B4-BE49-F238E27FC236}">
                <a16:creationId xmlns:a16="http://schemas.microsoft.com/office/drawing/2014/main" id="{9A4BF242-EECD-14D2-ECCA-9690E8338B9B}"/>
              </a:ext>
            </a:extLst>
          </p:cNvPr>
          <p:cNvSpPr/>
          <p:nvPr/>
        </p:nvSpPr>
        <p:spPr>
          <a:xfrm>
            <a:off x="1172300" y="4744506"/>
            <a:ext cx="576064" cy="4943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D9E2668E-885E-B06B-A0ED-D3C0CC29058D}"/>
              </a:ext>
            </a:extLst>
          </p:cNvPr>
          <p:cNvSpPr/>
          <p:nvPr/>
        </p:nvSpPr>
        <p:spPr>
          <a:xfrm>
            <a:off x="1970923" y="4744505"/>
            <a:ext cx="576064" cy="4943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72DC1DA3-2A5D-B4DB-BBC6-2EEA97899669}"/>
              </a:ext>
            </a:extLst>
          </p:cNvPr>
          <p:cNvSpPr/>
          <p:nvPr/>
        </p:nvSpPr>
        <p:spPr>
          <a:xfrm>
            <a:off x="2825297" y="4744505"/>
            <a:ext cx="576064" cy="4943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8F5205C-0C6A-ABD2-FBB0-1EB4DDDBD5A7}"/>
              </a:ext>
            </a:extLst>
          </p:cNvPr>
          <p:cNvSpPr txBox="1"/>
          <p:nvPr/>
        </p:nvSpPr>
        <p:spPr>
          <a:xfrm>
            <a:off x="1629916" y="5285398"/>
            <a:ext cx="2617856" cy="338554"/>
          </a:xfrm>
          <a:prstGeom prst="rect">
            <a:avLst/>
          </a:prstGeom>
          <a:noFill/>
        </p:spPr>
        <p:txBody>
          <a:bodyPr wrap="square" rtlCol="0">
            <a:spAutoFit/>
          </a:bodyPr>
          <a:lstStyle/>
          <a:p>
            <a:r>
              <a:rPr lang="en-US" sz="1600" b="1" i="1" dirty="0"/>
              <a:t>Workflow UIs</a:t>
            </a:r>
          </a:p>
        </p:txBody>
      </p:sp>
      <p:sp>
        <p:nvSpPr>
          <p:cNvPr id="13" name="Rectangle 12">
            <a:extLst>
              <a:ext uri="{FF2B5EF4-FFF2-40B4-BE49-F238E27FC236}">
                <a16:creationId xmlns:a16="http://schemas.microsoft.com/office/drawing/2014/main" id="{762B9859-AFBF-ADD7-387D-7B40E809F331}"/>
              </a:ext>
            </a:extLst>
          </p:cNvPr>
          <p:cNvSpPr/>
          <p:nvPr/>
        </p:nvSpPr>
        <p:spPr>
          <a:xfrm>
            <a:off x="4467399" y="3573016"/>
            <a:ext cx="2410207" cy="1017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XSUAA Service</a:t>
            </a:r>
          </a:p>
          <a:p>
            <a:pPr algn="ctr"/>
            <a:r>
              <a:rPr lang="en-US" dirty="0"/>
              <a:t>xs-security.json</a:t>
            </a:r>
          </a:p>
        </p:txBody>
      </p:sp>
      <p:sp>
        <p:nvSpPr>
          <p:cNvPr id="16" name="TextBox 15">
            <a:extLst>
              <a:ext uri="{FF2B5EF4-FFF2-40B4-BE49-F238E27FC236}">
                <a16:creationId xmlns:a16="http://schemas.microsoft.com/office/drawing/2014/main" id="{077EE68F-FF82-FE9B-AFAE-1A8FEB32CDE7}"/>
              </a:ext>
            </a:extLst>
          </p:cNvPr>
          <p:cNvSpPr txBox="1"/>
          <p:nvPr/>
        </p:nvSpPr>
        <p:spPr>
          <a:xfrm>
            <a:off x="4467399" y="4654104"/>
            <a:ext cx="2617856" cy="584775"/>
          </a:xfrm>
          <a:prstGeom prst="rect">
            <a:avLst/>
          </a:prstGeom>
          <a:noFill/>
        </p:spPr>
        <p:txBody>
          <a:bodyPr wrap="square" rtlCol="0">
            <a:spAutoFit/>
          </a:bodyPr>
          <a:lstStyle/>
          <a:p>
            <a:r>
              <a:rPr lang="en-US" sz="1600" b="1" i="1" dirty="0"/>
              <a:t>Security and Authorization control</a:t>
            </a:r>
          </a:p>
        </p:txBody>
      </p:sp>
      <p:sp>
        <p:nvSpPr>
          <p:cNvPr id="21" name="Rectangle 20">
            <a:extLst>
              <a:ext uri="{FF2B5EF4-FFF2-40B4-BE49-F238E27FC236}">
                <a16:creationId xmlns:a16="http://schemas.microsoft.com/office/drawing/2014/main" id="{3F4AB999-6DCA-D722-5476-F6B9FFB57020}"/>
              </a:ext>
            </a:extLst>
          </p:cNvPr>
          <p:cNvSpPr/>
          <p:nvPr/>
        </p:nvSpPr>
        <p:spPr>
          <a:xfrm>
            <a:off x="7800563" y="3573016"/>
            <a:ext cx="2410207" cy="1017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Destination Service</a:t>
            </a:r>
          </a:p>
        </p:txBody>
      </p:sp>
      <p:sp>
        <p:nvSpPr>
          <p:cNvPr id="22" name="Oval 21">
            <a:extLst>
              <a:ext uri="{FF2B5EF4-FFF2-40B4-BE49-F238E27FC236}">
                <a16:creationId xmlns:a16="http://schemas.microsoft.com/office/drawing/2014/main" id="{A67D9731-C5E9-14C8-4B58-4B077A08E57C}"/>
              </a:ext>
            </a:extLst>
          </p:cNvPr>
          <p:cNvSpPr/>
          <p:nvPr/>
        </p:nvSpPr>
        <p:spPr>
          <a:xfrm>
            <a:off x="8171587" y="5238880"/>
            <a:ext cx="1728192" cy="494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 </a:t>
            </a:r>
            <a:r>
              <a:rPr lang="en-US" dirty="0" err="1"/>
              <a:t>dest</a:t>
            </a:r>
            <a:endParaRPr lang="en-US" dirty="0"/>
          </a:p>
        </p:txBody>
      </p:sp>
      <p:sp>
        <p:nvSpPr>
          <p:cNvPr id="23" name="Arrow: Up-Down 22">
            <a:extLst>
              <a:ext uri="{FF2B5EF4-FFF2-40B4-BE49-F238E27FC236}">
                <a16:creationId xmlns:a16="http://schemas.microsoft.com/office/drawing/2014/main" id="{A2D52778-BF5B-3E50-C948-A3E0F0418428}"/>
              </a:ext>
            </a:extLst>
          </p:cNvPr>
          <p:cNvSpPr/>
          <p:nvPr/>
        </p:nvSpPr>
        <p:spPr>
          <a:xfrm>
            <a:off x="8880683" y="4616162"/>
            <a:ext cx="288032" cy="5847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338B98-1834-F00C-F7D3-F25036E9C0F1}"/>
              </a:ext>
            </a:extLst>
          </p:cNvPr>
          <p:cNvSpPr txBox="1"/>
          <p:nvPr/>
        </p:nvSpPr>
        <p:spPr>
          <a:xfrm>
            <a:off x="8171587" y="5834600"/>
            <a:ext cx="2390848" cy="584775"/>
          </a:xfrm>
          <a:prstGeom prst="rect">
            <a:avLst/>
          </a:prstGeom>
          <a:noFill/>
        </p:spPr>
        <p:txBody>
          <a:bodyPr wrap="square" rtlCol="0">
            <a:spAutoFit/>
          </a:bodyPr>
          <a:lstStyle/>
          <a:p>
            <a:r>
              <a:rPr lang="en-US" sz="1600" b="1" i="1" dirty="0"/>
              <a:t>Communicate to workflow API</a:t>
            </a:r>
          </a:p>
        </p:txBody>
      </p:sp>
      <p:sp>
        <p:nvSpPr>
          <p:cNvPr id="27" name="TextBox 26">
            <a:extLst>
              <a:ext uri="{FF2B5EF4-FFF2-40B4-BE49-F238E27FC236}">
                <a16:creationId xmlns:a16="http://schemas.microsoft.com/office/drawing/2014/main" id="{F4D867AB-277A-12CE-1618-B2B2B4EE3382}"/>
              </a:ext>
            </a:extLst>
          </p:cNvPr>
          <p:cNvSpPr txBox="1"/>
          <p:nvPr/>
        </p:nvSpPr>
        <p:spPr>
          <a:xfrm>
            <a:off x="4438966" y="5200935"/>
            <a:ext cx="2303518" cy="646331"/>
          </a:xfrm>
          <a:prstGeom prst="rect">
            <a:avLst/>
          </a:prstGeom>
          <a:noFill/>
        </p:spPr>
        <p:txBody>
          <a:bodyPr wrap="square">
            <a:spAutoFit/>
          </a:bodyPr>
          <a:lstStyle/>
          <a:p>
            <a:r>
              <a:rPr lang="en-US" sz="1200" b="0" i="0" dirty="0">
                <a:solidFill>
                  <a:srgbClr val="3C3C3C"/>
                </a:solidFill>
                <a:effectLst/>
                <a:latin typeface="BentonSansRegular"/>
              </a:rPr>
              <a:t>This will be used to authenticate our application via </a:t>
            </a:r>
            <a:r>
              <a:rPr lang="en-US" sz="1200" b="0" i="0" dirty="0" err="1">
                <a:solidFill>
                  <a:srgbClr val="3C3C3C"/>
                </a:solidFill>
                <a:effectLst/>
                <a:latin typeface="BentonSansRegular"/>
              </a:rPr>
              <a:t>xsuaa</a:t>
            </a:r>
            <a:r>
              <a:rPr lang="en-US" sz="1200" b="0" i="0" dirty="0">
                <a:solidFill>
                  <a:srgbClr val="3C3C3C"/>
                </a:solidFill>
                <a:effectLst/>
                <a:latin typeface="BentonSansRegular"/>
              </a:rPr>
              <a:t> while calling Workflow APIs. </a:t>
            </a:r>
            <a:endParaRPr lang="en-US" sz="1200" dirty="0"/>
          </a:p>
        </p:txBody>
      </p:sp>
      <p:sp>
        <p:nvSpPr>
          <p:cNvPr id="8" name="Rectangle 7">
            <a:extLst>
              <a:ext uri="{FF2B5EF4-FFF2-40B4-BE49-F238E27FC236}">
                <a16:creationId xmlns:a16="http://schemas.microsoft.com/office/drawing/2014/main" id="{59308BEC-12E0-60D6-E50A-F547959BF91D}"/>
              </a:ext>
            </a:extLst>
          </p:cNvPr>
          <p:cNvSpPr/>
          <p:nvPr/>
        </p:nvSpPr>
        <p:spPr>
          <a:xfrm>
            <a:off x="10414893" y="3554043"/>
            <a:ext cx="1584176" cy="1017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a:t>
            </a:r>
          </a:p>
        </p:txBody>
      </p:sp>
    </p:spTree>
    <p:extLst>
      <p:ext uri="{BB962C8B-B14F-4D97-AF65-F5344CB8AC3E}">
        <p14:creationId xmlns:p14="http://schemas.microsoft.com/office/powerpoint/2010/main" val="1755121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Adding UI5 Component – Task UI</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r>
              <a:rPr lang="en-IN" sz="1800" dirty="0"/>
              <a:t>Once we finished adding task </a:t>
            </a:r>
            <a:r>
              <a:rPr lang="en-IN" sz="1800" dirty="0" err="1"/>
              <a:t>ui</a:t>
            </a:r>
            <a:r>
              <a:rPr lang="en-IN" sz="1800" dirty="0"/>
              <a:t> component, a new UI5 module gets added along with configuration in mta.yaml file. The </a:t>
            </a:r>
            <a:r>
              <a:rPr lang="en-IN" sz="1800" dirty="0" err="1"/>
              <a:t>mta</a:t>
            </a:r>
            <a:r>
              <a:rPr lang="en-IN" sz="1800" dirty="0"/>
              <a:t> file below explains the purpose of each component and backing services added to the multi target application.</a:t>
            </a:r>
          </a:p>
        </p:txBody>
      </p:sp>
      <p:pic>
        <p:nvPicPr>
          <p:cNvPr id="3" name="Picture 2">
            <a:extLst>
              <a:ext uri="{FF2B5EF4-FFF2-40B4-BE49-F238E27FC236}">
                <a16:creationId xmlns:a16="http://schemas.microsoft.com/office/drawing/2014/main" id="{9A9A9D3D-D3B6-485A-0349-09DCC41E53F5}"/>
              </a:ext>
            </a:extLst>
          </p:cNvPr>
          <p:cNvPicPr>
            <a:picLocks noChangeAspect="1"/>
          </p:cNvPicPr>
          <p:nvPr/>
        </p:nvPicPr>
        <p:blipFill>
          <a:blip r:embed="rId4"/>
          <a:stretch>
            <a:fillRect/>
          </a:stretch>
        </p:blipFill>
        <p:spPr>
          <a:xfrm>
            <a:off x="1426757" y="2614773"/>
            <a:ext cx="9335309" cy="2994920"/>
          </a:xfrm>
          <a:prstGeom prst="rect">
            <a:avLst/>
          </a:prstGeom>
        </p:spPr>
      </p:pic>
    </p:spTree>
    <p:extLst>
      <p:ext uri="{BB962C8B-B14F-4D97-AF65-F5344CB8AC3E}">
        <p14:creationId xmlns:p14="http://schemas.microsoft.com/office/powerpoint/2010/main" val="42655756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Task Model and Workflow API Integration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985433"/>
          </a:xfrm>
          <a:prstGeom prst="rect">
            <a:avLst/>
          </a:prstGeom>
          <a:noFill/>
        </p:spPr>
        <p:txBody>
          <a:bodyPr wrap="square" rtlCol="0">
            <a:spAutoFit/>
          </a:bodyPr>
          <a:lstStyle/>
          <a:p>
            <a:r>
              <a:rPr lang="en-US" sz="1400" dirty="0"/>
              <a:t>My Inbox passes the additional data to a custom task UI through the SAPUI5 component’s startup parameters.</a:t>
            </a:r>
          </a:p>
          <a:p>
            <a:endParaRPr lang="en-US" sz="1400" dirty="0"/>
          </a:p>
          <a:p>
            <a:r>
              <a:rPr lang="en-US" sz="1400" dirty="0"/>
              <a:t>The task model contains data related to user tasks.</a:t>
            </a:r>
          </a:p>
          <a:p>
            <a:endParaRPr lang="en-US" sz="1400" dirty="0"/>
          </a:p>
          <a:p>
            <a:r>
              <a:rPr lang="en-US" sz="1400" dirty="0"/>
              <a:t>The </a:t>
            </a:r>
            <a:r>
              <a:rPr lang="en-US" sz="2000" b="1" dirty="0" err="1"/>
              <a:t>taskModel</a:t>
            </a:r>
            <a:r>
              <a:rPr lang="en-US" sz="1400" dirty="0"/>
              <a:t> is of type </a:t>
            </a:r>
            <a:r>
              <a:rPr lang="en-US" sz="1400" dirty="0" err="1"/>
              <a:t>sap.ui.model.json.JSONModel</a:t>
            </a:r>
            <a:r>
              <a:rPr lang="en-US" sz="1400" dirty="0"/>
              <a:t> and contains the following task properties:</a:t>
            </a:r>
          </a:p>
          <a:p>
            <a:endParaRPr lang="en-US" sz="1400" dirty="0"/>
          </a:p>
          <a:p>
            <a:r>
              <a:rPr lang="en-US" sz="1200" dirty="0">
                <a:hlinkClick r:id="rId4"/>
              </a:rPr>
              <a:t>https://help.sap.com/docs/WORKFLOW/e157c391253b4ecd93647bf232d18a83/735e9ff312dc4b8c838093a1e245518f.html?q=getInboxAPI</a:t>
            </a:r>
            <a:endParaRPr lang="en-US" sz="1200" dirty="0"/>
          </a:p>
          <a:p>
            <a:endParaRPr lang="en-US" sz="1800" dirty="0"/>
          </a:p>
          <a:p>
            <a:r>
              <a:rPr lang="en-US" sz="1400" dirty="0">
                <a:effectLst/>
              </a:rPr>
              <a:t>You can add task completion buttons to My Inbox, control the visibility of the footer bar or the back navigation button, and more with the </a:t>
            </a:r>
            <a:r>
              <a:rPr lang="en-US" sz="1800" b="1" dirty="0">
                <a:effectLst/>
                <a:hlinkClick r:id="rId5"/>
              </a:rPr>
              <a:t>My Inbox </a:t>
            </a:r>
            <a:r>
              <a:rPr lang="en-US" sz="1400" dirty="0">
                <a:effectLst/>
              </a:rPr>
              <a:t>UI Integration API.</a:t>
            </a:r>
          </a:p>
          <a:p>
            <a:br>
              <a:rPr lang="en-US" sz="1400" b="0" i="0" dirty="0">
                <a:solidFill>
                  <a:srgbClr val="333333"/>
                </a:solidFill>
                <a:effectLst/>
                <a:latin typeface="72" panose="020B0503030000000003" pitchFamily="34" charset="0"/>
              </a:rPr>
            </a:br>
            <a:endParaRPr lang="en-US" sz="1800" dirty="0"/>
          </a:p>
        </p:txBody>
      </p:sp>
    </p:spTree>
    <p:extLst>
      <p:ext uri="{BB962C8B-B14F-4D97-AF65-F5344CB8AC3E}">
        <p14:creationId xmlns:p14="http://schemas.microsoft.com/office/powerpoint/2010/main" val="23796922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Behind the scenes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pic>
        <p:nvPicPr>
          <p:cNvPr id="3" name="Picture 2">
            <a:extLst>
              <a:ext uri="{FF2B5EF4-FFF2-40B4-BE49-F238E27FC236}">
                <a16:creationId xmlns:a16="http://schemas.microsoft.com/office/drawing/2014/main" id="{8F9F0D39-33D2-8FB8-153C-239B4951BE18}"/>
              </a:ext>
            </a:extLst>
          </p:cNvPr>
          <p:cNvPicPr>
            <a:picLocks noChangeAspect="1"/>
          </p:cNvPicPr>
          <p:nvPr/>
        </p:nvPicPr>
        <p:blipFill>
          <a:blip r:embed="rId4"/>
          <a:stretch>
            <a:fillRect/>
          </a:stretch>
        </p:blipFill>
        <p:spPr>
          <a:xfrm>
            <a:off x="405780" y="1083681"/>
            <a:ext cx="10513168" cy="5297647"/>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D3C9D51A-5D3C-6BD2-E204-321EA716B7A7}"/>
                  </a:ext>
                </a:extLst>
              </p14:cNvPr>
              <p14:cNvContentPartPr/>
              <p14:nvPr/>
            </p14:nvContentPartPr>
            <p14:xfrm>
              <a:off x="5967275" y="358052"/>
              <a:ext cx="1188000" cy="1322280"/>
            </p14:xfrm>
          </p:contentPart>
        </mc:Choice>
        <mc:Fallback xmlns="">
          <p:pic>
            <p:nvPicPr>
              <p:cNvPr id="17" name="Ink 16">
                <a:extLst>
                  <a:ext uri="{FF2B5EF4-FFF2-40B4-BE49-F238E27FC236}">
                    <a16:creationId xmlns:a16="http://schemas.microsoft.com/office/drawing/2014/main" id="{D3C9D51A-5D3C-6BD2-E204-321EA716B7A7}"/>
                  </a:ext>
                </a:extLst>
              </p:cNvPr>
              <p:cNvPicPr/>
              <p:nvPr/>
            </p:nvPicPr>
            <p:blipFill>
              <a:blip r:embed="rId6"/>
              <a:stretch>
                <a:fillRect/>
              </a:stretch>
            </p:blipFill>
            <p:spPr>
              <a:xfrm>
                <a:off x="5958275" y="349052"/>
                <a:ext cx="1205640" cy="133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3836981B-A2D4-ABDF-43E8-77BB0C85C843}"/>
                  </a:ext>
                </a:extLst>
              </p14:cNvPr>
              <p14:cNvContentPartPr/>
              <p14:nvPr/>
            </p14:nvContentPartPr>
            <p14:xfrm>
              <a:off x="6900395" y="494852"/>
              <a:ext cx="2432520" cy="589680"/>
            </p14:xfrm>
          </p:contentPart>
        </mc:Choice>
        <mc:Fallback xmlns="">
          <p:pic>
            <p:nvPicPr>
              <p:cNvPr id="34" name="Ink 33">
                <a:extLst>
                  <a:ext uri="{FF2B5EF4-FFF2-40B4-BE49-F238E27FC236}">
                    <a16:creationId xmlns:a16="http://schemas.microsoft.com/office/drawing/2014/main" id="{3836981B-A2D4-ABDF-43E8-77BB0C85C843}"/>
                  </a:ext>
                </a:extLst>
              </p:cNvPr>
              <p:cNvPicPr/>
              <p:nvPr/>
            </p:nvPicPr>
            <p:blipFill>
              <a:blip r:embed="rId8"/>
              <a:stretch>
                <a:fillRect/>
              </a:stretch>
            </p:blipFill>
            <p:spPr>
              <a:xfrm>
                <a:off x="6891395" y="485852"/>
                <a:ext cx="245016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05BA5646-48AB-6302-9138-2D6419D250E5}"/>
                  </a:ext>
                </a:extLst>
              </p14:cNvPr>
              <p14:cNvContentPartPr/>
              <p14:nvPr/>
            </p14:nvContentPartPr>
            <p14:xfrm>
              <a:off x="8154275" y="1631012"/>
              <a:ext cx="1461600" cy="594000"/>
            </p14:xfrm>
          </p:contentPart>
        </mc:Choice>
        <mc:Fallback xmlns="">
          <p:pic>
            <p:nvPicPr>
              <p:cNvPr id="42" name="Ink 41">
                <a:extLst>
                  <a:ext uri="{FF2B5EF4-FFF2-40B4-BE49-F238E27FC236}">
                    <a16:creationId xmlns:a16="http://schemas.microsoft.com/office/drawing/2014/main" id="{05BA5646-48AB-6302-9138-2D6419D250E5}"/>
                  </a:ext>
                </a:extLst>
              </p:cNvPr>
              <p:cNvPicPr/>
              <p:nvPr/>
            </p:nvPicPr>
            <p:blipFill>
              <a:blip r:embed="rId10"/>
              <a:stretch>
                <a:fillRect/>
              </a:stretch>
            </p:blipFill>
            <p:spPr>
              <a:xfrm>
                <a:off x="8145275" y="1622012"/>
                <a:ext cx="147924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0FDF0227-21BB-D18F-B5D4-07ED880BE542}"/>
                  </a:ext>
                </a:extLst>
              </p14:cNvPr>
              <p14:cNvContentPartPr/>
              <p14:nvPr/>
            </p14:nvContentPartPr>
            <p14:xfrm>
              <a:off x="6344195" y="639212"/>
              <a:ext cx="518760" cy="261000"/>
            </p14:xfrm>
          </p:contentPart>
        </mc:Choice>
        <mc:Fallback xmlns="">
          <p:pic>
            <p:nvPicPr>
              <p:cNvPr id="45" name="Ink 44">
                <a:extLst>
                  <a:ext uri="{FF2B5EF4-FFF2-40B4-BE49-F238E27FC236}">
                    <a16:creationId xmlns:a16="http://schemas.microsoft.com/office/drawing/2014/main" id="{0FDF0227-21BB-D18F-B5D4-07ED880BE542}"/>
                  </a:ext>
                </a:extLst>
              </p:cNvPr>
              <p:cNvPicPr/>
              <p:nvPr/>
            </p:nvPicPr>
            <p:blipFill>
              <a:blip r:embed="rId12"/>
              <a:stretch>
                <a:fillRect/>
              </a:stretch>
            </p:blipFill>
            <p:spPr>
              <a:xfrm>
                <a:off x="6335195" y="630212"/>
                <a:ext cx="536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2" name="Ink 71">
                <a:extLst>
                  <a:ext uri="{FF2B5EF4-FFF2-40B4-BE49-F238E27FC236}">
                    <a16:creationId xmlns:a16="http://schemas.microsoft.com/office/drawing/2014/main" id="{2C545F52-ED8D-3973-BBBE-C004CE65B364}"/>
                  </a:ext>
                </a:extLst>
              </p14:cNvPr>
              <p14:cNvContentPartPr/>
              <p14:nvPr/>
            </p14:nvContentPartPr>
            <p14:xfrm>
              <a:off x="506795" y="1997132"/>
              <a:ext cx="4244760" cy="1604520"/>
            </p14:xfrm>
          </p:contentPart>
        </mc:Choice>
        <mc:Fallback xmlns="">
          <p:pic>
            <p:nvPicPr>
              <p:cNvPr id="72" name="Ink 71">
                <a:extLst>
                  <a:ext uri="{FF2B5EF4-FFF2-40B4-BE49-F238E27FC236}">
                    <a16:creationId xmlns:a16="http://schemas.microsoft.com/office/drawing/2014/main" id="{2C545F52-ED8D-3973-BBBE-C004CE65B364}"/>
                  </a:ext>
                </a:extLst>
              </p:cNvPr>
              <p:cNvPicPr/>
              <p:nvPr/>
            </p:nvPicPr>
            <p:blipFill>
              <a:blip r:embed="rId14"/>
              <a:stretch>
                <a:fillRect/>
              </a:stretch>
            </p:blipFill>
            <p:spPr>
              <a:xfrm>
                <a:off x="497795" y="1988132"/>
                <a:ext cx="4262400" cy="1622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8" name="Ink 87">
                <a:extLst>
                  <a:ext uri="{FF2B5EF4-FFF2-40B4-BE49-F238E27FC236}">
                    <a16:creationId xmlns:a16="http://schemas.microsoft.com/office/drawing/2014/main" id="{D02E45D9-A5EE-58C2-E0FE-A4E4F19F2B2D}"/>
                  </a:ext>
                </a:extLst>
              </p14:cNvPr>
              <p14:cNvContentPartPr/>
              <p14:nvPr/>
            </p14:nvContentPartPr>
            <p14:xfrm>
              <a:off x="1988555" y="3110972"/>
              <a:ext cx="2535480" cy="2111760"/>
            </p14:xfrm>
          </p:contentPart>
        </mc:Choice>
        <mc:Fallback xmlns="">
          <p:pic>
            <p:nvPicPr>
              <p:cNvPr id="88" name="Ink 87">
                <a:extLst>
                  <a:ext uri="{FF2B5EF4-FFF2-40B4-BE49-F238E27FC236}">
                    <a16:creationId xmlns:a16="http://schemas.microsoft.com/office/drawing/2014/main" id="{D02E45D9-A5EE-58C2-E0FE-A4E4F19F2B2D}"/>
                  </a:ext>
                </a:extLst>
              </p:cNvPr>
              <p:cNvPicPr/>
              <p:nvPr/>
            </p:nvPicPr>
            <p:blipFill>
              <a:blip r:embed="rId16"/>
              <a:stretch>
                <a:fillRect/>
              </a:stretch>
            </p:blipFill>
            <p:spPr>
              <a:xfrm>
                <a:off x="1979555" y="3101972"/>
                <a:ext cx="2553120" cy="212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8" name="Ink 97">
                <a:extLst>
                  <a:ext uri="{FF2B5EF4-FFF2-40B4-BE49-F238E27FC236}">
                    <a16:creationId xmlns:a16="http://schemas.microsoft.com/office/drawing/2014/main" id="{147E674B-6D70-63A5-2DBF-80E80342C119}"/>
                  </a:ext>
                </a:extLst>
              </p14:cNvPr>
              <p14:cNvContentPartPr/>
              <p14:nvPr/>
            </p14:nvContentPartPr>
            <p14:xfrm>
              <a:off x="4662275" y="3968852"/>
              <a:ext cx="2221560" cy="700200"/>
            </p14:xfrm>
          </p:contentPart>
        </mc:Choice>
        <mc:Fallback xmlns="">
          <p:pic>
            <p:nvPicPr>
              <p:cNvPr id="98" name="Ink 97">
                <a:extLst>
                  <a:ext uri="{FF2B5EF4-FFF2-40B4-BE49-F238E27FC236}">
                    <a16:creationId xmlns:a16="http://schemas.microsoft.com/office/drawing/2014/main" id="{147E674B-6D70-63A5-2DBF-80E80342C119}"/>
                  </a:ext>
                </a:extLst>
              </p:cNvPr>
              <p:cNvPicPr/>
              <p:nvPr/>
            </p:nvPicPr>
            <p:blipFill>
              <a:blip r:embed="rId18"/>
              <a:stretch>
                <a:fillRect/>
              </a:stretch>
            </p:blipFill>
            <p:spPr>
              <a:xfrm>
                <a:off x="4653275" y="3959852"/>
                <a:ext cx="223920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9" name="Ink 128">
                <a:extLst>
                  <a:ext uri="{FF2B5EF4-FFF2-40B4-BE49-F238E27FC236}">
                    <a16:creationId xmlns:a16="http://schemas.microsoft.com/office/drawing/2014/main" id="{38CE6618-A630-2EAE-EF83-EA096584B061}"/>
                  </a:ext>
                </a:extLst>
              </p14:cNvPr>
              <p14:cNvContentPartPr/>
              <p14:nvPr/>
            </p14:nvContentPartPr>
            <p14:xfrm>
              <a:off x="1640435" y="5088812"/>
              <a:ext cx="3469320" cy="1616400"/>
            </p14:xfrm>
          </p:contentPart>
        </mc:Choice>
        <mc:Fallback xmlns="">
          <p:pic>
            <p:nvPicPr>
              <p:cNvPr id="129" name="Ink 128">
                <a:extLst>
                  <a:ext uri="{FF2B5EF4-FFF2-40B4-BE49-F238E27FC236}">
                    <a16:creationId xmlns:a16="http://schemas.microsoft.com/office/drawing/2014/main" id="{38CE6618-A630-2EAE-EF83-EA096584B061}"/>
                  </a:ext>
                </a:extLst>
              </p:cNvPr>
              <p:cNvPicPr/>
              <p:nvPr/>
            </p:nvPicPr>
            <p:blipFill>
              <a:blip r:embed="rId20"/>
              <a:stretch>
                <a:fillRect/>
              </a:stretch>
            </p:blipFill>
            <p:spPr>
              <a:xfrm>
                <a:off x="1631435" y="5079812"/>
                <a:ext cx="3486960" cy="163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2" name="Ink 141">
                <a:extLst>
                  <a:ext uri="{FF2B5EF4-FFF2-40B4-BE49-F238E27FC236}">
                    <a16:creationId xmlns:a16="http://schemas.microsoft.com/office/drawing/2014/main" id="{5F2577C2-1612-CC95-F7F8-9972678755B0}"/>
                  </a:ext>
                </a:extLst>
              </p14:cNvPr>
              <p14:cNvContentPartPr/>
              <p14:nvPr/>
            </p14:nvContentPartPr>
            <p14:xfrm>
              <a:off x="5241155" y="5451692"/>
              <a:ext cx="1537200" cy="581760"/>
            </p14:xfrm>
          </p:contentPart>
        </mc:Choice>
        <mc:Fallback xmlns="">
          <p:pic>
            <p:nvPicPr>
              <p:cNvPr id="142" name="Ink 141">
                <a:extLst>
                  <a:ext uri="{FF2B5EF4-FFF2-40B4-BE49-F238E27FC236}">
                    <a16:creationId xmlns:a16="http://schemas.microsoft.com/office/drawing/2014/main" id="{5F2577C2-1612-CC95-F7F8-9972678755B0}"/>
                  </a:ext>
                </a:extLst>
              </p:cNvPr>
              <p:cNvPicPr/>
              <p:nvPr/>
            </p:nvPicPr>
            <p:blipFill>
              <a:blip r:embed="rId22"/>
              <a:stretch>
                <a:fillRect/>
              </a:stretch>
            </p:blipFill>
            <p:spPr>
              <a:xfrm>
                <a:off x="5232155" y="5442692"/>
                <a:ext cx="155484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3" name="Ink 142">
                <a:extLst>
                  <a:ext uri="{FF2B5EF4-FFF2-40B4-BE49-F238E27FC236}">
                    <a16:creationId xmlns:a16="http://schemas.microsoft.com/office/drawing/2014/main" id="{9A4DB7B1-6820-3977-6342-67743411F672}"/>
                  </a:ext>
                </a:extLst>
              </p14:cNvPr>
              <p14:cNvContentPartPr/>
              <p14:nvPr/>
            </p14:nvContentPartPr>
            <p14:xfrm>
              <a:off x="4175915" y="6636452"/>
              <a:ext cx="273960" cy="94680"/>
            </p14:xfrm>
          </p:contentPart>
        </mc:Choice>
        <mc:Fallback xmlns="">
          <p:pic>
            <p:nvPicPr>
              <p:cNvPr id="143" name="Ink 142">
                <a:extLst>
                  <a:ext uri="{FF2B5EF4-FFF2-40B4-BE49-F238E27FC236}">
                    <a16:creationId xmlns:a16="http://schemas.microsoft.com/office/drawing/2014/main" id="{9A4DB7B1-6820-3977-6342-67743411F672}"/>
                  </a:ext>
                </a:extLst>
              </p:cNvPr>
              <p:cNvPicPr/>
              <p:nvPr/>
            </p:nvPicPr>
            <p:blipFill>
              <a:blip r:embed="rId24"/>
              <a:stretch>
                <a:fillRect/>
              </a:stretch>
            </p:blipFill>
            <p:spPr>
              <a:xfrm>
                <a:off x="4166915" y="6627452"/>
                <a:ext cx="291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4" name="Ink 143">
                <a:extLst>
                  <a:ext uri="{FF2B5EF4-FFF2-40B4-BE49-F238E27FC236}">
                    <a16:creationId xmlns:a16="http://schemas.microsoft.com/office/drawing/2014/main" id="{95D63B8F-74B4-F4E0-782E-AA33642F2033}"/>
                  </a:ext>
                </a:extLst>
              </p14:cNvPr>
              <p14:cNvContentPartPr/>
              <p14:nvPr/>
            </p14:nvContentPartPr>
            <p14:xfrm>
              <a:off x="5684315" y="6089612"/>
              <a:ext cx="348120" cy="106560"/>
            </p14:xfrm>
          </p:contentPart>
        </mc:Choice>
        <mc:Fallback xmlns="">
          <p:pic>
            <p:nvPicPr>
              <p:cNvPr id="144" name="Ink 143">
                <a:extLst>
                  <a:ext uri="{FF2B5EF4-FFF2-40B4-BE49-F238E27FC236}">
                    <a16:creationId xmlns:a16="http://schemas.microsoft.com/office/drawing/2014/main" id="{95D63B8F-74B4-F4E0-782E-AA33642F2033}"/>
                  </a:ext>
                </a:extLst>
              </p:cNvPr>
              <p:cNvPicPr/>
              <p:nvPr/>
            </p:nvPicPr>
            <p:blipFill>
              <a:blip r:embed="rId26"/>
              <a:stretch>
                <a:fillRect/>
              </a:stretch>
            </p:blipFill>
            <p:spPr>
              <a:xfrm>
                <a:off x="5675315" y="6080612"/>
                <a:ext cx="365760" cy="124200"/>
              </a:xfrm>
              <a:prstGeom prst="rect">
                <a:avLst/>
              </a:prstGeom>
            </p:spPr>
          </p:pic>
        </mc:Fallback>
      </mc:AlternateContent>
    </p:spTree>
    <p:extLst>
      <p:ext uri="{BB962C8B-B14F-4D97-AF65-F5344CB8AC3E}">
        <p14:creationId xmlns:p14="http://schemas.microsoft.com/office/powerpoint/2010/main" val="15162004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85176" cy="711081"/>
          </a:xfrm>
        </p:spPr>
        <p:txBody>
          <a:bodyPr/>
          <a:lstStyle/>
          <a:p>
            <a:r>
              <a:rPr lang="en-US" sz="3600" dirty="0">
                <a:solidFill>
                  <a:srgbClr val="000000"/>
                </a:solidFill>
                <a:latin typeface="Arial Black" panose="020B0A04020102020204" pitchFamily="34" charset="0"/>
              </a:rPr>
              <a:t>Employee Hire – E03</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200329"/>
          </a:xfrm>
          <a:prstGeom prst="rect">
            <a:avLst/>
          </a:prstGeom>
          <a:noFill/>
        </p:spPr>
        <p:txBody>
          <a:bodyPr wrap="square" rtlCol="0">
            <a:spAutoFit/>
          </a:bodyPr>
          <a:lstStyle/>
          <a:p>
            <a:pPr marL="285750" indent="-285750">
              <a:buFontTx/>
              <a:buChar char="-"/>
            </a:pPr>
            <a:r>
              <a:rPr lang="en-US" sz="1800" dirty="0"/>
              <a:t>Extending Employee hire workflow scenario with form UI</a:t>
            </a:r>
          </a:p>
          <a:p>
            <a:pPr marL="285750" indent="-285750">
              <a:buFontTx/>
              <a:buChar char="-"/>
            </a:pPr>
            <a:r>
              <a:rPr lang="en-US" sz="1800" dirty="0"/>
              <a:t>Trigger email dynamically to candidate</a:t>
            </a:r>
          </a:p>
          <a:p>
            <a:pPr marL="285750" indent="-285750">
              <a:buFontTx/>
              <a:buChar char="-"/>
            </a:pPr>
            <a:r>
              <a:rPr lang="en-US" sz="1800" dirty="0"/>
              <a:t>Working with Workflow Custom Start UI</a:t>
            </a:r>
          </a:p>
          <a:p>
            <a:pPr marL="285750" indent="-285750">
              <a:buFontTx/>
              <a:buChar char="-"/>
            </a:pPr>
            <a:r>
              <a:rPr lang="en-US" sz="1800" dirty="0"/>
              <a:t>Deploy custom start UI to Fiori Launchpad</a:t>
            </a:r>
            <a:endParaRPr lang="en-IN" sz="1800" dirty="0"/>
          </a:p>
        </p:txBody>
      </p:sp>
    </p:spTree>
    <p:extLst>
      <p:ext uri="{BB962C8B-B14F-4D97-AF65-F5344CB8AC3E}">
        <p14:creationId xmlns:p14="http://schemas.microsoft.com/office/powerpoint/2010/main" val="1932950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Working with Custom Start UI</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pPr algn="l"/>
            <a:r>
              <a:rPr lang="en-US" sz="1800" b="0" i="0" dirty="0">
                <a:solidFill>
                  <a:srgbClr val="333333"/>
                </a:solidFill>
                <a:effectLst/>
                <a:latin typeface="72" panose="020B0503030000000003" pitchFamily="34" charset="0"/>
              </a:rPr>
              <a:t>A user interface is needed which would allow end users to start the instances of the corresponding workflow. In addition, the users must be able to specify some arbitrary values that will be used in the contexts of the started instances.</a:t>
            </a:r>
          </a:p>
          <a:p>
            <a:pPr algn="l"/>
            <a:endParaRPr lang="en-US" sz="1800" b="0" i="0" dirty="0">
              <a:solidFill>
                <a:srgbClr val="333333"/>
              </a:solidFill>
              <a:effectLst/>
              <a:latin typeface="72" panose="020B0503030000000003" pitchFamily="34" charset="0"/>
            </a:endParaRPr>
          </a:p>
          <a:p>
            <a:pPr algn="l"/>
            <a:r>
              <a:rPr lang="en-US" sz="1800" b="0" i="0" dirty="0">
                <a:solidFill>
                  <a:srgbClr val="333333"/>
                </a:solidFill>
                <a:effectLst/>
                <a:latin typeface="72" panose="020B0503030000000003" pitchFamily="34" charset="0"/>
              </a:rPr>
              <a:t>You can either define the start UI using an HTML5 application (custom start UI). </a:t>
            </a:r>
          </a:p>
          <a:p>
            <a:endParaRPr lang="en-IN" sz="1800" dirty="0"/>
          </a:p>
        </p:txBody>
      </p:sp>
      <p:sp>
        <p:nvSpPr>
          <p:cNvPr id="3" name="TextBox 2">
            <a:extLst>
              <a:ext uri="{FF2B5EF4-FFF2-40B4-BE49-F238E27FC236}">
                <a16:creationId xmlns:a16="http://schemas.microsoft.com/office/drawing/2014/main" id="{E9F6CCB6-B989-53E6-02B8-CBE82165C2A4}"/>
              </a:ext>
            </a:extLst>
          </p:cNvPr>
          <p:cNvSpPr txBox="1"/>
          <p:nvPr/>
        </p:nvSpPr>
        <p:spPr>
          <a:xfrm>
            <a:off x="405780" y="2876278"/>
            <a:ext cx="6094428" cy="2246769"/>
          </a:xfrm>
          <a:prstGeom prst="rect">
            <a:avLst/>
          </a:prstGeom>
          <a:noFill/>
        </p:spPr>
        <p:txBody>
          <a:bodyPr wrap="square">
            <a:spAutoFit/>
          </a:bodyPr>
          <a:lstStyle/>
          <a:p>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crossNavigation</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"inbounds"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myworkflowapps</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semanticObject</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"app"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"action"</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"open"</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"title"</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"My Title"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subTitle</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"My Subtitle"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2604901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200" b="1" i="0" dirty="0">
                <a:solidFill>
                  <a:srgbClr val="000000"/>
                </a:solidFill>
                <a:effectLst/>
                <a:latin typeface="Arial Black" panose="020B0A04020102020204" pitchFamily="34" charset="0"/>
              </a:rPr>
              <a:t>BTP Account Administration</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grpSp>
        <p:nvGrpSpPr>
          <p:cNvPr id="2" name="Group 1">
            <a:extLst>
              <a:ext uri="{FF2B5EF4-FFF2-40B4-BE49-F238E27FC236}">
                <a16:creationId xmlns:a16="http://schemas.microsoft.com/office/drawing/2014/main" id="{9ECEA847-C6D8-2A5D-729E-132C81AD1FA0}"/>
              </a:ext>
            </a:extLst>
          </p:cNvPr>
          <p:cNvGrpSpPr/>
          <p:nvPr/>
        </p:nvGrpSpPr>
        <p:grpSpPr>
          <a:xfrm>
            <a:off x="539338" y="1407887"/>
            <a:ext cx="11113323" cy="3800102"/>
            <a:chOff x="461819" y="1891887"/>
            <a:chExt cx="11420761" cy="3243529"/>
          </a:xfrm>
        </p:grpSpPr>
        <p:sp>
          <p:nvSpPr>
            <p:cNvPr id="3" name="Rectangle 2">
              <a:extLst>
                <a:ext uri="{FF2B5EF4-FFF2-40B4-BE49-F238E27FC236}">
                  <a16:creationId xmlns:a16="http://schemas.microsoft.com/office/drawing/2014/main" id="{C07002C8-960B-1B19-0788-5ECF564958B3}"/>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Global Account</a:t>
              </a:r>
            </a:p>
            <a:p>
              <a:pPr algn="ctr"/>
              <a:r>
                <a:rPr lang="en-US" sz="1800" b="1" dirty="0"/>
                <a:t>(Representation of customer for billing purpose)</a:t>
              </a:r>
            </a:p>
          </p:txBody>
        </p:sp>
        <p:sp>
          <p:nvSpPr>
            <p:cNvPr id="4" name="Rectangle 3">
              <a:extLst>
                <a:ext uri="{FF2B5EF4-FFF2-40B4-BE49-F238E27FC236}">
                  <a16:creationId xmlns:a16="http://schemas.microsoft.com/office/drawing/2014/main" id="{341A444A-C30B-3DD4-C990-053D253DBB3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Sub Account</a:t>
              </a:r>
            </a:p>
            <a:p>
              <a:pPr algn="ctr"/>
              <a:r>
                <a:rPr lang="en-US" sz="1800" b="1" dirty="0"/>
                <a:t>(per region)</a:t>
              </a:r>
            </a:p>
            <a:p>
              <a:pPr algn="ctr"/>
              <a:r>
                <a:rPr lang="en-US" sz="1800" b="1" dirty="0"/>
                <a:t>Specialized service offerings</a:t>
              </a:r>
            </a:p>
            <a:p>
              <a:pPr algn="ctr"/>
              <a:r>
                <a:rPr lang="en-US" sz="1800" b="1" dirty="0"/>
                <a:t>Represents LoB</a:t>
              </a:r>
            </a:p>
          </p:txBody>
        </p:sp>
        <p:cxnSp>
          <p:nvCxnSpPr>
            <p:cNvPr id="5" name="Connector: Elbow 4">
              <a:extLst>
                <a:ext uri="{FF2B5EF4-FFF2-40B4-BE49-F238E27FC236}">
                  <a16:creationId xmlns:a16="http://schemas.microsoft.com/office/drawing/2014/main" id="{8A08B5E0-CBA3-78B4-4BB6-479CCA253595}"/>
                </a:ext>
              </a:extLst>
            </p:cNvPr>
            <p:cNvCxnSpPr>
              <a:stCxn id="3" idx="3"/>
              <a:endCxn id="4"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37C5459-2619-3B56-9C88-5BB6C73E1065}"/>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Space</a:t>
              </a:r>
            </a:p>
          </p:txBody>
        </p:sp>
        <p:cxnSp>
          <p:nvCxnSpPr>
            <p:cNvPr id="8" name="Connector: Elbow 7">
              <a:extLst>
                <a:ext uri="{FF2B5EF4-FFF2-40B4-BE49-F238E27FC236}">
                  <a16:creationId xmlns:a16="http://schemas.microsoft.com/office/drawing/2014/main" id="{4E3BED9D-5B64-A35E-8FC5-1B4BFD17C553}"/>
                </a:ext>
              </a:extLst>
            </p:cNvPr>
            <p:cNvCxnSpPr>
              <a:stCxn id="4" idx="3"/>
              <a:endCxn id="7"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07D257-E2FE-797B-F7CD-BB9419BC36F6}"/>
                </a:ext>
              </a:extLst>
            </p:cNvPr>
            <p:cNvSpPr txBox="1"/>
            <p:nvPr/>
          </p:nvSpPr>
          <p:spPr>
            <a:xfrm>
              <a:off x="2946401" y="3113762"/>
              <a:ext cx="1547046" cy="315239"/>
            </a:xfrm>
            <a:prstGeom prst="rect">
              <a:avLst/>
            </a:prstGeom>
            <a:noFill/>
          </p:spPr>
          <p:txBody>
            <a:bodyPr wrap="square" rtlCol="0" anchor="ctr">
              <a:spAutoFit/>
            </a:bodyPr>
            <a:lstStyle/>
            <a:p>
              <a:r>
                <a:rPr lang="en-US" sz="1800" b="1" dirty="0"/>
                <a:t>1            *</a:t>
              </a:r>
            </a:p>
          </p:txBody>
        </p:sp>
        <p:sp>
          <p:nvSpPr>
            <p:cNvPr id="10" name="TextBox 9">
              <a:extLst>
                <a:ext uri="{FF2B5EF4-FFF2-40B4-BE49-F238E27FC236}">
                  <a16:creationId xmlns:a16="http://schemas.microsoft.com/office/drawing/2014/main" id="{05DEC78E-AC3D-6E46-3059-03A728CF9CEC}"/>
                </a:ext>
              </a:extLst>
            </p:cNvPr>
            <p:cNvSpPr txBox="1"/>
            <p:nvPr/>
          </p:nvSpPr>
          <p:spPr>
            <a:xfrm>
              <a:off x="6733869" y="3109994"/>
              <a:ext cx="1354172" cy="315239"/>
            </a:xfrm>
            <a:prstGeom prst="rect">
              <a:avLst/>
            </a:prstGeom>
            <a:noFill/>
          </p:spPr>
          <p:txBody>
            <a:bodyPr wrap="square" rtlCol="0">
              <a:spAutoFit/>
            </a:bodyPr>
            <a:lstStyle/>
            <a:p>
              <a:r>
                <a:rPr lang="en-US" sz="1800" b="1" dirty="0"/>
                <a:t>1            *</a:t>
              </a:r>
            </a:p>
          </p:txBody>
        </p:sp>
        <p:sp>
          <p:nvSpPr>
            <p:cNvPr id="12" name="Rectangle 11">
              <a:extLst>
                <a:ext uri="{FF2B5EF4-FFF2-40B4-BE49-F238E27FC236}">
                  <a16:creationId xmlns:a16="http://schemas.microsoft.com/office/drawing/2014/main" id="{644E67E9-5B89-0082-BFA7-0D1E20789B82}"/>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Apps</a:t>
              </a:r>
            </a:p>
          </p:txBody>
        </p:sp>
        <p:cxnSp>
          <p:nvCxnSpPr>
            <p:cNvPr id="13" name="Connector: Elbow 12">
              <a:extLst>
                <a:ext uri="{FF2B5EF4-FFF2-40B4-BE49-F238E27FC236}">
                  <a16:creationId xmlns:a16="http://schemas.microsoft.com/office/drawing/2014/main" id="{EEA70105-9BF7-3422-5931-8A4411E9D978}"/>
                </a:ext>
              </a:extLst>
            </p:cNvPr>
            <p:cNvCxnSpPr>
              <a:stCxn id="7" idx="2"/>
              <a:endCxn id="12"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CA9B8C3-CFEF-F0B5-90C3-5DE7ACBBF53E}"/>
                </a:ext>
              </a:extLst>
            </p:cNvPr>
            <p:cNvSpPr txBox="1"/>
            <p:nvPr/>
          </p:nvSpPr>
          <p:spPr>
            <a:xfrm>
              <a:off x="9162473" y="3708756"/>
              <a:ext cx="2262909" cy="788097"/>
            </a:xfrm>
            <a:prstGeom prst="rect">
              <a:avLst/>
            </a:prstGeom>
            <a:noFill/>
          </p:spPr>
          <p:txBody>
            <a:bodyPr wrap="square" rtlCol="0">
              <a:spAutoFit/>
            </a:bodyPr>
            <a:lstStyle/>
            <a:p>
              <a:r>
                <a:rPr lang="en-US" sz="1800" b="1" dirty="0"/>
                <a:t>1            </a:t>
              </a:r>
            </a:p>
            <a:p>
              <a:endParaRPr lang="en-US" sz="1800" b="1" dirty="0"/>
            </a:p>
            <a:p>
              <a:r>
                <a:rPr lang="en-US" sz="1800" b="1" dirty="0"/>
                <a:t>	     *</a:t>
              </a:r>
            </a:p>
          </p:txBody>
        </p:sp>
        <p:sp>
          <p:nvSpPr>
            <p:cNvPr id="16" name="Oval 15">
              <a:extLst>
                <a:ext uri="{FF2B5EF4-FFF2-40B4-BE49-F238E27FC236}">
                  <a16:creationId xmlns:a16="http://schemas.microsoft.com/office/drawing/2014/main" id="{2900C4A0-4F49-2E7A-BAF5-E98ABF9A6CDC}"/>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Backing Services</a:t>
              </a:r>
            </a:p>
          </p:txBody>
        </p:sp>
        <p:sp>
          <p:nvSpPr>
            <p:cNvPr id="17" name="Oval 16">
              <a:extLst>
                <a:ext uri="{FF2B5EF4-FFF2-40B4-BE49-F238E27FC236}">
                  <a16:creationId xmlns:a16="http://schemas.microsoft.com/office/drawing/2014/main" id="{64038464-94BA-C618-AF4D-CB3A778CD009}"/>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Space quotas</a:t>
              </a:r>
            </a:p>
          </p:txBody>
        </p:sp>
      </p:gr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2FF9D9C-174E-E700-CCA6-5375DFB06B5D}"/>
                  </a:ext>
                </a:extLst>
              </p14:cNvPr>
              <p14:cNvContentPartPr/>
              <p14:nvPr/>
            </p14:nvContentPartPr>
            <p14:xfrm>
              <a:off x="19080" y="838080"/>
              <a:ext cx="10718640" cy="5785200"/>
            </p14:xfrm>
          </p:contentPart>
        </mc:Choice>
        <mc:Fallback xmlns="">
          <p:pic>
            <p:nvPicPr>
              <p:cNvPr id="11" name="Ink 10">
                <a:extLst>
                  <a:ext uri="{FF2B5EF4-FFF2-40B4-BE49-F238E27FC236}">
                    <a16:creationId xmlns:a16="http://schemas.microsoft.com/office/drawing/2014/main" id="{A2FF9D9C-174E-E700-CCA6-5375DFB06B5D}"/>
                  </a:ext>
                </a:extLst>
              </p:cNvPr>
              <p:cNvPicPr/>
              <p:nvPr/>
            </p:nvPicPr>
            <p:blipFill>
              <a:blip r:embed="rId5"/>
              <a:stretch>
                <a:fillRect/>
              </a:stretch>
            </p:blipFill>
            <p:spPr>
              <a:xfrm>
                <a:off x="9720" y="828720"/>
                <a:ext cx="10737360" cy="5803920"/>
              </a:xfrm>
              <a:prstGeom prst="rect">
                <a:avLst/>
              </a:prstGeom>
            </p:spPr>
          </p:pic>
        </mc:Fallback>
      </mc:AlternateContent>
    </p:spTree>
    <p:extLst>
      <p:ext uri="{BB962C8B-B14F-4D97-AF65-F5344CB8AC3E}">
        <p14:creationId xmlns:p14="http://schemas.microsoft.com/office/powerpoint/2010/main" val="30660294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SAP BTP Launchpad</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569660"/>
          </a:xfrm>
          <a:prstGeom prst="rect">
            <a:avLst/>
          </a:prstGeom>
          <a:noFill/>
        </p:spPr>
        <p:txBody>
          <a:bodyPr wrap="square" rtlCol="0">
            <a:spAutoFit/>
          </a:bodyPr>
          <a:lstStyle/>
          <a:p>
            <a:pPr algn="l"/>
            <a:r>
              <a:rPr lang="en-US" sz="1800" b="0" i="0" dirty="0">
                <a:solidFill>
                  <a:srgbClr val="333333"/>
                </a:solidFill>
                <a:effectLst/>
                <a:latin typeface="72" panose="020B0503030000000003" pitchFamily="34" charset="0"/>
              </a:rPr>
              <a:t>The SAP Launchpad service enables organizations to establish a central point of access to SAP (e.g. SAP S/4HANA), custom-built, and third party applications and extensions, both on the cloud and on premise.</a:t>
            </a:r>
          </a:p>
          <a:p>
            <a:pPr algn="l"/>
            <a:endParaRPr lang="en-US" sz="1800" b="0" i="0" dirty="0">
              <a:solidFill>
                <a:srgbClr val="333333"/>
              </a:solidFill>
              <a:effectLst/>
              <a:latin typeface="72" panose="020B0503030000000003" pitchFamily="34" charset="0"/>
            </a:endParaRPr>
          </a:p>
          <a:p>
            <a:pPr algn="l"/>
            <a:r>
              <a:rPr lang="en-US" sz="1800" b="0" i="0" dirty="0">
                <a:solidFill>
                  <a:srgbClr val="333333"/>
                </a:solidFill>
                <a:effectLst/>
                <a:latin typeface="72" panose="020B0503030000000003" pitchFamily="34" charset="0"/>
              </a:rPr>
              <a:t>The following diagram shows SAP Launchpad service as a central entry point to apps from different platforms</a:t>
            </a:r>
          </a:p>
          <a:p>
            <a:endParaRPr lang="en-IN" dirty="0"/>
          </a:p>
        </p:txBody>
      </p:sp>
      <p:pic>
        <p:nvPicPr>
          <p:cNvPr id="1026" name="Picture 2">
            <a:extLst>
              <a:ext uri="{FF2B5EF4-FFF2-40B4-BE49-F238E27FC236}">
                <a16:creationId xmlns:a16="http://schemas.microsoft.com/office/drawing/2014/main" id="{08CC976C-970F-F65E-D80A-A7EFBA6CD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092" y="2693189"/>
            <a:ext cx="4828962" cy="34703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508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85176" cy="711081"/>
          </a:xfrm>
        </p:spPr>
        <p:txBody>
          <a:bodyPr/>
          <a:lstStyle/>
          <a:p>
            <a:r>
              <a:rPr lang="en-US" sz="3600" b="1" i="0" dirty="0">
                <a:solidFill>
                  <a:srgbClr val="000000"/>
                </a:solidFill>
                <a:effectLst/>
                <a:latin typeface="Arial Black" panose="020B0A04020102020204" pitchFamily="34" charset="0"/>
              </a:rPr>
              <a:t>Sub-flows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pPr marL="285750" indent="-285750">
              <a:buFontTx/>
              <a:buChar char="-"/>
            </a:pPr>
            <a:r>
              <a:rPr lang="en-US" sz="1800" dirty="0"/>
              <a:t>What is sub-flows</a:t>
            </a:r>
          </a:p>
          <a:p>
            <a:pPr marL="285750" indent="-285750">
              <a:buFontTx/>
              <a:buChar char="-"/>
            </a:pPr>
            <a:r>
              <a:rPr lang="en-US" sz="1800" dirty="0"/>
              <a:t>Working with Parallel sub flow elements</a:t>
            </a:r>
          </a:p>
          <a:p>
            <a:pPr marL="285750" indent="-285750">
              <a:buFontTx/>
              <a:buChar char="-"/>
            </a:pPr>
            <a:r>
              <a:rPr lang="en-US" sz="1800" dirty="0"/>
              <a:t>Scenario Use-case 5</a:t>
            </a:r>
            <a:endParaRPr lang="en-IN" sz="1800" dirty="0"/>
          </a:p>
        </p:txBody>
      </p:sp>
    </p:spTree>
    <p:extLst>
      <p:ext uri="{BB962C8B-B14F-4D97-AF65-F5344CB8AC3E}">
        <p14:creationId xmlns:p14="http://schemas.microsoft.com/office/powerpoint/2010/main" val="2781934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What is Sub-flow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401205"/>
          </a:xfrm>
          <a:prstGeom prst="rect">
            <a:avLst/>
          </a:prstGeom>
          <a:noFill/>
        </p:spPr>
        <p:txBody>
          <a:bodyPr wrap="square" rtlCol="0">
            <a:spAutoFit/>
          </a:bodyPr>
          <a:lstStyle/>
          <a:p>
            <a:pPr algn="just"/>
            <a:r>
              <a:rPr lang="en-US" sz="1600" b="0" i="0" dirty="0">
                <a:solidFill>
                  <a:srgbClr val="333333"/>
                </a:solidFill>
                <a:effectLst/>
                <a:latin typeface="72" panose="020B0503030000000003" pitchFamily="34" charset="0"/>
              </a:rPr>
              <a:t>Inside one workflow, you can execute another workflow called a referenced sub-flow. You can configure the activity that you use to call the sub-flow. The sub-flow is an external workflow definition that can be reused and is deployed independently from the main workflow.</a:t>
            </a:r>
          </a:p>
          <a:p>
            <a:pPr algn="just"/>
            <a:endParaRPr lang="en-US" sz="1600" b="0" i="0" dirty="0">
              <a:solidFill>
                <a:srgbClr val="333333"/>
              </a:solidFill>
              <a:effectLst/>
              <a:latin typeface="72" panose="020B0503030000000003" pitchFamily="34" charset="0"/>
            </a:endParaRPr>
          </a:p>
          <a:p>
            <a:pPr algn="just"/>
            <a:r>
              <a:rPr lang="en-US" sz="1600" b="0" i="0" dirty="0">
                <a:solidFill>
                  <a:srgbClr val="333333"/>
                </a:solidFill>
                <a:effectLst/>
                <a:latin typeface="72" panose="020B0503030000000003" pitchFamily="34" charset="0"/>
              </a:rPr>
              <a:t>The main workflow stores data in the workflow context. You can pass a subset of this data to the sub-flow by configuring data mapping.</a:t>
            </a:r>
          </a:p>
          <a:p>
            <a:pPr algn="just"/>
            <a:endParaRPr lang="en-US" sz="1600" dirty="0">
              <a:solidFill>
                <a:srgbClr val="333333"/>
              </a:solidFill>
              <a:latin typeface="72" panose="020B0503030000000003" pitchFamily="34" charset="0"/>
            </a:endParaRPr>
          </a:p>
          <a:p>
            <a:pPr algn="just"/>
            <a:r>
              <a:rPr lang="en-US" sz="1600" b="0" i="0" dirty="0">
                <a:solidFill>
                  <a:srgbClr val="333333"/>
                </a:solidFill>
                <a:effectLst/>
                <a:latin typeface="72" panose="020B0503030000000003" pitchFamily="34" charset="0"/>
              </a:rPr>
              <a:t>The sub-flow can modify the data and then return the data back into the main workflow using data mapping. The data is copied into the sub-flow when it is started and copied back into the main workflow when the sub-flow ends.</a:t>
            </a:r>
          </a:p>
          <a:p>
            <a:pPr algn="just"/>
            <a:endParaRPr lang="en-IN" sz="2000" dirty="0"/>
          </a:p>
          <a:p>
            <a:pPr algn="just"/>
            <a:r>
              <a:rPr lang="en-US" sz="1600" b="0" i="0" dirty="0">
                <a:solidFill>
                  <a:srgbClr val="333333"/>
                </a:solidFill>
                <a:effectLst/>
                <a:latin typeface="72" panose="020B0503030000000003" pitchFamily="34" charset="0"/>
              </a:rPr>
              <a:t>The main workflow calls the subflow and waits until the subflow ends before it continues with the next item. The workflow definition of the subflow is resolved at runtime. This means that the subflow can be deployed independently of the main workflow that is calling the subflow.</a:t>
            </a:r>
          </a:p>
          <a:p>
            <a:pPr algn="just"/>
            <a:endParaRPr lang="en-US" sz="1600" b="0" i="0" dirty="0">
              <a:solidFill>
                <a:srgbClr val="333333"/>
              </a:solidFill>
              <a:effectLst/>
              <a:latin typeface="72" panose="020B0503030000000003" pitchFamily="34" charset="0"/>
            </a:endParaRPr>
          </a:p>
          <a:p>
            <a:pPr algn="just"/>
            <a:r>
              <a:rPr lang="en-US" sz="1600" b="0" i="0" dirty="0">
                <a:solidFill>
                  <a:srgbClr val="333333"/>
                </a:solidFill>
                <a:effectLst/>
                <a:latin typeface="72" panose="020B0503030000000003" pitchFamily="34" charset="0"/>
              </a:rPr>
              <a:t>The subflow can be a workflow from the same project as the main workflow, or it can be any workflow that is deployed on the server.</a:t>
            </a:r>
          </a:p>
          <a:p>
            <a:pPr algn="just"/>
            <a:endParaRPr lang="en-IN" sz="2000" dirty="0"/>
          </a:p>
        </p:txBody>
      </p:sp>
    </p:spTree>
    <p:extLst>
      <p:ext uri="{BB962C8B-B14F-4D97-AF65-F5344CB8AC3E}">
        <p14:creationId xmlns:p14="http://schemas.microsoft.com/office/powerpoint/2010/main" val="41296444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Parallel Sub-flow Elements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046988"/>
          </a:xfrm>
          <a:prstGeom prst="rect">
            <a:avLst/>
          </a:prstGeom>
          <a:noFill/>
        </p:spPr>
        <p:txBody>
          <a:bodyPr wrap="square" rtlCol="0">
            <a:spAutoFit/>
          </a:bodyPr>
          <a:lstStyle/>
          <a:p>
            <a:r>
              <a:rPr lang="en-US" sz="1600" b="0" i="0" dirty="0">
                <a:solidFill>
                  <a:srgbClr val="333333"/>
                </a:solidFill>
                <a:effectLst/>
                <a:latin typeface="72" panose="020B0503030000000003" pitchFamily="34" charset="0"/>
              </a:rPr>
              <a:t>We can execute multiple instances of the referenced </a:t>
            </a:r>
            <a:r>
              <a:rPr lang="en-US" sz="1600" dirty="0"/>
              <a:t>subflow</a:t>
            </a:r>
            <a:r>
              <a:rPr lang="en-US" sz="1600" b="0" i="0" dirty="0">
                <a:solidFill>
                  <a:srgbClr val="333333"/>
                </a:solidFill>
                <a:effectLst/>
                <a:latin typeface="72" panose="020B0503030000000003" pitchFamily="34" charset="0"/>
              </a:rPr>
              <a:t> in parallel, For this purpose, we need to create an array element in main workflow and pass that multi-line </a:t>
            </a:r>
            <a:r>
              <a:rPr lang="en-US" sz="1600" dirty="0">
                <a:solidFill>
                  <a:srgbClr val="333333"/>
                </a:solidFill>
                <a:latin typeface="72" panose="020B0503030000000003" pitchFamily="34" charset="0"/>
              </a:rPr>
              <a:t>element to the sub workflow.</a:t>
            </a:r>
          </a:p>
          <a:p>
            <a:endParaRPr lang="en-US" sz="1600" dirty="0">
              <a:solidFill>
                <a:srgbClr val="333333"/>
              </a:solidFill>
              <a:latin typeface="72" panose="020B0503030000000003" pitchFamily="34" charset="0"/>
            </a:endParaRPr>
          </a:p>
          <a:p>
            <a:r>
              <a:rPr lang="en-US" sz="1600" dirty="0">
                <a:solidFill>
                  <a:srgbClr val="333333"/>
                </a:solidFill>
                <a:latin typeface="72" panose="020B0503030000000003" pitchFamily="34" charset="0"/>
              </a:rPr>
              <a:t>System will automatically create n number of instances of sub workflow based on number of items in the </a:t>
            </a:r>
            <a:r>
              <a:rPr lang="en-US" sz="1600" dirty="0" err="1">
                <a:solidFill>
                  <a:srgbClr val="333333"/>
                </a:solidFill>
                <a:latin typeface="72" panose="020B0503030000000003" pitchFamily="34" charset="0"/>
              </a:rPr>
              <a:t>json</a:t>
            </a:r>
            <a:r>
              <a:rPr lang="en-US" sz="1600" dirty="0">
                <a:solidFill>
                  <a:srgbClr val="333333"/>
                </a:solidFill>
                <a:latin typeface="72" panose="020B0503030000000003" pitchFamily="34" charset="0"/>
              </a:rPr>
              <a:t> collection.</a:t>
            </a:r>
            <a:r>
              <a:rPr lang="en-US" sz="1600" b="0" i="0" dirty="0">
                <a:solidFill>
                  <a:srgbClr val="333333"/>
                </a:solidFill>
                <a:effectLst/>
                <a:latin typeface="72" panose="020B0503030000000003" pitchFamily="34" charset="0"/>
              </a:rPr>
              <a:t> In the input and output mappings of the </a:t>
            </a:r>
            <a:r>
              <a:rPr lang="en-US" sz="1600" dirty="0"/>
              <a:t>subflow</a:t>
            </a:r>
            <a:r>
              <a:rPr lang="en-US" sz="1600" b="0" i="0" dirty="0">
                <a:solidFill>
                  <a:srgbClr val="333333"/>
                </a:solidFill>
                <a:effectLst/>
                <a:latin typeface="72" panose="020B0503030000000003" pitchFamily="34" charset="0"/>
              </a:rPr>
              <a:t>, you can refer to individual items in the collection by using the </a:t>
            </a:r>
            <a:r>
              <a:rPr lang="en-US" sz="1600" b="0" i="0" dirty="0" err="1">
                <a:solidFill>
                  <a:srgbClr val="333333"/>
                </a:solidFill>
                <a:effectLst/>
                <a:latin typeface="Courier New" panose="02070309020205020404" pitchFamily="49" charset="0"/>
              </a:rPr>
              <a:t>loop.counter</a:t>
            </a:r>
            <a:r>
              <a:rPr lang="en-US" sz="1600" b="0" i="0" dirty="0">
                <a:solidFill>
                  <a:srgbClr val="333333"/>
                </a:solidFill>
                <a:effectLst/>
                <a:latin typeface="72" panose="020B0503030000000003" pitchFamily="34" charset="0"/>
              </a:rPr>
              <a:t> variable, for example, </a:t>
            </a:r>
            <a:r>
              <a:rPr lang="en-US" sz="1600" b="0" i="0" dirty="0">
                <a:solidFill>
                  <a:srgbClr val="333333"/>
                </a:solidFill>
                <a:effectLst/>
                <a:latin typeface="Courier New" panose="02070309020205020404" pitchFamily="49" charset="0"/>
              </a:rPr>
              <a:t>${</a:t>
            </a:r>
            <a:r>
              <a:rPr lang="en-US" sz="1600" b="0" i="0" dirty="0" err="1">
                <a:solidFill>
                  <a:srgbClr val="333333"/>
                </a:solidFill>
                <a:effectLst/>
                <a:latin typeface="Courier New" panose="02070309020205020404" pitchFamily="49" charset="0"/>
              </a:rPr>
              <a:t>context.items</a:t>
            </a:r>
            <a:r>
              <a:rPr lang="en-US" sz="1600" b="0" i="0" dirty="0">
                <a:solidFill>
                  <a:srgbClr val="333333"/>
                </a:solidFill>
                <a:effectLst/>
                <a:latin typeface="Courier New" panose="02070309020205020404" pitchFamily="49" charset="0"/>
              </a:rPr>
              <a:t>[</a:t>
            </a:r>
            <a:r>
              <a:rPr lang="en-US" sz="1600" b="0" i="0" dirty="0" err="1">
                <a:solidFill>
                  <a:srgbClr val="333333"/>
                </a:solidFill>
                <a:effectLst/>
                <a:latin typeface="Courier New" panose="02070309020205020404" pitchFamily="49" charset="0"/>
              </a:rPr>
              <a:t>loop.counter</a:t>
            </a:r>
            <a:r>
              <a:rPr lang="en-US" sz="1600" b="0" i="0" dirty="0">
                <a:solidFill>
                  <a:srgbClr val="333333"/>
                </a:solidFill>
                <a:effectLst/>
                <a:latin typeface="Courier New" panose="02070309020205020404" pitchFamily="49" charset="0"/>
              </a:rPr>
              <a:t>].status}</a:t>
            </a:r>
            <a:r>
              <a:rPr lang="en-US" sz="1600" b="0" i="0" dirty="0">
                <a:solidFill>
                  <a:srgbClr val="333333"/>
                </a:solidFill>
                <a:effectLst/>
                <a:latin typeface="72" panose="020B0503030000000003" pitchFamily="34" charset="0"/>
              </a:rPr>
              <a:t>.</a:t>
            </a:r>
          </a:p>
          <a:p>
            <a:endParaRPr lang="en-US" sz="1600" dirty="0">
              <a:solidFill>
                <a:srgbClr val="333333"/>
              </a:solidFill>
              <a:latin typeface="72" panose="020B0503030000000003" pitchFamily="34" charset="0"/>
            </a:endParaRPr>
          </a:p>
          <a:p>
            <a:r>
              <a:rPr lang="en-US" sz="1600" b="0" i="0" dirty="0">
                <a:solidFill>
                  <a:srgbClr val="333333"/>
                </a:solidFill>
                <a:effectLst/>
                <a:latin typeface="72" panose="020B0503030000000003" pitchFamily="34" charset="0"/>
              </a:rPr>
              <a:t>Optionally, We can specify a </a:t>
            </a:r>
            <a:r>
              <a:rPr lang="en-US" sz="1600" b="1" i="0" dirty="0">
                <a:solidFill>
                  <a:srgbClr val="333333"/>
                </a:solidFill>
                <a:effectLst/>
                <a:latin typeface="72" panose="020B0503030000000003" pitchFamily="34" charset="0"/>
              </a:rPr>
              <a:t>Completion Condition which </a:t>
            </a:r>
            <a:r>
              <a:rPr lang="en-US" sz="1600" dirty="0">
                <a:solidFill>
                  <a:srgbClr val="333333"/>
                </a:solidFill>
                <a:latin typeface="72" panose="020B0503030000000003" pitchFamily="34" charset="0"/>
              </a:rPr>
              <a:t>If this condition evaluates to true while a single instance of the parallel subflow is completed, the parallel execution is considered completed as well. All other parallel instances are canceled. Output mappings for such canceled instances are skipped. </a:t>
            </a:r>
          </a:p>
          <a:p>
            <a:endParaRPr lang="en-US" sz="1600" dirty="0">
              <a:solidFill>
                <a:srgbClr val="333333"/>
              </a:solidFill>
              <a:latin typeface="72" panose="020B0503030000000003" pitchFamily="34" charset="0"/>
            </a:endParaRPr>
          </a:p>
          <a:p>
            <a:r>
              <a:rPr lang="en-US" sz="1600" dirty="0">
                <a:solidFill>
                  <a:srgbClr val="333333"/>
                </a:solidFill>
                <a:latin typeface="72" panose="020B0503030000000003" pitchFamily="34" charset="0"/>
              </a:rPr>
              <a:t>The mapping is used to transfer data between the main workflow and the subflow.</a:t>
            </a:r>
            <a:endParaRPr lang="en-IN" sz="1600" dirty="0">
              <a:solidFill>
                <a:srgbClr val="333333"/>
              </a:solidFill>
              <a:latin typeface="72" panose="020B0503030000000003" pitchFamily="34" charset="0"/>
            </a:endParaRPr>
          </a:p>
        </p:txBody>
      </p:sp>
    </p:spTree>
    <p:extLst>
      <p:ext uri="{BB962C8B-B14F-4D97-AF65-F5344CB8AC3E}">
        <p14:creationId xmlns:p14="http://schemas.microsoft.com/office/powerpoint/2010/main" val="608057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Scenario use case 5</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r>
              <a:rPr lang="en-IN" sz="1800" dirty="0"/>
              <a:t>When a new employee in on-boarded to the company, we need to order multiple equipment for that employee like Mouse, Notebook, Head-phone, Keyboard, ID Card, and iPhone.</a:t>
            </a:r>
          </a:p>
          <a:p>
            <a:endParaRPr lang="en-IN" sz="1800" dirty="0"/>
          </a:p>
          <a:p>
            <a:r>
              <a:rPr lang="en-IN" sz="1800" dirty="0"/>
              <a:t>We would like to create a workflow, which can receive multiple products as input and trigger previously created shopping-cart workflow to automate mass order or shopping items.</a:t>
            </a:r>
          </a:p>
        </p:txBody>
      </p:sp>
      <p:pic>
        <p:nvPicPr>
          <p:cNvPr id="2" name="Picture 1">
            <a:extLst>
              <a:ext uri="{FF2B5EF4-FFF2-40B4-BE49-F238E27FC236}">
                <a16:creationId xmlns:a16="http://schemas.microsoft.com/office/drawing/2014/main" id="{22765623-847E-444B-8A78-28171111028B}"/>
              </a:ext>
            </a:extLst>
          </p:cNvPr>
          <p:cNvPicPr>
            <a:picLocks noChangeAspect="1"/>
          </p:cNvPicPr>
          <p:nvPr/>
        </p:nvPicPr>
        <p:blipFill rotWithShape="1">
          <a:blip r:embed="rId4"/>
          <a:srcRect l="45801" t="17451" r="10810" b="12201"/>
          <a:stretch/>
        </p:blipFill>
        <p:spPr>
          <a:xfrm>
            <a:off x="7431269" y="2794923"/>
            <a:ext cx="3491263" cy="3772816"/>
          </a:xfrm>
          <a:prstGeom prst="rect">
            <a:avLst/>
          </a:prstGeom>
        </p:spPr>
      </p:pic>
    </p:spTree>
    <p:extLst>
      <p:ext uri="{BB962C8B-B14F-4D97-AF65-F5344CB8AC3E}">
        <p14:creationId xmlns:p14="http://schemas.microsoft.com/office/powerpoint/2010/main" val="41423072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Business Rule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pPr marL="285750" indent="-285750">
              <a:buFontTx/>
              <a:buChar char="-"/>
            </a:pPr>
            <a:r>
              <a:rPr lang="en-IN" sz="1800" dirty="0"/>
              <a:t>Workflow Scenario S6 – using Rule Service</a:t>
            </a:r>
          </a:p>
          <a:p>
            <a:pPr marL="285750" indent="-285750">
              <a:buFontTx/>
              <a:buChar char="-"/>
            </a:pPr>
            <a:r>
              <a:rPr lang="en-IN" sz="1800" dirty="0"/>
              <a:t>What is Business Rule and Why</a:t>
            </a:r>
          </a:p>
          <a:p>
            <a:pPr marL="285750" indent="-285750">
              <a:buFontTx/>
              <a:buChar char="-"/>
            </a:pPr>
            <a:r>
              <a:rPr lang="en-IN" sz="1800" dirty="0"/>
              <a:t>Business Rules Service – Introduction</a:t>
            </a:r>
          </a:p>
          <a:p>
            <a:pPr marL="285750" indent="-285750">
              <a:buFontTx/>
              <a:buChar char="-"/>
            </a:pPr>
            <a:r>
              <a:rPr lang="en-IN" sz="1800" dirty="0"/>
              <a:t>Artefacts of Rule Project</a:t>
            </a:r>
          </a:p>
          <a:p>
            <a:pPr marL="285750" indent="-285750">
              <a:buFontTx/>
              <a:buChar char="-"/>
            </a:pPr>
            <a:r>
              <a:rPr lang="en-IN" sz="1800" dirty="0"/>
              <a:t>Develop Business Rule</a:t>
            </a:r>
          </a:p>
          <a:p>
            <a:pPr marL="285750" indent="-285750">
              <a:buFontTx/>
              <a:buChar char="-"/>
            </a:pPr>
            <a:r>
              <a:rPr lang="en-IN" sz="1800" dirty="0"/>
              <a:t>Consume BTP Business Rule using API</a:t>
            </a:r>
          </a:p>
        </p:txBody>
      </p:sp>
    </p:spTree>
    <p:extLst>
      <p:ext uri="{BB962C8B-B14F-4D97-AF65-F5344CB8AC3E}">
        <p14:creationId xmlns:p14="http://schemas.microsoft.com/office/powerpoint/2010/main" val="12753748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Workflow Scenario 6 E01 – Rule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4" name="TextBox 3">
            <a:extLst>
              <a:ext uri="{FF2B5EF4-FFF2-40B4-BE49-F238E27FC236}">
                <a16:creationId xmlns:a16="http://schemas.microsoft.com/office/drawing/2014/main" id="{FB033CE9-D023-7FAA-7BB4-373C38109993}"/>
              </a:ext>
            </a:extLst>
          </p:cNvPr>
          <p:cNvSpPr txBox="1"/>
          <p:nvPr/>
        </p:nvSpPr>
        <p:spPr>
          <a:xfrm>
            <a:off x="261764" y="1196752"/>
            <a:ext cx="11504444" cy="5324535"/>
          </a:xfrm>
          <a:prstGeom prst="rect">
            <a:avLst/>
          </a:prstGeom>
          <a:noFill/>
        </p:spPr>
        <p:txBody>
          <a:bodyPr wrap="square" rtlCol="0">
            <a:spAutoFit/>
          </a:bodyPr>
          <a:lstStyle/>
          <a:p>
            <a:r>
              <a:rPr lang="en-US" sz="2000" dirty="0"/>
              <a:t>Our company want to on-board new employees in the organization, while on-boarding employee, he/she will be provided a credit card along with credit limit. The type of credit card which will be provided, depends on the level of employee.</a:t>
            </a:r>
          </a:p>
          <a:p>
            <a:endParaRPr lang="en-US" sz="2000" dirty="0"/>
          </a:p>
          <a:p>
            <a:r>
              <a:rPr lang="en-US" sz="2000" dirty="0"/>
              <a:t>The below table describe the business condition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We want to design workflow which can automatically determinate the card type which can be issued to employee based on band(level) and trigger email for approval to employee whenever new employee is created.</a:t>
            </a:r>
          </a:p>
          <a:p>
            <a:endParaRPr lang="en-US" sz="2000" dirty="0"/>
          </a:p>
        </p:txBody>
      </p:sp>
      <p:graphicFrame>
        <p:nvGraphicFramePr>
          <p:cNvPr id="5" name="Table 6">
            <a:extLst>
              <a:ext uri="{FF2B5EF4-FFF2-40B4-BE49-F238E27FC236}">
                <a16:creationId xmlns:a16="http://schemas.microsoft.com/office/drawing/2014/main" id="{CFB76E55-A84E-8C06-2EDD-A77FE6D49C01}"/>
              </a:ext>
            </a:extLst>
          </p:cNvPr>
          <p:cNvGraphicFramePr>
            <a:graphicFrameLocks noGrp="1"/>
          </p:cNvGraphicFramePr>
          <p:nvPr>
            <p:extLst>
              <p:ext uri="{D42A27DB-BD31-4B8C-83A1-F6EECF244321}">
                <p14:modId xmlns:p14="http://schemas.microsoft.com/office/powerpoint/2010/main" val="3820583484"/>
              </p:ext>
            </p:extLst>
          </p:nvPr>
        </p:nvGraphicFramePr>
        <p:xfrm>
          <a:off x="422617" y="3005662"/>
          <a:ext cx="8125884" cy="1828800"/>
        </p:xfrm>
        <a:graphic>
          <a:graphicData uri="http://schemas.openxmlformats.org/drawingml/2006/table">
            <a:tbl>
              <a:tblPr firstRow="1" bandRow="1">
                <a:tableStyleId>{5C22544A-7EE6-4342-B048-85BDC9FD1C3A}</a:tableStyleId>
              </a:tblPr>
              <a:tblGrid>
                <a:gridCol w="4062942">
                  <a:extLst>
                    <a:ext uri="{9D8B030D-6E8A-4147-A177-3AD203B41FA5}">
                      <a16:colId xmlns:a16="http://schemas.microsoft.com/office/drawing/2014/main" val="197969576"/>
                    </a:ext>
                  </a:extLst>
                </a:gridCol>
                <a:gridCol w="4062942">
                  <a:extLst>
                    <a:ext uri="{9D8B030D-6E8A-4147-A177-3AD203B41FA5}">
                      <a16:colId xmlns:a16="http://schemas.microsoft.com/office/drawing/2014/main" val="3066092557"/>
                    </a:ext>
                  </a:extLst>
                </a:gridCol>
              </a:tblGrid>
              <a:tr h="370840">
                <a:tc>
                  <a:txBody>
                    <a:bodyPr/>
                    <a:lstStyle/>
                    <a:p>
                      <a:r>
                        <a:rPr lang="en-US" dirty="0"/>
                        <a:t>Level of Employee</a:t>
                      </a:r>
                    </a:p>
                  </a:txBody>
                  <a:tcPr/>
                </a:tc>
                <a:tc>
                  <a:txBody>
                    <a:bodyPr/>
                    <a:lstStyle/>
                    <a:p>
                      <a:r>
                        <a:rPr lang="en-US" dirty="0"/>
                        <a:t>Issuance Card Type</a:t>
                      </a:r>
                    </a:p>
                  </a:txBody>
                  <a:tcPr/>
                </a:tc>
                <a:extLst>
                  <a:ext uri="{0D108BD9-81ED-4DB2-BD59-A6C34878D82A}">
                    <a16:rowId xmlns:a16="http://schemas.microsoft.com/office/drawing/2014/main" val="2529319058"/>
                  </a:ext>
                </a:extLst>
              </a:tr>
              <a:tr h="370840">
                <a:tc>
                  <a:txBody>
                    <a:bodyPr/>
                    <a:lstStyle/>
                    <a:p>
                      <a:r>
                        <a:rPr lang="en-US" dirty="0"/>
                        <a:t>T1</a:t>
                      </a:r>
                    </a:p>
                  </a:txBody>
                  <a:tcPr/>
                </a:tc>
                <a:tc>
                  <a:txBody>
                    <a:bodyPr/>
                    <a:lstStyle/>
                    <a:p>
                      <a:r>
                        <a:rPr lang="en-US" dirty="0"/>
                        <a:t>Silver</a:t>
                      </a:r>
                    </a:p>
                  </a:txBody>
                  <a:tcPr/>
                </a:tc>
                <a:extLst>
                  <a:ext uri="{0D108BD9-81ED-4DB2-BD59-A6C34878D82A}">
                    <a16:rowId xmlns:a16="http://schemas.microsoft.com/office/drawing/2014/main" val="1614042520"/>
                  </a:ext>
                </a:extLst>
              </a:tr>
              <a:tr h="370840">
                <a:tc>
                  <a:txBody>
                    <a:bodyPr/>
                    <a:lstStyle/>
                    <a:p>
                      <a:r>
                        <a:rPr lang="en-US" dirty="0"/>
                        <a:t>T2</a:t>
                      </a:r>
                    </a:p>
                  </a:txBody>
                  <a:tcPr/>
                </a:tc>
                <a:tc>
                  <a:txBody>
                    <a:bodyPr/>
                    <a:lstStyle/>
                    <a:p>
                      <a:r>
                        <a:rPr lang="en-US" dirty="0"/>
                        <a:t>Gold</a:t>
                      </a:r>
                    </a:p>
                  </a:txBody>
                  <a:tcPr/>
                </a:tc>
                <a:extLst>
                  <a:ext uri="{0D108BD9-81ED-4DB2-BD59-A6C34878D82A}">
                    <a16:rowId xmlns:a16="http://schemas.microsoft.com/office/drawing/2014/main" val="1399793540"/>
                  </a:ext>
                </a:extLst>
              </a:tr>
              <a:tr h="370840">
                <a:tc>
                  <a:txBody>
                    <a:bodyPr/>
                    <a:lstStyle/>
                    <a:p>
                      <a:r>
                        <a:rPr lang="en-US" dirty="0"/>
                        <a:t>T3</a:t>
                      </a:r>
                    </a:p>
                  </a:txBody>
                  <a:tcPr/>
                </a:tc>
                <a:tc>
                  <a:txBody>
                    <a:bodyPr/>
                    <a:lstStyle/>
                    <a:p>
                      <a:r>
                        <a:rPr lang="en-US" dirty="0"/>
                        <a:t>Platinum</a:t>
                      </a:r>
                    </a:p>
                  </a:txBody>
                  <a:tcPr/>
                </a:tc>
                <a:extLst>
                  <a:ext uri="{0D108BD9-81ED-4DB2-BD59-A6C34878D82A}">
                    <a16:rowId xmlns:a16="http://schemas.microsoft.com/office/drawing/2014/main" val="742789391"/>
                  </a:ext>
                </a:extLst>
              </a:tr>
            </a:tbl>
          </a:graphicData>
        </a:graphic>
      </p:graphicFrame>
      <p:pic>
        <p:nvPicPr>
          <p:cNvPr id="1026" name="Picture 2" descr="Credit Card Images | Free Vectors, Stock Photos &amp; PSD">
            <a:extLst>
              <a:ext uri="{FF2B5EF4-FFF2-40B4-BE49-F238E27FC236}">
                <a16:creationId xmlns:a16="http://schemas.microsoft.com/office/drawing/2014/main" id="{130B0D85-8F99-CC8B-8C74-DC35DE58C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0891" y="1916832"/>
            <a:ext cx="2816169" cy="316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5028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What is Business Rule and Why?</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801314"/>
          </a:xfrm>
          <a:prstGeom prst="rect">
            <a:avLst/>
          </a:prstGeom>
          <a:noFill/>
        </p:spPr>
        <p:txBody>
          <a:bodyPr wrap="square" rtlCol="0">
            <a:spAutoFit/>
          </a:bodyPr>
          <a:lstStyle/>
          <a:p>
            <a:pPr algn="just"/>
            <a:r>
              <a:rPr lang="en-US" sz="1800" b="0" i="0" dirty="0">
                <a:solidFill>
                  <a:srgbClr val="202122"/>
                </a:solidFill>
                <a:effectLst/>
                <a:latin typeface="Arial" panose="020B0604020202020204" pitchFamily="34" charset="0"/>
              </a:rPr>
              <a:t>A </a:t>
            </a:r>
            <a:r>
              <a:rPr lang="en-US" sz="1800" b="1" i="0" dirty="0">
                <a:solidFill>
                  <a:srgbClr val="202122"/>
                </a:solidFill>
                <a:effectLst/>
                <a:latin typeface="Arial" panose="020B0604020202020204" pitchFamily="34" charset="0"/>
              </a:rPr>
              <a:t>business rule</a:t>
            </a:r>
            <a:r>
              <a:rPr lang="en-US" sz="1800" b="0" i="0" dirty="0">
                <a:solidFill>
                  <a:srgbClr val="202122"/>
                </a:solidFill>
                <a:effectLst/>
                <a:latin typeface="Arial" panose="020B0604020202020204" pitchFamily="34" charset="0"/>
              </a:rPr>
              <a:t> defines or constrains some aspect </a:t>
            </a:r>
            <a:r>
              <a:rPr lang="en-US" sz="1800" dirty="0">
                <a:solidFill>
                  <a:srgbClr val="202122"/>
                </a:solidFill>
                <a:latin typeface="Arial" panose="020B0604020202020204" pitchFamily="34" charset="0"/>
              </a:rPr>
              <a:t>of business. Business </a:t>
            </a:r>
            <a:r>
              <a:rPr lang="en-US" sz="1800" b="0" i="0" dirty="0">
                <a:solidFill>
                  <a:srgbClr val="202122"/>
                </a:solidFill>
                <a:effectLst/>
                <a:latin typeface="Arial" panose="020B0604020202020204" pitchFamily="34" charset="0"/>
              </a:rPr>
              <a:t>rules are intended to assert business structure or to control or influence the behavior of the business. Business rules describe the operations, definitions and constraints that apply to an organization. Business rules can apply to people, processes, corporate behavior and computing systems in an organization, and are put in place to help the organization achieve its goals.</a:t>
            </a:r>
          </a:p>
          <a:p>
            <a:pPr algn="just"/>
            <a:endParaRPr lang="en-US" sz="1800" dirty="0">
              <a:solidFill>
                <a:srgbClr val="202122"/>
              </a:solidFill>
              <a:latin typeface="Arial" panose="020B0604020202020204" pitchFamily="34" charset="0"/>
            </a:endParaRPr>
          </a:p>
          <a:p>
            <a:pPr algn="just"/>
            <a:r>
              <a:rPr lang="en-US" sz="1800" dirty="0">
                <a:solidFill>
                  <a:srgbClr val="202122"/>
                </a:solidFill>
                <a:latin typeface="Arial" panose="020B0604020202020204" pitchFamily="34" charset="0"/>
              </a:rPr>
              <a:t>Effective business rules help set expectations and provide guidelines on how work will be conducted. Business rules must also be used to ensure an organization abides by local, state, and federal regulatory requirements and guidelines.</a:t>
            </a:r>
          </a:p>
          <a:p>
            <a:pPr algn="just"/>
            <a:endParaRPr lang="en-US" sz="1800" dirty="0">
              <a:solidFill>
                <a:srgbClr val="202122"/>
              </a:solidFill>
              <a:latin typeface="Arial" panose="020B0604020202020204" pitchFamily="34" charset="0"/>
            </a:endParaRPr>
          </a:p>
          <a:p>
            <a:pPr algn="just"/>
            <a:r>
              <a:rPr lang="en-US" sz="1800" dirty="0">
                <a:solidFill>
                  <a:srgbClr val="202122"/>
                </a:solidFill>
                <a:latin typeface="Arial" panose="020B0604020202020204" pitchFamily="34" charset="0"/>
              </a:rPr>
              <a:t>Examples of Business Rules</a:t>
            </a:r>
          </a:p>
          <a:p>
            <a:pPr algn="just">
              <a:buFont typeface="Arial" panose="020B0604020202020204" pitchFamily="34" charset="0"/>
              <a:buChar char="•"/>
            </a:pPr>
            <a:r>
              <a:rPr lang="en-US" sz="1800" dirty="0">
                <a:solidFill>
                  <a:srgbClr val="202122"/>
                </a:solidFill>
                <a:latin typeface="Arial" panose="020B0604020202020204" pitchFamily="34" charset="0"/>
              </a:rPr>
              <a:t> A decision-making hierarchy for invoice processing, where the values of specific invoices are tiered to determine which managers can approve.</a:t>
            </a:r>
          </a:p>
          <a:p>
            <a:pPr algn="just">
              <a:buFont typeface="Arial" panose="020B0604020202020204" pitchFamily="34" charset="0"/>
              <a:buChar char="•"/>
            </a:pPr>
            <a:r>
              <a:rPr lang="en-US" sz="1800" dirty="0">
                <a:solidFill>
                  <a:srgbClr val="202122"/>
                </a:solidFill>
                <a:latin typeface="Arial" panose="020B0604020202020204" pitchFamily="34" charset="0"/>
              </a:rPr>
              <a:t> Calculations to determine bonus potential and payouts for sales personnel.</a:t>
            </a:r>
          </a:p>
          <a:p>
            <a:pPr algn="just">
              <a:buFont typeface="Arial" panose="020B0604020202020204" pitchFamily="34" charset="0"/>
              <a:buChar char="•"/>
            </a:pPr>
            <a:r>
              <a:rPr lang="en-US" sz="1800" dirty="0">
                <a:solidFill>
                  <a:srgbClr val="202122"/>
                </a:solidFill>
                <a:latin typeface="Arial" panose="020B0604020202020204" pitchFamily="34" charset="0"/>
              </a:rPr>
              <a:t> A series of required questions that if an answer is no, a specific vendor is excluded from a particular partnership opportunity.</a:t>
            </a:r>
          </a:p>
          <a:p>
            <a:pPr algn="just">
              <a:buFont typeface="Arial" panose="020B0604020202020204" pitchFamily="34" charset="0"/>
              <a:buChar char="•"/>
            </a:pPr>
            <a:r>
              <a:rPr lang="en-US" sz="1800" dirty="0">
                <a:solidFill>
                  <a:srgbClr val="202122"/>
                </a:solidFill>
                <a:latin typeface="Arial" panose="020B0604020202020204" pitchFamily="34" charset="0"/>
              </a:rPr>
              <a:t> A set of questions and answers for a guest booking a hotel room to determine availability and rates.</a:t>
            </a:r>
          </a:p>
          <a:p>
            <a:pPr algn="just"/>
            <a:endParaRPr lang="en-IN" sz="1800" dirty="0">
              <a:solidFill>
                <a:srgbClr val="202122"/>
              </a:solidFill>
              <a:latin typeface="Arial" panose="020B0604020202020204" pitchFamily="34" charset="0"/>
            </a:endParaRPr>
          </a:p>
        </p:txBody>
      </p:sp>
    </p:spTree>
    <p:extLst>
      <p:ext uri="{BB962C8B-B14F-4D97-AF65-F5344CB8AC3E}">
        <p14:creationId xmlns:p14="http://schemas.microsoft.com/office/powerpoint/2010/main" val="20416394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2800" b="1" dirty="0">
                <a:solidFill>
                  <a:schemeClr val="tx1">
                    <a:lumMod val="85000"/>
                    <a:lumOff val="15000"/>
                  </a:schemeClr>
                </a:solidFill>
                <a:latin typeface="Arial Black" panose="020B0A04020102020204" pitchFamily="34" charset="0"/>
              </a:rPr>
              <a:t>Why we need a Business Rule Management</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2" name="Rectangle 1">
            <a:extLst>
              <a:ext uri="{FF2B5EF4-FFF2-40B4-BE49-F238E27FC236}">
                <a16:creationId xmlns:a16="http://schemas.microsoft.com/office/drawing/2014/main" id="{CEAC54BE-276A-79C6-92B5-56EF74E1A037}"/>
              </a:ext>
            </a:extLst>
          </p:cNvPr>
          <p:cNvSpPr/>
          <p:nvPr/>
        </p:nvSpPr>
        <p:spPr>
          <a:xfrm>
            <a:off x="477788" y="2132856"/>
            <a:ext cx="199302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4" name="Rectangle 3">
            <a:extLst>
              <a:ext uri="{FF2B5EF4-FFF2-40B4-BE49-F238E27FC236}">
                <a16:creationId xmlns:a16="http://schemas.microsoft.com/office/drawing/2014/main" id="{A5D0C3D0-7D22-122D-45C0-10F83135C590}"/>
              </a:ext>
            </a:extLst>
          </p:cNvPr>
          <p:cNvSpPr/>
          <p:nvPr/>
        </p:nvSpPr>
        <p:spPr>
          <a:xfrm>
            <a:off x="3286100" y="2132856"/>
            <a:ext cx="199302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Credit score</a:t>
            </a:r>
          </a:p>
        </p:txBody>
      </p:sp>
      <p:sp>
        <p:nvSpPr>
          <p:cNvPr id="7" name="Rectangle 6">
            <a:extLst>
              <a:ext uri="{FF2B5EF4-FFF2-40B4-BE49-F238E27FC236}">
                <a16:creationId xmlns:a16="http://schemas.microsoft.com/office/drawing/2014/main" id="{C14EBA66-4B55-9ECD-8FFD-93E5196A9DFD}"/>
              </a:ext>
            </a:extLst>
          </p:cNvPr>
          <p:cNvSpPr/>
          <p:nvPr/>
        </p:nvSpPr>
        <p:spPr>
          <a:xfrm>
            <a:off x="6262180" y="2132856"/>
            <a:ext cx="226890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Accept/Reject</a:t>
            </a:r>
          </a:p>
        </p:txBody>
      </p:sp>
      <p:sp>
        <p:nvSpPr>
          <p:cNvPr id="9" name="Rectangle 8">
            <a:extLst>
              <a:ext uri="{FF2B5EF4-FFF2-40B4-BE49-F238E27FC236}">
                <a16:creationId xmlns:a16="http://schemas.microsoft.com/office/drawing/2014/main" id="{56542619-DF4E-80B5-95EF-195D46843B0D}"/>
              </a:ext>
            </a:extLst>
          </p:cNvPr>
          <p:cNvSpPr/>
          <p:nvPr/>
        </p:nvSpPr>
        <p:spPr>
          <a:xfrm>
            <a:off x="9298119" y="2113437"/>
            <a:ext cx="226890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is disbursed</a:t>
            </a:r>
          </a:p>
        </p:txBody>
      </p:sp>
      <p:sp>
        <p:nvSpPr>
          <p:cNvPr id="10" name="Arrow: Right 9">
            <a:extLst>
              <a:ext uri="{FF2B5EF4-FFF2-40B4-BE49-F238E27FC236}">
                <a16:creationId xmlns:a16="http://schemas.microsoft.com/office/drawing/2014/main" id="{EFFE034F-96F0-797C-162B-2C8A7CFEC043}"/>
              </a:ext>
            </a:extLst>
          </p:cNvPr>
          <p:cNvSpPr/>
          <p:nvPr/>
        </p:nvSpPr>
        <p:spPr>
          <a:xfrm>
            <a:off x="2470808" y="2348880"/>
            <a:ext cx="767037"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4251CAF-1477-7924-6EF8-8F321C363EAB}"/>
              </a:ext>
            </a:extLst>
          </p:cNvPr>
          <p:cNvSpPr/>
          <p:nvPr/>
        </p:nvSpPr>
        <p:spPr>
          <a:xfrm>
            <a:off x="5272568" y="2365465"/>
            <a:ext cx="98961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274AAF8-F646-A1F2-A526-7F3FEE0CBB30}"/>
              </a:ext>
            </a:extLst>
          </p:cNvPr>
          <p:cNvSpPr/>
          <p:nvPr/>
        </p:nvSpPr>
        <p:spPr>
          <a:xfrm>
            <a:off x="8531082" y="2355711"/>
            <a:ext cx="767037"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657B65F-064E-0C92-2AFC-52B36FEE7D8A}"/>
              </a:ext>
            </a:extLst>
          </p:cNvPr>
          <p:cNvSpPr txBox="1"/>
          <p:nvPr/>
        </p:nvSpPr>
        <p:spPr>
          <a:xfrm>
            <a:off x="9245852" y="4235913"/>
            <a:ext cx="1872207" cy="2431435"/>
          </a:xfrm>
          <a:prstGeom prst="rect">
            <a:avLst/>
          </a:prstGeom>
          <a:noFill/>
        </p:spPr>
        <p:txBody>
          <a:bodyPr wrap="square" rtlCol="0">
            <a:spAutoFit/>
          </a:bodyPr>
          <a:lstStyle/>
          <a:p>
            <a:r>
              <a:rPr lang="en-US" b="1" dirty="0"/>
              <a:t>Rules</a:t>
            </a:r>
          </a:p>
          <a:p>
            <a:pPr marL="285750" indent="-285750">
              <a:buFont typeface="Arial" panose="020B0604020202020204" pitchFamily="34" charset="0"/>
              <a:buChar char="•"/>
            </a:pPr>
            <a:r>
              <a:rPr lang="en-US" sz="1600" b="1" dirty="0"/>
              <a:t>Lifestyle</a:t>
            </a:r>
          </a:p>
          <a:p>
            <a:pPr marL="285750" indent="-285750">
              <a:buFont typeface="Arial" panose="020B0604020202020204" pitchFamily="34" charset="0"/>
              <a:buChar char="•"/>
            </a:pPr>
            <a:r>
              <a:rPr lang="en-US" sz="1600" b="1" dirty="0"/>
              <a:t>Job</a:t>
            </a:r>
          </a:p>
          <a:p>
            <a:pPr marL="285750" indent="-285750">
              <a:buFont typeface="Arial" panose="020B0604020202020204" pitchFamily="34" charset="0"/>
              <a:buChar char="•"/>
            </a:pPr>
            <a:r>
              <a:rPr lang="en-US" sz="1600" b="1" dirty="0"/>
              <a:t>Salary</a:t>
            </a:r>
          </a:p>
          <a:p>
            <a:pPr marL="285750" indent="-285750">
              <a:buFont typeface="Arial" panose="020B0604020202020204" pitchFamily="34" charset="0"/>
              <a:buChar char="•"/>
            </a:pPr>
            <a:r>
              <a:rPr lang="en-US" sz="1600" b="1" dirty="0"/>
              <a:t>Bonus</a:t>
            </a:r>
          </a:p>
          <a:p>
            <a:pPr marL="285750" indent="-285750">
              <a:buFont typeface="Arial" panose="020B0604020202020204" pitchFamily="34" charset="0"/>
              <a:buChar char="•"/>
            </a:pPr>
            <a:r>
              <a:rPr lang="en-US" sz="1600" b="1" dirty="0"/>
              <a:t>Other loan</a:t>
            </a:r>
          </a:p>
          <a:p>
            <a:pPr marL="285750" indent="-285750">
              <a:buFont typeface="Arial" panose="020B0604020202020204" pitchFamily="34" charset="0"/>
              <a:buChar char="•"/>
            </a:pPr>
            <a:r>
              <a:rPr lang="en-US" sz="1600" b="1" dirty="0"/>
              <a:t>Investment</a:t>
            </a:r>
          </a:p>
          <a:p>
            <a:pPr marL="285750" indent="-285750">
              <a:buFont typeface="Arial" panose="020B0604020202020204" pitchFamily="34" charset="0"/>
              <a:buChar char="•"/>
            </a:pPr>
            <a:r>
              <a:rPr lang="en-US" sz="1600" b="1" dirty="0"/>
              <a:t>PF saving</a:t>
            </a:r>
          </a:p>
          <a:p>
            <a:pPr marL="285750" indent="-285750">
              <a:buFont typeface="Arial" panose="020B0604020202020204" pitchFamily="34" charset="0"/>
              <a:buChar char="•"/>
            </a:pPr>
            <a:r>
              <a:rPr lang="en-US" sz="1600" b="1" dirty="0"/>
              <a:t>Interest rate</a:t>
            </a:r>
          </a:p>
        </p:txBody>
      </p:sp>
      <p:sp>
        <p:nvSpPr>
          <p:cNvPr id="17" name="Rectangle 16">
            <a:extLst>
              <a:ext uri="{FF2B5EF4-FFF2-40B4-BE49-F238E27FC236}">
                <a16:creationId xmlns:a16="http://schemas.microsoft.com/office/drawing/2014/main" id="{BA639782-4624-A1C8-8675-5F0119C1CF7D}"/>
              </a:ext>
            </a:extLst>
          </p:cNvPr>
          <p:cNvSpPr/>
          <p:nvPr/>
        </p:nvSpPr>
        <p:spPr>
          <a:xfrm>
            <a:off x="6598468" y="4725144"/>
            <a:ext cx="2520280" cy="1520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BRMS</a:t>
            </a:r>
          </a:p>
          <a:p>
            <a:pPr algn="ctr"/>
            <a:r>
              <a:rPr lang="en-US" dirty="0"/>
              <a:t>System</a:t>
            </a:r>
          </a:p>
          <a:p>
            <a:pPr algn="ctr"/>
            <a:r>
              <a:rPr lang="en-US" dirty="0"/>
              <a:t>Model</a:t>
            </a:r>
          </a:p>
        </p:txBody>
      </p:sp>
      <p:cxnSp>
        <p:nvCxnSpPr>
          <p:cNvPr id="22" name="Connector: Elbow 21">
            <a:extLst>
              <a:ext uri="{FF2B5EF4-FFF2-40B4-BE49-F238E27FC236}">
                <a16:creationId xmlns:a16="http://schemas.microsoft.com/office/drawing/2014/main" id="{2DFD3F39-290F-3802-3F38-7476804D9DED}"/>
              </a:ext>
            </a:extLst>
          </p:cNvPr>
          <p:cNvCxnSpPr>
            <a:stCxn id="4" idx="2"/>
          </p:cNvCxnSpPr>
          <p:nvPr/>
        </p:nvCxnSpPr>
        <p:spPr>
          <a:xfrm rot="16200000" flipH="1">
            <a:off x="4360419" y="2919143"/>
            <a:ext cx="2160240" cy="23158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0E1C9-19BF-E36F-F449-B04BC7149F06}"/>
              </a:ext>
            </a:extLst>
          </p:cNvPr>
          <p:cNvCxnSpPr/>
          <p:nvPr/>
        </p:nvCxnSpPr>
        <p:spPr>
          <a:xfrm>
            <a:off x="909836" y="3573016"/>
            <a:ext cx="1060297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26" name="Connector: Elbow 25">
            <a:extLst>
              <a:ext uri="{FF2B5EF4-FFF2-40B4-BE49-F238E27FC236}">
                <a16:creationId xmlns:a16="http://schemas.microsoft.com/office/drawing/2014/main" id="{0041C4B8-350F-7200-EBBF-8CA58471EC6B}"/>
              </a:ext>
            </a:extLst>
          </p:cNvPr>
          <p:cNvCxnSpPr/>
          <p:nvPr/>
        </p:nvCxnSpPr>
        <p:spPr>
          <a:xfrm rot="16200000" flipV="1">
            <a:off x="3898168" y="3176972"/>
            <a:ext cx="2880321" cy="2520280"/>
          </a:xfrm>
          <a:prstGeom prst="bentConnector3">
            <a:avLst>
              <a:gd name="adj1" fmla="val 3198"/>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A192F762-07EE-A465-EE4D-C07EE7FAC769}"/>
              </a:ext>
            </a:extLst>
          </p:cNvPr>
          <p:cNvSpPr/>
          <p:nvPr/>
        </p:nvSpPr>
        <p:spPr>
          <a:xfrm>
            <a:off x="5662364" y="982572"/>
            <a:ext cx="720080" cy="6628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D4C33927-D76E-02DB-A8F4-6D2B1A76E71A}"/>
              </a:ext>
            </a:extLst>
          </p:cNvPr>
          <p:cNvSpPr/>
          <p:nvPr/>
        </p:nvSpPr>
        <p:spPr>
          <a:xfrm>
            <a:off x="10950010" y="4122077"/>
            <a:ext cx="720080" cy="662812"/>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1992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SAP BTP Rule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r>
              <a:rPr lang="en-US" sz="1800" b="0" i="0" dirty="0">
                <a:effectLst/>
                <a:latin typeface="72" panose="020B0503030000000003" pitchFamily="34" charset="0"/>
              </a:rPr>
              <a:t>The business rules capability within the SAP Workflow Management service lets you digitize and automate decision making. It encapsulates dynamic decision logic from application logic. It also provides web-based tools to model business vocabulary and decision interfaces to integrate with SaaS applications and business services.</a:t>
            </a:r>
            <a:endParaRPr lang="en-IN" dirty="0"/>
          </a:p>
        </p:txBody>
      </p:sp>
      <p:pic>
        <p:nvPicPr>
          <p:cNvPr id="2050" name="Picture 2">
            <a:extLst>
              <a:ext uri="{FF2B5EF4-FFF2-40B4-BE49-F238E27FC236}">
                <a16:creationId xmlns:a16="http://schemas.microsoft.com/office/drawing/2014/main" id="{C6C23411-01BB-6CA9-669B-6BDAA7575C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764" y="2562667"/>
            <a:ext cx="5302325" cy="28279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916E0C-B51E-A5C2-6324-A9D3EA62E4FB}"/>
              </a:ext>
            </a:extLst>
          </p:cNvPr>
          <p:cNvSpPr txBox="1"/>
          <p:nvPr/>
        </p:nvSpPr>
        <p:spPr>
          <a:xfrm>
            <a:off x="6485902" y="2637815"/>
            <a:ext cx="5014012" cy="2677656"/>
          </a:xfrm>
          <a:prstGeom prst="rect">
            <a:avLst/>
          </a:prstGeom>
          <a:noFill/>
        </p:spPr>
        <p:txBody>
          <a:bodyPr wrap="square">
            <a:spAutoFit/>
          </a:bodyPr>
          <a:lstStyle/>
          <a:p>
            <a:r>
              <a:rPr lang="en-US" b="0" i="0" dirty="0">
                <a:solidFill>
                  <a:srgbClr val="6F7275"/>
                </a:solidFill>
                <a:effectLst/>
                <a:latin typeface="72" panose="020B0503030000000003" pitchFamily="34" charset="0"/>
              </a:rPr>
              <a:t>Manage the lifecycle of business rule projects across business systems using a central repository. Deploy rule services to multiple runtime environments like SAP BTP rule runtime, SAP S/4HANA Cloud, SAP S/4HANA or SAP HANA.</a:t>
            </a:r>
            <a:endParaRPr lang="en-US" dirty="0"/>
          </a:p>
        </p:txBody>
      </p:sp>
    </p:spTree>
    <p:extLst>
      <p:ext uri="{BB962C8B-B14F-4D97-AF65-F5344CB8AC3E}">
        <p14:creationId xmlns:p14="http://schemas.microsoft.com/office/powerpoint/2010/main" val="901914050"/>
      </p:ext>
    </p:extLst>
  </p:cSld>
  <p:clrMapOvr>
    <a:masterClrMapping/>
  </p:clrMapOvr>
</p:sld>
</file>

<file path=ppt/theme/theme1.xml><?xml version="1.0" encoding="utf-8"?>
<a:theme xmlns:a="http://schemas.openxmlformats.org/drawingml/2006/main" name="Office Theme">
  <a:themeElements>
    <a:clrScheme name="Impactful">
      <a:dk1>
        <a:sysClr val="windowText" lastClr="000000"/>
      </a:dk1>
      <a:lt1>
        <a:sysClr val="window" lastClr="FFFFFF"/>
      </a:lt1>
      <a:dk2>
        <a:srgbClr val="1F497D"/>
      </a:dk2>
      <a:lt2>
        <a:srgbClr val="EEECE1"/>
      </a:lt2>
      <a:accent1>
        <a:srgbClr val="FFCF03"/>
      </a:accent1>
      <a:accent2>
        <a:srgbClr val="065DC4"/>
      </a:accent2>
      <a:accent3>
        <a:srgbClr val="68B5AD"/>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14741</TotalTime>
  <Words>11020</Words>
  <Application>Microsoft Office PowerPoint</Application>
  <PresentationFormat>Custom</PresentationFormat>
  <Paragraphs>1514</Paragraphs>
  <Slides>138</Slides>
  <Notes>128</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138</vt:i4>
      </vt:variant>
    </vt:vector>
  </HeadingPairs>
  <TitlesOfParts>
    <vt:vector size="160" baseType="lpstr">
      <vt:lpstr>SimSun</vt:lpstr>
      <vt:lpstr>72</vt:lpstr>
      <vt:lpstr>72 Condensed</vt:lpstr>
      <vt:lpstr>72-Bold</vt:lpstr>
      <vt:lpstr>72-Regular</vt:lpstr>
      <vt:lpstr>-apple-system</vt:lpstr>
      <vt:lpstr>Arial</vt:lpstr>
      <vt:lpstr>Arial</vt:lpstr>
      <vt:lpstr>Arial Black</vt:lpstr>
      <vt:lpstr>Bahnschrift SemiBold</vt:lpstr>
      <vt:lpstr>BentonSansRegular</vt:lpstr>
      <vt:lpstr>Calibri</vt:lpstr>
      <vt:lpstr>Consolas</vt:lpstr>
      <vt:lpstr>Cooper Black</vt:lpstr>
      <vt:lpstr>Courier New</vt:lpstr>
      <vt:lpstr>IBMPlexMono,  Courier New</vt:lpstr>
      <vt:lpstr>Monaco</vt:lpstr>
      <vt:lpstr>Montserrat</vt:lpstr>
      <vt:lpstr>Segoe UI</vt:lpstr>
      <vt:lpstr>Wingdings</vt:lpstr>
      <vt:lpstr>Wingdings-Regular</vt:lpstr>
      <vt:lpstr>Office Theme</vt:lpstr>
      <vt:lpstr>SAP BTP Cloud Workflow and BPM Training</vt:lpstr>
      <vt:lpstr>Introduction</vt:lpstr>
      <vt:lpstr>Who is this course for?</vt:lpstr>
      <vt:lpstr>Introduction to SAP BTP</vt:lpstr>
      <vt:lpstr>On Premise V/s Cloud</vt:lpstr>
      <vt:lpstr>Cloud Offerings</vt:lpstr>
      <vt:lpstr>What is BTP</vt:lpstr>
      <vt:lpstr>Environment, Subscriptions &amp; Instances</vt:lpstr>
      <vt:lpstr>BTP Account Administration</vt:lpstr>
      <vt:lpstr>Customer’s eye view</vt:lpstr>
      <vt:lpstr>FAQ’s</vt:lpstr>
      <vt:lpstr>Setup Services for Workflow</vt:lpstr>
      <vt:lpstr>Backing Service</vt:lpstr>
      <vt:lpstr>Backing service instance</vt:lpstr>
      <vt:lpstr>BTP Service catalog</vt:lpstr>
      <vt:lpstr>BTP Entitlement</vt:lpstr>
      <vt:lpstr>Quota Plans</vt:lpstr>
      <vt:lpstr>BTP Destination</vt:lpstr>
      <vt:lpstr>Role Collection</vt:lpstr>
      <vt:lpstr>Introduction to BTP WM</vt:lpstr>
      <vt:lpstr>What is business process</vt:lpstr>
      <vt:lpstr>Processes run the world But…</vt:lpstr>
      <vt:lpstr>What is workflow?</vt:lpstr>
      <vt:lpstr>Workflow management </vt:lpstr>
      <vt:lpstr>Service offerings</vt:lpstr>
      <vt:lpstr>Why SAP BTP WM?</vt:lpstr>
      <vt:lpstr>Key Benefits</vt:lpstr>
      <vt:lpstr>What Booster Does?</vt:lpstr>
      <vt:lpstr>PowerPoint Presentation</vt:lpstr>
      <vt:lpstr>Business Application Studio</vt:lpstr>
      <vt:lpstr>PowerPoint Presentation</vt:lpstr>
      <vt:lpstr>Workflow Development E01</vt:lpstr>
      <vt:lpstr>What does the Booster for workflow do?</vt:lpstr>
      <vt:lpstr>PowerPoint Presentation</vt:lpstr>
      <vt:lpstr>Setup the ES5 demo system</vt:lpstr>
      <vt:lpstr>Create new destination</vt:lpstr>
      <vt:lpstr>PowerPoint Presentation</vt:lpstr>
      <vt:lpstr>PowerPoint Presentation</vt:lpstr>
      <vt:lpstr>Create a Simple Workflow – Scenario 1</vt:lpstr>
      <vt:lpstr>Initialize workflow module</vt:lpstr>
      <vt:lpstr>Understand the workflow project structure</vt:lpstr>
      <vt:lpstr>Use of mta.yaml file</vt:lpstr>
      <vt:lpstr>Service binding with workflow service</vt:lpstr>
      <vt:lpstr>Workflow Development E02</vt:lpstr>
      <vt:lpstr>Java Script</vt:lpstr>
      <vt:lpstr>Workflow Context</vt:lpstr>
      <vt:lpstr>Workflow Task Types</vt:lpstr>
      <vt:lpstr>Workflow Context Access</vt:lpstr>
      <vt:lpstr>Workflow Development E02</vt:lpstr>
      <vt:lpstr>Deploy the workflow</vt:lpstr>
      <vt:lpstr>SAP Workflow management – big picture</vt:lpstr>
      <vt:lpstr>My Inbox App</vt:lpstr>
      <vt:lpstr>Monitor Workflow</vt:lpstr>
      <vt:lpstr>My Inbox - Features</vt:lpstr>
      <vt:lpstr>Monitor Workflow</vt:lpstr>
      <vt:lpstr>SAP Cloud Connector</vt:lpstr>
      <vt:lpstr>Working with Service Tasks</vt:lpstr>
      <vt:lpstr>SAP BTP Workflow persona</vt:lpstr>
      <vt:lpstr>Workflow Scenario - 2</vt:lpstr>
      <vt:lpstr>What is an API</vt:lpstr>
      <vt:lpstr>Working with APIHUB</vt:lpstr>
      <vt:lpstr>API HUB introduction</vt:lpstr>
      <vt:lpstr>PowerPoint Presentation</vt:lpstr>
      <vt:lpstr>PowerPoint Presentation</vt:lpstr>
      <vt:lpstr>Workflow API to start workflow in BTP</vt:lpstr>
      <vt:lpstr>Start workflow instance from API HUB Sandbox</vt:lpstr>
      <vt:lpstr>Understanding Security of Cloud Foundry APIs</vt:lpstr>
      <vt:lpstr>Inject and Test scope</vt:lpstr>
      <vt:lpstr>Calling the API from Postman with Bearer</vt:lpstr>
      <vt:lpstr>Mail Task, Gateways </vt:lpstr>
      <vt:lpstr>Gateways in workflow</vt:lpstr>
      <vt:lpstr>Gateways in Workflow</vt:lpstr>
      <vt:lpstr>Configure Email</vt:lpstr>
      <vt:lpstr>Workflow Use Case 3</vt:lpstr>
      <vt:lpstr>Custom UI5 Integration</vt:lpstr>
      <vt:lpstr>What is deadline monitoring</vt:lpstr>
      <vt:lpstr>Enhance mail body using HTML</vt:lpstr>
      <vt:lpstr>Core Concepts – UI5, Microservice</vt:lpstr>
      <vt:lpstr>Core Concepts – HTML5 Repo, App Router </vt:lpstr>
      <vt:lpstr>Core Concepts – Destination Service, XSUAA</vt:lpstr>
      <vt:lpstr>Custom UI5 Integration E02</vt:lpstr>
      <vt:lpstr>Adding custom UIs for Workflow</vt:lpstr>
      <vt:lpstr>Use case scenario 4</vt:lpstr>
      <vt:lpstr>Adding Managed App Router</vt:lpstr>
      <vt:lpstr>Adding UI5 Component – Task UI</vt:lpstr>
      <vt:lpstr>Task Model and Workflow API Integration</vt:lpstr>
      <vt:lpstr>Behind the scenes</vt:lpstr>
      <vt:lpstr>Employee Hire – E03</vt:lpstr>
      <vt:lpstr>Working with Custom Start UI</vt:lpstr>
      <vt:lpstr>SAP BTP Launchpad</vt:lpstr>
      <vt:lpstr>Sub-flows</vt:lpstr>
      <vt:lpstr>What is Sub-flow</vt:lpstr>
      <vt:lpstr>Parallel Sub-flow Elements</vt:lpstr>
      <vt:lpstr>Scenario use case 5</vt:lpstr>
      <vt:lpstr>Business Rule Service</vt:lpstr>
      <vt:lpstr>Workflow Scenario 6 E01 – Rule Service</vt:lpstr>
      <vt:lpstr>What is Business Rule and Why?</vt:lpstr>
      <vt:lpstr>Why we need a Business Rule Management</vt:lpstr>
      <vt:lpstr>SAP BTP Rule Service</vt:lpstr>
      <vt:lpstr>Rule Project Artefacts</vt:lpstr>
      <vt:lpstr>Develop Rule in BTP</vt:lpstr>
      <vt:lpstr>Test Rule execution using APIHUB</vt:lpstr>
      <vt:lpstr>Consume Rules in Workflow</vt:lpstr>
      <vt:lpstr>PowerPoint Presentation</vt:lpstr>
      <vt:lpstr>Workflow Scenario 6 E02 – Consume Rule Service</vt:lpstr>
      <vt:lpstr>Title</vt:lpstr>
      <vt:lpstr>Translation and Sharing</vt:lpstr>
      <vt:lpstr>Translating workflow</vt:lpstr>
      <vt:lpstr>Challenges sharing Projects</vt:lpstr>
      <vt:lpstr>Git HUB</vt:lpstr>
      <vt:lpstr>Transport Workflow</vt:lpstr>
      <vt:lpstr>What is CI/CD</vt:lpstr>
      <vt:lpstr>BTP CI/CD Management</vt:lpstr>
      <vt:lpstr>Process Templates</vt:lpstr>
      <vt:lpstr>What is process template</vt:lpstr>
      <vt:lpstr>Steps to create process template</vt:lpstr>
      <vt:lpstr>Process Variant</vt:lpstr>
      <vt:lpstr>Workflow Scenario 07 – Process Template</vt:lpstr>
      <vt:lpstr>Process Flexibility</vt:lpstr>
      <vt:lpstr>Process Visibility Scenario</vt:lpstr>
      <vt:lpstr>Manage Packages</vt:lpstr>
      <vt:lpstr>Process Flexibility</vt:lpstr>
      <vt:lpstr>Standard Workflow Content</vt:lpstr>
      <vt:lpstr>Consuming workflow content for no-code business configuration</vt:lpstr>
      <vt:lpstr>Standard Content – SAP Workflow</vt:lpstr>
      <vt:lpstr>Example Scenario 8: CAPEX (capital expenditure)</vt:lpstr>
      <vt:lpstr>Digitize workflows, manage decisions, and gain end-to-end visibility</vt:lpstr>
      <vt:lpstr>Title</vt:lpstr>
      <vt:lpstr>PowerPoint Presentation</vt:lpstr>
      <vt:lpstr>Employee On-boarding</vt:lpstr>
      <vt:lpstr>Title</vt:lpstr>
      <vt:lpstr>Title</vt:lpstr>
      <vt:lpstr>Title</vt:lpstr>
      <vt:lpstr>Title</vt:lpstr>
      <vt:lpstr>Title</vt:lpstr>
      <vt:lpstr>Title</vt:lpstr>
      <vt:lpstr>Process flexibility cockpit</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354</cp:revision>
  <dcterms:created xsi:type="dcterms:W3CDTF">2013-09-12T13:05:01Z</dcterms:created>
  <dcterms:modified xsi:type="dcterms:W3CDTF">2022-11-15T07:25:20Z</dcterms:modified>
</cp:coreProperties>
</file>